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61" r:id="rId3"/>
    <p:sldId id="264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3792" autoAdjust="0"/>
  </p:normalViewPr>
  <p:slideViewPr>
    <p:cSldViewPr snapToGrid="0">
      <p:cViewPr varScale="1">
        <p:scale>
          <a:sx n="76" d="100"/>
          <a:sy n="76" d="100"/>
        </p:scale>
        <p:origin x="126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031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238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04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296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876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789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413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8539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48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771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08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40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44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125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974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8728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34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E32A1254-C725-4BD8-978D-52B6DC04F1CF}" type="datetimeFigureOut">
              <a:rPr lang="en-GB" smtClean="0"/>
              <a:t>19/04/2024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C4A6341-567A-4411-B755-2292F185ED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80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3474BD5-5CDD-4624-B265-461D5D2FAB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64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9C082B5-9FB8-47CC-AE81-E993CEC17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9775A48-EE8C-4715-94E0-D6CC9F99AA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DA7DF42E-92EA-43F7-B3B1-AF3704E370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9381BF3-00FA-475A-AF22-25E832179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327A924-89E3-4A90-B5A4-93D47D66C0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3FEF908F-83B8-4DD0-8A1B-F1F735BE92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9C3956E1-F253-4F36-84D5-22D5373F02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68E0CC82-48EE-47B3-8BF4-8C58CF31C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E382A3D-2F90-475C-8DF2-F666FEA34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AD96ED-645E-9697-06B5-A5CEC9A16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143000"/>
            <a:ext cx="8825658" cy="3389217"/>
          </a:xfrm>
        </p:spPr>
        <p:txBody>
          <a:bodyPr anchor="ctr">
            <a:normAutofit/>
          </a:bodyPr>
          <a:lstStyle/>
          <a:p>
            <a:pPr algn="ctr"/>
            <a:r>
              <a:rPr lang="en-GB" sz="6600" dirty="0">
                <a:solidFill>
                  <a:srgbClr val="FFFFFF"/>
                </a:solidFill>
              </a:rPr>
              <a:t>What is Digital Accessibility?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264913-9854-425C-C9E2-2A3F934D3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5240851"/>
            <a:ext cx="8825658" cy="828932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endParaRPr lang="en-GB" sz="2200" dirty="0">
              <a:solidFill>
                <a:schemeClr val="tx2"/>
              </a:solidFill>
            </a:endParaRPr>
          </a:p>
          <a:p>
            <a:pPr algn="ctr">
              <a:lnSpc>
                <a:spcPct val="90000"/>
              </a:lnSpc>
            </a:pPr>
            <a:r>
              <a:rPr lang="en-GB" sz="2200" dirty="0">
                <a:solidFill>
                  <a:schemeClr val="tx2"/>
                </a:solidFill>
              </a:rPr>
              <a:t>April 2024</a:t>
            </a:r>
          </a:p>
        </p:txBody>
      </p:sp>
    </p:spTree>
    <p:extLst>
      <p:ext uri="{BB962C8B-B14F-4D97-AF65-F5344CB8AC3E}">
        <p14:creationId xmlns:p14="http://schemas.microsoft.com/office/powerpoint/2010/main" val="1623121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46AE7-AA8B-6ADA-80C7-210BDAB5B6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digital accessibility?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7F218-955C-026E-5C07-5E2AB7A992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538" y="2603499"/>
            <a:ext cx="11183007" cy="3902403"/>
          </a:xfrm>
        </p:spPr>
        <p:txBody>
          <a:bodyPr>
            <a:no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Digital content is anything someone might access on a PC, laptop, smartphone or iPad. This includes: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Software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Digital Images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Videos and video games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Web pages and websites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Social media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Accessibility is the quality of being reached, used and understood.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Digital accessibility is making sure that everyone* can reach, use and understand the content on a website or app.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Whilst the NHS produces a huge amount of digital content, we don’t consistently make sure that information is accessible.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*no matter how hard we try, we won’t be able to address the needs of everyone. </a:t>
            </a:r>
          </a:p>
        </p:txBody>
      </p:sp>
    </p:spTree>
    <p:extLst>
      <p:ext uri="{BB962C8B-B14F-4D97-AF65-F5344CB8AC3E}">
        <p14:creationId xmlns:p14="http://schemas.microsoft.com/office/powerpoint/2010/main" val="275057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7E093-04D7-71CE-A7BF-BD8543C81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9"/>
            <a:ext cx="9765294" cy="706964"/>
          </a:xfrm>
        </p:spPr>
        <p:txBody>
          <a:bodyPr/>
          <a:lstStyle/>
          <a:p>
            <a:r>
              <a:rPr lang="en-GB" dirty="0"/>
              <a:t>The impact of not being digitally accessible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EAAE7-BBE3-7EEC-5318-ED34192895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5007" y="2511973"/>
            <a:ext cx="11309131" cy="4214648"/>
          </a:xfrm>
        </p:spPr>
        <p:txBody>
          <a:bodyPr>
            <a:normAutofit lnSpcReduction="10000"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According to the Department for Work and Pensions’ Family Resources Survey, in 2021/22, 16 million people in the UK had a disability. </a:t>
            </a:r>
          </a:p>
          <a:p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By not being digitally accessible, we are excluding 24% of the population from the information we provide, including participation opportunities and public health announcements. </a:t>
            </a:r>
          </a:p>
          <a:p>
            <a:r>
              <a:rPr lang="en-GB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doing this, we are:</a:t>
            </a:r>
          </a:p>
          <a:p>
            <a:pPr lvl="1"/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Discriminating</a:t>
            </a:r>
            <a:endParaRPr lang="en-GB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mpacting peoples’ health outcomes</a:t>
            </a:r>
          </a:p>
          <a:p>
            <a:pPr lvl="1"/>
            <a:r>
              <a:rPr lang="en-GB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educing diversity of voice in service change</a:t>
            </a:r>
          </a:p>
          <a:p>
            <a:pPr lvl="1"/>
            <a:r>
              <a:rPr lang="en-GB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 providing a good user experience. 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Not complying with the Equality Act 2010 or the Public Sector Equality Duty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By making information more accessible for people with disabilities, we improve usability for all. This includes older people and people who use English as a second language.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96397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</TotalTime>
  <Words>251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1_Ion Boardroom</vt:lpstr>
      <vt:lpstr>What is Digital Accessibility?</vt:lpstr>
      <vt:lpstr>What is digital accessibility?</vt:lpstr>
      <vt:lpstr>The impact of not being digitally accessible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Coproduction Digital Accessibility Audit</dc:title>
  <dc:creator>CLARK, Helen (NHS NOTTINGHAM AND NOTTINGHAMSHIRE ICB - 52R)</dc:creator>
  <cp:lastModifiedBy>CLARK, Helen (NHS NOTTINGHAM AND NOTTINGHAMSHIRE ICB - 52R)</cp:lastModifiedBy>
  <cp:revision>12</cp:revision>
  <dcterms:created xsi:type="dcterms:W3CDTF">2024-02-12T10:58:10Z</dcterms:created>
  <dcterms:modified xsi:type="dcterms:W3CDTF">2024-04-19T15:03:53Z</dcterms:modified>
</cp:coreProperties>
</file>