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0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1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2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3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4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5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16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17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18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19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20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21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22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27.xml" ContentType="application/vnd.openxmlformats-officedocument.presentationml.notesSlide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28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323" r:id="rId3"/>
    <p:sldId id="310" r:id="rId4"/>
    <p:sldId id="257" r:id="rId5"/>
    <p:sldId id="277" r:id="rId6"/>
    <p:sldId id="260" r:id="rId7"/>
    <p:sldId id="331" r:id="rId8"/>
    <p:sldId id="261" r:id="rId9"/>
    <p:sldId id="262" r:id="rId10"/>
    <p:sldId id="297" r:id="rId11"/>
    <p:sldId id="338" r:id="rId12"/>
    <p:sldId id="263" r:id="rId13"/>
    <p:sldId id="267" r:id="rId14"/>
    <p:sldId id="264" r:id="rId15"/>
    <p:sldId id="2146847205" r:id="rId16"/>
    <p:sldId id="268" r:id="rId17"/>
    <p:sldId id="266" r:id="rId18"/>
    <p:sldId id="2146847219" r:id="rId19"/>
    <p:sldId id="270" r:id="rId20"/>
    <p:sldId id="271" r:id="rId21"/>
    <p:sldId id="286" r:id="rId22"/>
    <p:sldId id="258" r:id="rId23"/>
    <p:sldId id="2146847207" r:id="rId24"/>
    <p:sldId id="2146847208" r:id="rId25"/>
    <p:sldId id="2146847209" r:id="rId26"/>
    <p:sldId id="2146847210" r:id="rId27"/>
    <p:sldId id="2146847211" r:id="rId28"/>
    <p:sldId id="269" r:id="rId29"/>
    <p:sldId id="2146847212" r:id="rId30"/>
    <p:sldId id="2146847213" r:id="rId31"/>
    <p:sldId id="265" r:id="rId32"/>
    <p:sldId id="2146847214" r:id="rId33"/>
    <p:sldId id="2146847215" r:id="rId34"/>
    <p:sldId id="318" r:id="rId35"/>
    <p:sldId id="301" r:id="rId36"/>
    <p:sldId id="302" r:id="rId37"/>
    <p:sldId id="311" r:id="rId38"/>
    <p:sldId id="333" r:id="rId39"/>
    <p:sldId id="312" r:id="rId40"/>
    <p:sldId id="313" r:id="rId41"/>
    <p:sldId id="314" r:id="rId42"/>
    <p:sldId id="2146847198" r:id="rId43"/>
    <p:sldId id="337" r:id="rId44"/>
    <p:sldId id="272" r:id="rId45"/>
    <p:sldId id="275" r:id="rId46"/>
    <p:sldId id="276" r:id="rId47"/>
    <p:sldId id="282" r:id="rId48"/>
    <p:sldId id="328" r:id="rId49"/>
    <p:sldId id="329" r:id="rId50"/>
    <p:sldId id="2146847204" r:id="rId51"/>
    <p:sldId id="273" r:id="rId52"/>
    <p:sldId id="325" r:id="rId53"/>
    <p:sldId id="330" r:id="rId54"/>
    <p:sldId id="2146847203" r:id="rId55"/>
    <p:sldId id="321" r:id="rId56"/>
    <p:sldId id="2146847216" r:id="rId57"/>
    <p:sldId id="2146847220" r:id="rId58"/>
    <p:sldId id="2146847221" r:id="rId59"/>
    <p:sldId id="2146847222" r:id="rId60"/>
    <p:sldId id="259" r:id="rId61"/>
    <p:sldId id="2146847223" r:id="rId62"/>
    <p:sldId id="317" r:id="rId63"/>
    <p:sldId id="307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82" autoAdjust="0"/>
    <p:restoredTop sz="94227" autoAdjust="0"/>
  </p:normalViewPr>
  <p:slideViewPr>
    <p:cSldViewPr>
      <p:cViewPr varScale="1">
        <p:scale>
          <a:sx n="68" d="100"/>
          <a:sy n="68" d="100"/>
        </p:scale>
        <p:origin x="49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497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8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D1DDA4-9C19-4338-8DFE-ABF4177ECFE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9D546B8-EE88-447C-B9EB-5CA678A2E14A}">
      <dgm:prSet phldrT="[Text]"/>
      <dgm:spPr>
        <a:pattFill prst="dkDnDiag">
          <a:fgClr>
            <a:schemeClr val="accent1">
              <a:hueOff val="0"/>
              <a:satOff val="0"/>
              <a:lumOff val="0"/>
            </a:schemeClr>
          </a:fgClr>
          <a:bgClr>
            <a:schemeClr val="accent1">
              <a:lumMod val="60000"/>
              <a:lumOff val="40000"/>
            </a:schemeClr>
          </a:bgClr>
        </a:pattFill>
      </dgm:spPr>
      <dgm:t>
        <a:bodyPr/>
        <a:lstStyle/>
        <a:p>
          <a:r>
            <a:rPr lang="en-GB" dirty="0"/>
            <a:t>Fixed term post</a:t>
          </a:r>
        </a:p>
      </dgm:t>
    </dgm:pt>
    <dgm:pt modelId="{4380FE77-9900-4330-AB89-B1A76D4D4135}" type="parTrans" cxnId="{9BDFC645-924F-4ED1-9988-F3C76CDB7076}">
      <dgm:prSet/>
      <dgm:spPr/>
      <dgm:t>
        <a:bodyPr/>
        <a:lstStyle/>
        <a:p>
          <a:endParaRPr lang="en-GB"/>
        </a:p>
      </dgm:t>
    </dgm:pt>
    <dgm:pt modelId="{C183BB96-2F84-41AE-A283-6AFC1318432E}" type="sibTrans" cxnId="{9BDFC645-924F-4ED1-9988-F3C76CDB7076}">
      <dgm:prSet/>
      <dgm:spPr/>
      <dgm:t>
        <a:bodyPr/>
        <a:lstStyle/>
        <a:p>
          <a:endParaRPr lang="en-GB"/>
        </a:p>
      </dgm:t>
    </dgm:pt>
    <dgm:pt modelId="{74FD2065-D2F6-4A38-A62F-7222FC56F35F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Recruiting</a:t>
          </a:r>
        </a:p>
      </dgm:t>
    </dgm:pt>
    <dgm:pt modelId="{73E102BD-9304-41E6-97A6-3AB356223A58}" type="parTrans" cxnId="{1ACCA13F-FB79-46A4-8BE5-71DC60C292E8}">
      <dgm:prSet/>
      <dgm:spPr/>
      <dgm:t>
        <a:bodyPr/>
        <a:lstStyle/>
        <a:p>
          <a:endParaRPr lang="en-GB"/>
        </a:p>
      </dgm:t>
    </dgm:pt>
    <dgm:pt modelId="{7DDCC7C3-249B-4A6E-B2E6-0A833DD22FAC}" type="sibTrans" cxnId="{1ACCA13F-FB79-46A4-8BE5-71DC60C292E8}">
      <dgm:prSet/>
      <dgm:spPr/>
      <dgm:t>
        <a:bodyPr/>
        <a:lstStyle/>
        <a:p>
          <a:endParaRPr lang="en-GB"/>
        </a:p>
      </dgm:t>
    </dgm:pt>
    <dgm:pt modelId="{915A7283-53A9-4864-821E-BC219651735B}">
      <dgm:prSet phldrT="[Text]"/>
      <dgm:spPr>
        <a:solidFill>
          <a:srgbClr val="FFC000"/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Arden GEM CSU</a:t>
          </a:r>
        </a:p>
      </dgm:t>
    </dgm:pt>
    <dgm:pt modelId="{5E0FE577-1A8F-4A38-85BB-7F1BB55D1A8F}" type="parTrans" cxnId="{02DD3B2B-4999-4D3B-9A83-DA462070A613}">
      <dgm:prSet/>
      <dgm:spPr/>
      <dgm:t>
        <a:bodyPr/>
        <a:lstStyle/>
        <a:p>
          <a:endParaRPr lang="en-GB"/>
        </a:p>
      </dgm:t>
    </dgm:pt>
    <dgm:pt modelId="{98D5FB60-2725-4D54-A4C0-AE644058F8C4}" type="sibTrans" cxnId="{02DD3B2B-4999-4D3B-9A83-DA462070A613}">
      <dgm:prSet/>
      <dgm:spPr/>
      <dgm:t>
        <a:bodyPr/>
        <a:lstStyle/>
        <a:p>
          <a:endParaRPr lang="en-GB"/>
        </a:p>
      </dgm:t>
    </dgm:pt>
    <dgm:pt modelId="{440C4D03-8CB6-4F5F-B8F4-A9007CAA0CEC}" type="pres">
      <dgm:prSet presAssocID="{55D1DDA4-9C19-4338-8DFE-ABF4177ECFE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950A1C0-3B65-4DA9-9E0F-C014E3CF6146}" type="pres">
      <dgm:prSet presAssocID="{09D546B8-EE88-447C-B9EB-5CA678A2E14A}" presName="hierRoot1" presStyleCnt="0">
        <dgm:presLayoutVars>
          <dgm:hierBranch val="init"/>
        </dgm:presLayoutVars>
      </dgm:prSet>
      <dgm:spPr/>
    </dgm:pt>
    <dgm:pt modelId="{F13044C6-4178-451F-B922-CA6A13F0DB10}" type="pres">
      <dgm:prSet presAssocID="{09D546B8-EE88-447C-B9EB-5CA678A2E14A}" presName="rootComposite1" presStyleCnt="0"/>
      <dgm:spPr/>
    </dgm:pt>
    <dgm:pt modelId="{67BA0B70-1CBC-480A-B4ED-E3F3C0194C4E}" type="pres">
      <dgm:prSet presAssocID="{09D546B8-EE88-447C-B9EB-5CA678A2E14A}" presName="rootText1" presStyleLbl="node0" presStyleIdx="0" presStyleCnt="1" custScaleX="62487" custScaleY="61928" custLinFactX="-23736" custLinFactNeighborX="-100000" custLinFactNeighborY="-18099">
        <dgm:presLayoutVars>
          <dgm:chPref val="3"/>
        </dgm:presLayoutVars>
      </dgm:prSet>
      <dgm:spPr/>
    </dgm:pt>
    <dgm:pt modelId="{E9CFCC1E-6E68-42F4-A3CF-C5631F6CB004}" type="pres">
      <dgm:prSet presAssocID="{09D546B8-EE88-447C-B9EB-5CA678A2E14A}" presName="rootConnector1" presStyleLbl="node1" presStyleIdx="0" presStyleCnt="0"/>
      <dgm:spPr/>
    </dgm:pt>
    <dgm:pt modelId="{A2EC99AE-CF22-497F-990B-DEACA9820930}" type="pres">
      <dgm:prSet presAssocID="{09D546B8-EE88-447C-B9EB-5CA678A2E14A}" presName="hierChild2" presStyleCnt="0"/>
      <dgm:spPr/>
    </dgm:pt>
    <dgm:pt modelId="{BBEA2286-6BC0-4D10-BBFC-1FDA29C85D78}" type="pres">
      <dgm:prSet presAssocID="{73E102BD-9304-41E6-97A6-3AB356223A58}" presName="Name37" presStyleLbl="parChTrans1D2" presStyleIdx="0" presStyleCnt="1"/>
      <dgm:spPr/>
    </dgm:pt>
    <dgm:pt modelId="{154EBF4F-0AF1-493F-BF6D-99C81C098C45}" type="pres">
      <dgm:prSet presAssocID="{74FD2065-D2F6-4A38-A62F-7222FC56F35F}" presName="hierRoot2" presStyleCnt="0">
        <dgm:presLayoutVars>
          <dgm:hierBranch val="init"/>
        </dgm:presLayoutVars>
      </dgm:prSet>
      <dgm:spPr/>
    </dgm:pt>
    <dgm:pt modelId="{7F0FBC70-2294-43C2-96C5-42075377700F}" type="pres">
      <dgm:prSet presAssocID="{74FD2065-D2F6-4A38-A62F-7222FC56F35F}" presName="rootComposite" presStyleCnt="0"/>
      <dgm:spPr/>
    </dgm:pt>
    <dgm:pt modelId="{5F8D7A49-4C9E-45DF-97C6-99234D9C61E0}" type="pres">
      <dgm:prSet presAssocID="{74FD2065-D2F6-4A38-A62F-7222FC56F35F}" presName="rootText" presStyleLbl="node2" presStyleIdx="0" presStyleCnt="1" custScaleX="61363" custScaleY="69853" custLinFactNeighborX="-67122" custLinFactNeighborY="-4410">
        <dgm:presLayoutVars>
          <dgm:chPref val="3"/>
        </dgm:presLayoutVars>
      </dgm:prSet>
      <dgm:spPr/>
    </dgm:pt>
    <dgm:pt modelId="{D5708567-3E6C-4818-AE96-D6C453AC80C9}" type="pres">
      <dgm:prSet presAssocID="{74FD2065-D2F6-4A38-A62F-7222FC56F35F}" presName="rootConnector" presStyleLbl="node2" presStyleIdx="0" presStyleCnt="1"/>
      <dgm:spPr/>
    </dgm:pt>
    <dgm:pt modelId="{F1C42F34-4457-40AB-8C7D-63FA91358188}" type="pres">
      <dgm:prSet presAssocID="{74FD2065-D2F6-4A38-A62F-7222FC56F35F}" presName="hierChild4" presStyleCnt="0"/>
      <dgm:spPr/>
    </dgm:pt>
    <dgm:pt modelId="{F09D10C4-CED4-4BC6-8F85-3EACCA0058FE}" type="pres">
      <dgm:prSet presAssocID="{5E0FE577-1A8F-4A38-85BB-7F1BB55D1A8F}" presName="Name37" presStyleLbl="parChTrans1D3" presStyleIdx="0" presStyleCnt="1"/>
      <dgm:spPr/>
    </dgm:pt>
    <dgm:pt modelId="{48E25C24-F446-4763-B680-EED8813E1D86}" type="pres">
      <dgm:prSet presAssocID="{915A7283-53A9-4864-821E-BC219651735B}" presName="hierRoot2" presStyleCnt="0">
        <dgm:presLayoutVars>
          <dgm:hierBranch val="init"/>
        </dgm:presLayoutVars>
      </dgm:prSet>
      <dgm:spPr/>
    </dgm:pt>
    <dgm:pt modelId="{C51C75D8-E5F0-4227-80E4-940545AC4D24}" type="pres">
      <dgm:prSet presAssocID="{915A7283-53A9-4864-821E-BC219651735B}" presName="rootComposite" presStyleCnt="0"/>
      <dgm:spPr/>
    </dgm:pt>
    <dgm:pt modelId="{0C484B75-7E03-4C6F-81E6-D0DEDFB577A4}" type="pres">
      <dgm:prSet presAssocID="{915A7283-53A9-4864-821E-BC219651735B}" presName="rootText" presStyleLbl="node3" presStyleIdx="0" presStyleCnt="1" custScaleX="61840" custScaleY="65142" custLinFactNeighborX="-82462" custLinFactNeighborY="-1688">
        <dgm:presLayoutVars>
          <dgm:chPref val="3"/>
        </dgm:presLayoutVars>
      </dgm:prSet>
      <dgm:spPr/>
    </dgm:pt>
    <dgm:pt modelId="{088FF685-71BD-4F3D-8E29-B7E8A3CE232E}" type="pres">
      <dgm:prSet presAssocID="{915A7283-53A9-4864-821E-BC219651735B}" presName="rootConnector" presStyleLbl="node3" presStyleIdx="0" presStyleCnt="1"/>
      <dgm:spPr/>
    </dgm:pt>
    <dgm:pt modelId="{82882BE1-29A8-40C4-BDE2-41C9E2C01129}" type="pres">
      <dgm:prSet presAssocID="{915A7283-53A9-4864-821E-BC219651735B}" presName="hierChild4" presStyleCnt="0"/>
      <dgm:spPr/>
    </dgm:pt>
    <dgm:pt modelId="{998C2B3D-C701-462C-B4C2-F991F4662FCF}" type="pres">
      <dgm:prSet presAssocID="{915A7283-53A9-4864-821E-BC219651735B}" presName="hierChild5" presStyleCnt="0"/>
      <dgm:spPr/>
    </dgm:pt>
    <dgm:pt modelId="{15C355F8-8BF0-405A-8AD1-5617D5B7A7F6}" type="pres">
      <dgm:prSet presAssocID="{74FD2065-D2F6-4A38-A62F-7222FC56F35F}" presName="hierChild5" presStyleCnt="0"/>
      <dgm:spPr/>
    </dgm:pt>
    <dgm:pt modelId="{91322F13-DCE7-4A9D-A969-4C83D9B6F7A2}" type="pres">
      <dgm:prSet presAssocID="{09D546B8-EE88-447C-B9EB-5CA678A2E14A}" presName="hierChild3" presStyleCnt="0"/>
      <dgm:spPr/>
    </dgm:pt>
  </dgm:ptLst>
  <dgm:cxnLst>
    <dgm:cxn modelId="{35023711-133C-4810-90AB-C4BEF914CD1A}" type="presOf" srcId="{73E102BD-9304-41E6-97A6-3AB356223A58}" destId="{BBEA2286-6BC0-4D10-BBFC-1FDA29C85D78}" srcOrd="0" destOrd="0" presId="urn:microsoft.com/office/officeart/2005/8/layout/orgChart1"/>
    <dgm:cxn modelId="{02DD3B2B-4999-4D3B-9A83-DA462070A613}" srcId="{74FD2065-D2F6-4A38-A62F-7222FC56F35F}" destId="{915A7283-53A9-4864-821E-BC219651735B}" srcOrd="0" destOrd="0" parTransId="{5E0FE577-1A8F-4A38-85BB-7F1BB55D1A8F}" sibTransId="{98D5FB60-2725-4D54-A4C0-AE644058F8C4}"/>
    <dgm:cxn modelId="{1ACCA13F-FB79-46A4-8BE5-71DC60C292E8}" srcId="{09D546B8-EE88-447C-B9EB-5CA678A2E14A}" destId="{74FD2065-D2F6-4A38-A62F-7222FC56F35F}" srcOrd="0" destOrd="0" parTransId="{73E102BD-9304-41E6-97A6-3AB356223A58}" sibTransId="{7DDCC7C3-249B-4A6E-B2E6-0A833DD22FAC}"/>
    <dgm:cxn modelId="{B9603141-F588-4734-B101-BA4A09D61D07}" type="presOf" srcId="{74FD2065-D2F6-4A38-A62F-7222FC56F35F}" destId="{D5708567-3E6C-4818-AE96-D6C453AC80C9}" srcOrd="1" destOrd="0" presId="urn:microsoft.com/office/officeart/2005/8/layout/orgChart1"/>
    <dgm:cxn modelId="{9BDFC645-924F-4ED1-9988-F3C76CDB7076}" srcId="{55D1DDA4-9C19-4338-8DFE-ABF4177ECFE4}" destId="{09D546B8-EE88-447C-B9EB-5CA678A2E14A}" srcOrd="0" destOrd="0" parTransId="{4380FE77-9900-4330-AB89-B1A76D4D4135}" sibTransId="{C183BB96-2F84-41AE-A283-6AFC1318432E}"/>
    <dgm:cxn modelId="{15BA7B66-58AC-4655-879E-9D593674605D}" type="presOf" srcId="{5E0FE577-1A8F-4A38-85BB-7F1BB55D1A8F}" destId="{F09D10C4-CED4-4BC6-8F85-3EACCA0058FE}" srcOrd="0" destOrd="0" presId="urn:microsoft.com/office/officeart/2005/8/layout/orgChart1"/>
    <dgm:cxn modelId="{FED9CB49-2092-4C9E-BD62-C494AC152754}" type="presOf" srcId="{915A7283-53A9-4864-821E-BC219651735B}" destId="{088FF685-71BD-4F3D-8E29-B7E8A3CE232E}" srcOrd="1" destOrd="0" presId="urn:microsoft.com/office/officeart/2005/8/layout/orgChart1"/>
    <dgm:cxn modelId="{6A73687E-42CA-4FE9-94C5-E7CD6052FF95}" type="presOf" srcId="{09D546B8-EE88-447C-B9EB-5CA678A2E14A}" destId="{67BA0B70-1CBC-480A-B4ED-E3F3C0194C4E}" srcOrd="0" destOrd="0" presId="urn:microsoft.com/office/officeart/2005/8/layout/orgChart1"/>
    <dgm:cxn modelId="{034D278A-447B-46A7-967B-0F35F331493B}" type="presOf" srcId="{55D1DDA4-9C19-4338-8DFE-ABF4177ECFE4}" destId="{440C4D03-8CB6-4F5F-B8F4-A9007CAA0CEC}" srcOrd="0" destOrd="0" presId="urn:microsoft.com/office/officeart/2005/8/layout/orgChart1"/>
    <dgm:cxn modelId="{B5747E8E-2979-4DA9-ADC8-9260E7AD2484}" type="presOf" srcId="{915A7283-53A9-4864-821E-BC219651735B}" destId="{0C484B75-7E03-4C6F-81E6-D0DEDFB577A4}" srcOrd="0" destOrd="0" presId="urn:microsoft.com/office/officeart/2005/8/layout/orgChart1"/>
    <dgm:cxn modelId="{59DC57A5-36B8-48E0-A1A1-2FF84C38B6C9}" type="presOf" srcId="{09D546B8-EE88-447C-B9EB-5CA678A2E14A}" destId="{E9CFCC1E-6E68-42F4-A3CF-C5631F6CB004}" srcOrd="1" destOrd="0" presId="urn:microsoft.com/office/officeart/2005/8/layout/orgChart1"/>
    <dgm:cxn modelId="{030E2FCD-7DB4-4C75-987A-C8B4245D853D}" type="presOf" srcId="{74FD2065-D2F6-4A38-A62F-7222FC56F35F}" destId="{5F8D7A49-4C9E-45DF-97C6-99234D9C61E0}" srcOrd="0" destOrd="0" presId="urn:microsoft.com/office/officeart/2005/8/layout/orgChart1"/>
    <dgm:cxn modelId="{A494F1DA-9E05-4893-BD7F-093F8F846CFF}" type="presParOf" srcId="{440C4D03-8CB6-4F5F-B8F4-A9007CAA0CEC}" destId="{3950A1C0-3B65-4DA9-9E0F-C014E3CF6146}" srcOrd="0" destOrd="0" presId="urn:microsoft.com/office/officeart/2005/8/layout/orgChart1"/>
    <dgm:cxn modelId="{DA7E7AC4-9885-4734-A9F8-9530C2B804C4}" type="presParOf" srcId="{3950A1C0-3B65-4DA9-9E0F-C014E3CF6146}" destId="{F13044C6-4178-451F-B922-CA6A13F0DB10}" srcOrd="0" destOrd="0" presId="urn:microsoft.com/office/officeart/2005/8/layout/orgChart1"/>
    <dgm:cxn modelId="{D72C2688-5C5B-47EC-9368-D26FB657992F}" type="presParOf" srcId="{F13044C6-4178-451F-B922-CA6A13F0DB10}" destId="{67BA0B70-1CBC-480A-B4ED-E3F3C0194C4E}" srcOrd="0" destOrd="0" presId="urn:microsoft.com/office/officeart/2005/8/layout/orgChart1"/>
    <dgm:cxn modelId="{9120F2BC-711C-42E8-9315-3C4F04DEF4D7}" type="presParOf" srcId="{F13044C6-4178-451F-B922-CA6A13F0DB10}" destId="{E9CFCC1E-6E68-42F4-A3CF-C5631F6CB004}" srcOrd="1" destOrd="0" presId="urn:microsoft.com/office/officeart/2005/8/layout/orgChart1"/>
    <dgm:cxn modelId="{9EC5D5F7-5BD1-4FC1-89EB-DD11FA83AEA1}" type="presParOf" srcId="{3950A1C0-3B65-4DA9-9E0F-C014E3CF6146}" destId="{A2EC99AE-CF22-497F-990B-DEACA9820930}" srcOrd="1" destOrd="0" presId="urn:microsoft.com/office/officeart/2005/8/layout/orgChart1"/>
    <dgm:cxn modelId="{1A81730E-329E-401B-84FB-61B871DBA1D9}" type="presParOf" srcId="{A2EC99AE-CF22-497F-990B-DEACA9820930}" destId="{BBEA2286-6BC0-4D10-BBFC-1FDA29C85D78}" srcOrd="0" destOrd="0" presId="urn:microsoft.com/office/officeart/2005/8/layout/orgChart1"/>
    <dgm:cxn modelId="{9206A099-E117-4CBF-B125-31D0E7DD6F95}" type="presParOf" srcId="{A2EC99AE-CF22-497F-990B-DEACA9820930}" destId="{154EBF4F-0AF1-493F-BF6D-99C81C098C45}" srcOrd="1" destOrd="0" presId="urn:microsoft.com/office/officeart/2005/8/layout/orgChart1"/>
    <dgm:cxn modelId="{B4B8C164-082A-45D2-BE37-2221E8C83D8F}" type="presParOf" srcId="{154EBF4F-0AF1-493F-BF6D-99C81C098C45}" destId="{7F0FBC70-2294-43C2-96C5-42075377700F}" srcOrd="0" destOrd="0" presId="urn:microsoft.com/office/officeart/2005/8/layout/orgChart1"/>
    <dgm:cxn modelId="{919F8CB4-257C-4465-BDC6-9FAFB7F7697C}" type="presParOf" srcId="{7F0FBC70-2294-43C2-96C5-42075377700F}" destId="{5F8D7A49-4C9E-45DF-97C6-99234D9C61E0}" srcOrd="0" destOrd="0" presId="urn:microsoft.com/office/officeart/2005/8/layout/orgChart1"/>
    <dgm:cxn modelId="{9AA23630-13C9-43DF-AA4B-1A0AFC3538B8}" type="presParOf" srcId="{7F0FBC70-2294-43C2-96C5-42075377700F}" destId="{D5708567-3E6C-4818-AE96-D6C453AC80C9}" srcOrd="1" destOrd="0" presId="urn:microsoft.com/office/officeart/2005/8/layout/orgChart1"/>
    <dgm:cxn modelId="{4925C480-6BFD-4491-958F-0538BA578B15}" type="presParOf" srcId="{154EBF4F-0AF1-493F-BF6D-99C81C098C45}" destId="{F1C42F34-4457-40AB-8C7D-63FA91358188}" srcOrd="1" destOrd="0" presId="urn:microsoft.com/office/officeart/2005/8/layout/orgChart1"/>
    <dgm:cxn modelId="{5FCE15BD-9510-4B2E-9104-9605ED61A9AD}" type="presParOf" srcId="{F1C42F34-4457-40AB-8C7D-63FA91358188}" destId="{F09D10C4-CED4-4BC6-8F85-3EACCA0058FE}" srcOrd="0" destOrd="0" presId="urn:microsoft.com/office/officeart/2005/8/layout/orgChart1"/>
    <dgm:cxn modelId="{D096D0BC-8CD8-4F1D-9F99-9BF18D8803DA}" type="presParOf" srcId="{F1C42F34-4457-40AB-8C7D-63FA91358188}" destId="{48E25C24-F446-4763-B680-EED8813E1D86}" srcOrd="1" destOrd="0" presId="urn:microsoft.com/office/officeart/2005/8/layout/orgChart1"/>
    <dgm:cxn modelId="{06A6CD4D-9AB4-41DF-90A9-B746C9A25B64}" type="presParOf" srcId="{48E25C24-F446-4763-B680-EED8813E1D86}" destId="{C51C75D8-E5F0-4227-80E4-940545AC4D24}" srcOrd="0" destOrd="0" presId="urn:microsoft.com/office/officeart/2005/8/layout/orgChart1"/>
    <dgm:cxn modelId="{87C68C8B-559C-40C3-9653-DF4A96A3569F}" type="presParOf" srcId="{C51C75D8-E5F0-4227-80E4-940545AC4D24}" destId="{0C484B75-7E03-4C6F-81E6-D0DEDFB577A4}" srcOrd="0" destOrd="0" presId="urn:microsoft.com/office/officeart/2005/8/layout/orgChart1"/>
    <dgm:cxn modelId="{56324AF6-B072-4879-8E63-5FF6DE9A8204}" type="presParOf" srcId="{C51C75D8-E5F0-4227-80E4-940545AC4D24}" destId="{088FF685-71BD-4F3D-8E29-B7E8A3CE232E}" srcOrd="1" destOrd="0" presId="urn:microsoft.com/office/officeart/2005/8/layout/orgChart1"/>
    <dgm:cxn modelId="{A51F080C-D28D-47BC-A65C-B076B5F135E3}" type="presParOf" srcId="{48E25C24-F446-4763-B680-EED8813E1D86}" destId="{82882BE1-29A8-40C4-BDE2-41C9E2C01129}" srcOrd="1" destOrd="0" presId="urn:microsoft.com/office/officeart/2005/8/layout/orgChart1"/>
    <dgm:cxn modelId="{64A9018A-CCBD-4866-9A59-927CAE6E089B}" type="presParOf" srcId="{48E25C24-F446-4763-B680-EED8813E1D86}" destId="{998C2B3D-C701-462C-B4C2-F991F4662FCF}" srcOrd="2" destOrd="0" presId="urn:microsoft.com/office/officeart/2005/8/layout/orgChart1"/>
    <dgm:cxn modelId="{37436C86-A28C-4A3D-B66B-AD712E69DD23}" type="presParOf" srcId="{154EBF4F-0AF1-493F-BF6D-99C81C098C45}" destId="{15C355F8-8BF0-405A-8AD1-5617D5B7A7F6}" srcOrd="2" destOrd="0" presId="urn:microsoft.com/office/officeart/2005/8/layout/orgChart1"/>
    <dgm:cxn modelId="{158AC5FD-11D3-4760-AB24-A38742389868}" type="presParOf" srcId="{3950A1C0-3B65-4DA9-9E0F-C014E3CF6146}" destId="{91322F13-DCE7-4A9D-A969-4C83D9B6F7A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1DBD07E-DB81-43F8-98C9-AA029965763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82CFFD6-CDBF-4AAE-A79D-B6DA6513B28D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System Delivery Director – Greater Nottingham </a:t>
          </a:r>
        </a:p>
      </dgm:t>
    </dgm:pt>
    <dgm:pt modelId="{71B7ADD6-1688-47C6-BF91-A236C0250924}" type="parTrans" cxnId="{47D478CB-8258-4CB3-B99A-A9D123EE33B0}">
      <dgm:prSet/>
      <dgm:spPr/>
      <dgm:t>
        <a:bodyPr/>
        <a:lstStyle/>
        <a:p>
          <a:endParaRPr lang="en-GB"/>
        </a:p>
      </dgm:t>
    </dgm:pt>
    <dgm:pt modelId="{AD465F82-8EB3-4F22-9DF4-83CA05CC9ABD}" type="sibTrans" cxnId="{47D478CB-8258-4CB3-B99A-A9D123EE33B0}">
      <dgm:prSet/>
      <dgm:spPr/>
      <dgm:t>
        <a:bodyPr/>
        <a:lstStyle/>
        <a:p>
          <a:endParaRPr lang="en-GB"/>
        </a:p>
      </dgm:t>
    </dgm:pt>
    <dgm:pt modelId="{E27B7FFE-153C-49F7-B8AC-4981A2435439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Head of Urgent Care Resilience </a:t>
          </a:r>
        </a:p>
      </dgm:t>
    </dgm:pt>
    <dgm:pt modelId="{620C92B0-A569-49F7-8E75-D9B122A12FD1}" type="parTrans" cxnId="{B11CE75C-096A-48AF-AD78-81DFA5E4E12C}">
      <dgm:prSet/>
      <dgm:spPr/>
      <dgm:t>
        <a:bodyPr/>
        <a:lstStyle/>
        <a:p>
          <a:endParaRPr lang="en-GB"/>
        </a:p>
      </dgm:t>
    </dgm:pt>
    <dgm:pt modelId="{A13A9B44-5ABA-4A6C-8F38-C6069DC9EF5D}" type="sibTrans" cxnId="{B11CE75C-096A-48AF-AD78-81DFA5E4E12C}">
      <dgm:prSet/>
      <dgm:spPr/>
      <dgm:t>
        <a:bodyPr/>
        <a:lstStyle/>
        <a:p>
          <a:endParaRPr lang="en-GB"/>
        </a:p>
      </dgm:t>
    </dgm:pt>
    <dgm:pt modelId="{ADA00271-F055-42FE-89E7-ED8BA773AE9B}">
      <dgm:prSet phldrT="[Text]"/>
      <dgm:spPr/>
      <dgm:t>
        <a:bodyPr/>
        <a:lstStyle/>
        <a:p>
          <a:br>
            <a:rPr lang="en-GB" dirty="0">
              <a:solidFill>
                <a:srgbClr val="FFFFFF"/>
              </a:solidFill>
            </a:rPr>
          </a:br>
          <a:r>
            <a:rPr lang="en-GB" dirty="0">
              <a:solidFill>
                <a:srgbClr val="FFFFFF"/>
              </a:solidFill>
            </a:rPr>
            <a:t>Senior Urgent Care Resilience Manager</a:t>
          </a:r>
        </a:p>
      </dgm:t>
    </dgm:pt>
    <dgm:pt modelId="{D8B010AE-D1E3-4983-9E85-C7132879B26B}" type="parTrans" cxnId="{0B304D7F-2D4C-42A7-997E-3B296AC987E9}">
      <dgm:prSet/>
      <dgm:spPr/>
      <dgm:t>
        <a:bodyPr/>
        <a:lstStyle/>
        <a:p>
          <a:endParaRPr lang="en-GB"/>
        </a:p>
      </dgm:t>
    </dgm:pt>
    <dgm:pt modelId="{A496D5C9-1943-4777-9F2A-B742D4B85CBF}" type="sibTrans" cxnId="{0B304D7F-2D4C-42A7-997E-3B296AC987E9}">
      <dgm:prSet/>
      <dgm:spPr/>
      <dgm:t>
        <a:bodyPr/>
        <a:lstStyle/>
        <a:p>
          <a:endParaRPr lang="en-GB"/>
        </a:p>
      </dgm:t>
    </dgm:pt>
    <dgm:pt modelId="{569586B9-A09A-4D21-8A63-42419BA0AB33}">
      <dgm:prSet phldrT="[Text]"/>
      <dgm:spPr/>
      <dgm:t>
        <a:bodyPr/>
        <a:lstStyle/>
        <a:p>
          <a:r>
            <a:rPr lang="en-GB" dirty="0"/>
            <a:t>Urgent Care Support Officer</a:t>
          </a:r>
        </a:p>
      </dgm:t>
    </dgm:pt>
    <dgm:pt modelId="{D6D9CC7F-7E2A-4152-B9E0-6165B1E792DA}" type="parTrans" cxnId="{8DEF662C-4326-4308-B766-1EA8FD806A12}">
      <dgm:prSet/>
      <dgm:spPr/>
      <dgm:t>
        <a:bodyPr/>
        <a:lstStyle/>
        <a:p>
          <a:endParaRPr lang="en-GB"/>
        </a:p>
      </dgm:t>
    </dgm:pt>
    <dgm:pt modelId="{66BDF3FB-F5DE-4491-BA90-A0DC423617E5}" type="sibTrans" cxnId="{8DEF662C-4326-4308-B766-1EA8FD806A12}">
      <dgm:prSet/>
      <dgm:spPr/>
      <dgm:t>
        <a:bodyPr/>
        <a:lstStyle/>
        <a:p>
          <a:endParaRPr lang="en-GB"/>
        </a:p>
      </dgm:t>
    </dgm:pt>
    <dgm:pt modelId="{3C4448CF-C576-4F13-8338-315EFF553F42}">
      <dgm:prSet phldrT="[Text]"/>
      <dgm:spPr/>
      <dgm:t>
        <a:bodyPr/>
        <a:lstStyle/>
        <a:p>
          <a:br>
            <a:rPr lang="en-GB" dirty="0">
              <a:solidFill>
                <a:schemeClr val="bg1"/>
              </a:solidFill>
            </a:rPr>
          </a:br>
          <a:r>
            <a:rPr lang="en-GB" dirty="0">
              <a:solidFill>
                <a:schemeClr val="bg1"/>
              </a:solidFill>
            </a:rPr>
            <a:t>Senior Urgent Care Resilience Manager </a:t>
          </a:r>
          <a:endParaRPr lang="en-GB" dirty="0">
            <a:solidFill>
              <a:srgbClr val="FF0000"/>
            </a:solidFill>
          </a:endParaRPr>
        </a:p>
      </dgm:t>
    </dgm:pt>
    <dgm:pt modelId="{934572AC-3490-451F-B36D-470120FD1087}" type="parTrans" cxnId="{A9B202B9-7898-4214-93E3-3BB075EC1559}">
      <dgm:prSet/>
      <dgm:spPr/>
      <dgm:t>
        <a:bodyPr/>
        <a:lstStyle/>
        <a:p>
          <a:endParaRPr lang="en-GB"/>
        </a:p>
      </dgm:t>
    </dgm:pt>
    <dgm:pt modelId="{2F040023-B091-4730-9C6E-5A84B49DB84E}" type="sibTrans" cxnId="{A9B202B9-7898-4214-93E3-3BB075EC1559}">
      <dgm:prSet/>
      <dgm:spPr/>
      <dgm:t>
        <a:bodyPr/>
        <a:lstStyle/>
        <a:p>
          <a:endParaRPr lang="en-GB"/>
        </a:p>
      </dgm:t>
    </dgm:pt>
    <dgm:pt modelId="{CCFF3C63-9E98-48F5-BE5C-1AF23A04EA38}">
      <dgm:prSet phldrT="[Text]"/>
      <dgm:spPr/>
      <dgm:t>
        <a:bodyPr/>
        <a:lstStyle/>
        <a:p>
          <a:r>
            <a:rPr lang="en-GB" dirty="0"/>
            <a:t>Urgent Care Resilience Manager </a:t>
          </a:r>
        </a:p>
      </dgm:t>
    </dgm:pt>
    <dgm:pt modelId="{C465489F-6F34-43C9-B1B5-D512AD9AE54E}" type="parTrans" cxnId="{B51F94BA-969A-436A-B763-CE116CACB48F}">
      <dgm:prSet/>
      <dgm:spPr/>
      <dgm:t>
        <a:bodyPr/>
        <a:lstStyle/>
        <a:p>
          <a:endParaRPr lang="en-GB"/>
        </a:p>
      </dgm:t>
    </dgm:pt>
    <dgm:pt modelId="{B6ECFB2C-211C-4F53-A38B-1A615E2F3AE1}" type="sibTrans" cxnId="{B51F94BA-969A-436A-B763-CE116CACB48F}">
      <dgm:prSet/>
      <dgm:spPr/>
      <dgm:t>
        <a:bodyPr/>
        <a:lstStyle/>
        <a:p>
          <a:endParaRPr lang="en-GB"/>
        </a:p>
      </dgm:t>
    </dgm:pt>
    <dgm:pt modelId="{53F799FF-DB83-4CEA-BF48-B93BF6FBD4F1}">
      <dgm:prSet phldrT="[Text]"/>
      <dgm:spPr/>
      <dgm:t>
        <a:bodyPr/>
        <a:lstStyle/>
        <a:p>
          <a:r>
            <a:rPr lang="en-GB" dirty="0"/>
            <a:t>Urgent Care Resilience Manager</a:t>
          </a:r>
        </a:p>
      </dgm:t>
    </dgm:pt>
    <dgm:pt modelId="{88FEC10C-0734-4040-8983-FB5BE9F27372}" type="parTrans" cxnId="{009E6199-98B1-4715-BB9C-B8966FC09272}">
      <dgm:prSet/>
      <dgm:spPr/>
      <dgm:t>
        <a:bodyPr/>
        <a:lstStyle/>
        <a:p>
          <a:endParaRPr lang="en-GB"/>
        </a:p>
      </dgm:t>
    </dgm:pt>
    <dgm:pt modelId="{1A46E7CA-0322-4A7D-B209-85544035BB92}" type="sibTrans" cxnId="{009E6199-98B1-4715-BB9C-B8966FC09272}">
      <dgm:prSet/>
      <dgm:spPr/>
      <dgm:t>
        <a:bodyPr/>
        <a:lstStyle/>
        <a:p>
          <a:endParaRPr lang="en-GB"/>
        </a:p>
      </dgm:t>
    </dgm:pt>
    <dgm:pt modelId="{1D3C9D3F-5DB8-499C-86E4-A4BC536A1804}">
      <dgm:prSet phldrT="[Text]"/>
      <dgm:spPr/>
      <dgm:t>
        <a:bodyPr/>
        <a:lstStyle/>
        <a:p>
          <a:r>
            <a:rPr lang="en-GB" dirty="0"/>
            <a:t>DOS Project Coordinator </a:t>
          </a:r>
        </a:p>
      </dgm:t>
    </dgm:pt>
    <dgm:pt modelId="{FDA699F0-9B74-4569-A831-3D02EC8A4D73}" type="parTrans" cxnId="{6A7DF848-1061-46F1-B57F-B9F5B216BF3D}">
      <dgm:prSet/>
      <dgm:spPr/>
      <dgm:t>
        <a:bodyPr/>
        <a:lstStyle/>
        <a:p>
          <a:endParaRPr lang="en-GB"/>
        </a:p>
      </dgm:t>
    </dgm:pt>
    <dgm:pt modelId="{811DCEF9-DBCA-48B8-8688-85657A2A504A}" type="sibTrans" cxnId="{6A7DF848-1061-46F1-B57F-B9F5B216BF3D}">
      <dgm:prSet/>
      <dgm:spPr/>
      <dgm:t>
        <a:bodyPr/>
        <a:lstStyle/>
        <a:p>
          <a:endParaRPr lang="en-GB"/>
        </a:p>
      </dgm:t>
    </dgm:pt>
    <dgm:pt modelId="{7F42AF6B-2DDA-4262-BFBA-8CF51FAFAF11}">
      <dgm:prSet phldrT="[Text]"/>
      <dgm:spPr/>
      <dgm:t>
        <a:bodyPr/>
        <a:lstStyle/>
        <a:p>
          <a:r>
            <a:rPr lang="en-GB" dirty="0"/>
            <a:t>DOS Lead (6)</a:t>
          </a:r>
        </a:p>
      </dgm:t>
    </dgm:pt>
    <dgm:pt modelId="{DB019E7D-5602-4C6E-A4EF-E77DBB897D09}" type="parTrans" cxnId="{F32FF60F-D24B-441A-A140-77A853507722}">
      <dgm:prSet/>
      <dgm:spPr/>
      <dgm:t>
        <a:bodyPr/>
        <a:lstStyle/>
        <a:p>
          <a:endParaRPr lang="en-GB"/>
        </a:p>
      </dgm:t>
    </dgm:pt>
    <dgm:pt modelId="{E7EDBC73-EC20-4C77-AA5F-2CED00177B36}" type="sibTrans" cxnId="{F32FF60F-D24B-441A-A140-77A853507722}">
      <dgm:prSet/>
      <dgm:spPr/>
      <dgm:t>
        <a:bodyPr/>
        <a:lstStyle/>
        <a:p>
          <a:endParaRPr lang="en-GB"/>
        </a:p>
      </dgm:t>
    </dgm:pt>
    <dgm:pt modelId="{3630F978-8FA8-4D95-8E48-2A5981AFA222}">
      <dgm:prSet phldrT="[Text]"/>
      <dgm:spPr/>
      <dgm:t>
        <a:bodyPr/>
        <a:lstStyle/>
        <a:p>
          <a:r>
            <a:rPr lang="en-GB" dirty="0"/>
            <a:t>Urgent Care Project Coordinator </a:t>
          </a:r>
        </a:p>
      </dgm:t>
    </dgm:pt>
    <dgm:pt modelId="{FC112884-5C9B-4ACF-B549-A17EE68A091B}" type="parTrans" cxnId="{9953E409-BC41-4B17-95BA-8AD32E9A250C}">
      <dgm:prSet/>
      <dgm:spPr/>
      <dgm:t>
        <a:bodyPr/>
        <a:lstStyle/>
        <a:p>
          <a:endParaRPr lang="en-GB"/>
        </a:p>
      </dgm:t>
    </dgm:pt>
    <dgm:pt modelId="{A0A620AC-AF74-47B6-8147-88B982AF0066}" type="sibTrans" cxnId="{9953E409-BC41-4B17-95BA-8AD32E9A250C}">
      <dgm:prSet/>
      <dgm:spPr/>
      <dgm:t>
        <a:bodyPr/>
        <a:lstStyle/>
        <a:p>
          <a:endParaRPr lang="en-GB"/>
        </a:p>
      </dgm:t>
    </dgm:pt>
    <dgm:pt modelId="{707C2DA3-0C39-4DBB-AD6B-1638D5282EB0}">
      <dgm:prSet phldrT="[Text]"/>
      <dgm:spPr/>
      <dgm:t>
        <a:bodyPr/>
        <a:lstStyle/>
        <a:p>
          <a:r>
            <a:rPr lang="en-GB" dirty="0"/>
            <a:t>Head of Proactive and Urgent Care Transformation</a:t>
          </a:r>
        </a:p>
      </dgm:t>
    </dgm:pt>
    <dgm:pt modelId="{B6E6632A-61B0-4B10-A778-EDA021D96C9E}" type="parTrans" cxnId="{08EC39C6-D223-44E4-BDA8-3DBB1CF8DA17}">
      <dgm:prSet/>
      <dgm:spPr/>
      <dgm:t>
        <a:bodyPr/>
        <a:lstStyle/>
        <a:p>
          <a:endParaRPr lang="en-GB"/>
        </a:p>
      </dgm:t>
    </dgm:pt>
    <dgm:pt modelId="{70DCD619-0866-4747-BC49-DBB1350AF0F7}" type="sibTrans" cxnId="{08EC39C6-D223-44E4-BDA8-3DBB1CF8DA17}">
      <dgm:prSet/>
      <dgm:spPr/>
      <dgm:t>
        <a:bodyPr/>
        <a:lstStyle/>
        <a:p>
          <a:endParaRPr lang="en-GB"/>
        </a:p>
      </dgm:t>
    </dgm:pt>
    <dgm:pt modelId="{94A1B928-A81A-4995-83F7-2D114EB90D23}">
      <dgm:prSet phldrT="[Text]"/>
      <dgm:spPr>
        <a:solidFill>
          <a:schemeClr val="accent1">
            <a:hueOff val="0"/>
            <a:satOff val="0"/>
            <a:lumOff val="0"/>
          </a:schemeClr>
        </a:solidFill>
      </dgm:spPr>
      <dgm:t>
        <a:bodyPr/>
        <a:lstStyle/>
        <a:p>
          <a:br>
            <a:rPr lang="en-GB" dirty="0">
              <a:solidFill>
                <a:srgbClr val="FF0000"/>
              </a:solidFill>
            </a:rPr>
          </a:br>
          <a:r>
            <a:rPr lang="en-GB" dirty="0">
              <a:solidFill>
                <a:schemeClr val="bg1"/>
              </a:solidFill>
            </a:rPr>
            <a:t>Senior Commissioning and Transformation Manager</a:t>
          </a:r>
        </a:p>
      </dgm:t>
    </dgm:pt>
    <dgm:pt modelId="{A576A39C-890F-4AD7-8F8D-1A5A3445DF75}" type="parTrans" cxnId="{63983901-AB5B-4B93-9CBD-3AB9B6A38D92}">
      <dgm:prSet/>
      <dgm:spPr/>
      <dgm:t>
        <a:bodyPr/>
        <a:lstStyle/>
        <a:p>
          <a:endParaRPr lang="en-GB"/>
        </a:p>
      </dgm:t>
    </dgm:pt>
    <dgm:pt modelId="{FA9419C9-A03A-43DB-B348-7EF4EDB4444C}" type="sibTrans" cxnId="{63983901-AB5B-4B93-9CBD-3AB9B6A38D92}">
      <dgm:prSet/>
      <dgm:spPr/>
      <dgm:t>
        <a:bodyPr/>
        <a:lstStyle/>
        <a:p>
          <a:endParaRPr lang="en-GB"/>
        </a:p>
      </dgm:t>
    </dgm:pt>
    <dgm:pt modelId="{8B2CD2FB-0967-41C2-9A1B-1CECB3752D92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Commissioning and Transformation Manager</a:t>
          </a:r>
        </a:p>
      </dgm:t>
    </dgm:pt>
    <dgm:pt modelId="{B5972A27-ED99-42CD-9807-138D9F5978F8}" type="parTrans" cxnId="{343C9DC2-C788-4CFD-98A8-405B70857C0F}">
      <dgm:prSet/>
      <dgm:spPr/>
      <dgm:t>
        <a:bodyPr/>
        <a:lstStyle/>
        <a:p>
          <a:endParaRPr lang="en-GB"/>
        </a:p>
      </dgm:t>
    </dgm:pt>
    <dgm:pt modelId="{99701AB1-F4AC-4D26-B8F9-AAA5AEC82D93}" type="sibTrans" cxnId="{343C9DC2-C788-4CFD-98A8-405B70857C0F}">
      <dgm:prSet/>
      <dgm:spPr/>
      <dgm:t>
        <a:bodyPr/>
        <a:lstStyle/>
        <a:p>
          <a:endParaRPr lang="en-GB"/>
        </a:p>
      </dgm:t>
    </dgm:pt>
    <dgm:pt modelId="{804234F1-CC4B-4071-8210-0F9D3E13107E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Senior Commissioning and Transformation Manager</a:t>
          </a:r>
        </a:p>
      </dgm:t>
    </dgm:pt>
    <dgm:pt modelId="{0548E893-07CD-4534-8BC0-30A2847F18F7}" type="parTrans" cxnId="{7AA4AF14-227D-47EC-9C07-56A6FB9491E4}">
      <dgm:prSet/>
      <dgm:spPr/>
      <dgm:t>
        <a:bodyPr/>
        <a:lstStyle/>
        <a:p>
          <a:endParaRPr lang="en-GB"/>
        </a:p>
      </dgm:t>
    </dgm:pt>
    <dgm:pt modelId="{3B5E00EC-8C0B-4D76-B271-7116F54DD302}" type="sibTrans" cxnId="{7AA4AF14-227D-47EC-9C07-56A6FB9491E4}">
      <dgm:prSet/>
      <dgm:spPr/>
      <dgm:t>
        <a:bodyPr/>
        <a:lstStyle/>
        <a:p>
          <a:endParaRPr lang="en-GB"/>
        </a:p>
      </dgm:t>
    </dgm:pt>
    <dgm:pt modelId="{B292A3C4-28F7-44FE-BBC6-029B49867042}">
      <dgm:prSet phldrT="[Text]"/>
      <dgm:spPr/>
      <dgm:t>
        <a:bodyPr/>
        <a:lstStyle/>
        <a:p>
          <a:br>
            <a:rPr lang="en-GB" dirty="0">
              <a:solidFill>
                <a:schemeClr val="bg1"/>
              </a:solidFill>
            </a:rPr>
          </a:br>
          <a:r>
            <a:rPr lang="en-GB" dirty="0">
              <a:solidFill>
                <a:schemeClr val="bg1"/>
              </a:solidFill>
            </a:rPr>
            <a:t>Commissioning and Transformation Manager</a:t>
          </a:r>
          <a:endParaRPr lang="en-GB" dirty="0">
            <a:solidFill>
              <a:srgbClr val="FF0000"/>
            </a:solidFill>
          </a:endParaRPr>
        </a:p>
      </dgm:t>
    </dgm:pt>
    <dgm:pt modelId="{FD3DFAA9-4AF3-468A-BC70-7265AA25A596}" type="parTrans" cxnId="{E1CC4A50-4EA7-4475-A8A7-FDF9D9C9A773}">
      <dgm:prSet/>
      <dgm:spPr/>
      <dgm:t>
        <a:bodyPr/>
        <a:lstStyle/>
        <a:p>
          <a:endParaRPr lang="en-GB"/>
        </a:p>
      </dgm:t>
    </dgm:pt>
    <dgm:pt modelId="{C07F875B-0727-4A19-B8F5-79C663FAFB75}" type="sibTrans" cxnId="{E1CC4A50-4EA7-4475-A8A7-FDF9D9C9A773}">
      <dgm:prSet/>
      <dgm:spPr/>
      <dgm:t>
        <a:bodyPr/>
        <a:lstStyle/>
        <a:p>
          <a:endParaRPr lang="en-GB"/>
        </a:p>
      </dgm:t>
    </dgm:pt>
    <dgm:pt modelId="{AA62F4C0-DBB8-4D29-89D2-827DF0C3AA7C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Senior Commissioning and Transformation Manager</a:t>
          </a:r>
        </a:p>
      </dgm:t>
    </dgm:pt>
    <dgm:pt modelId="{1212AB27-D051-4197-A42F-8DBA41D061F2}" type="parTrans" cxnId="{62D2B398-2A47-4F24-91D6-A0A75F30B580}">
      <dgm:prSet/>
      <dgm:spPr/>
      <dgm:t>
        <a:bodyPr/>
        <a:lstStyle/>
        <a:p>
          <a:endParaRPr lang="en-GB"/>
        </a:p>
      </dgm:t>
    </dgm:pt>
    <dgm:pt modelId="{CDB5F132-4276-4534-A55B-46D29AB3B560}" type="sibTrans" cxnId="{62D2B398-2A47-4F24-91D6-A0A75F30B580}">
      <dgm:prSet/>
      <dgm:spPr/>
      <dgm:t>
        <a:bodyPr/>
        <a:lstStyle/>
        <a:p>
          <a:endParaRPr lang="en-GB"/>
        </a:p>
      </dgm:t>
    </dgm:pt>
    <dgm:pt modelId="{21E4269D-79FF-4E77-BE04-23F129C8B848}">
      <dgm:prSet phldrT="[Text]"/>
      <dgm:spPr/>
      <dgm:t>
        <a:bodyPr/>
        <a:lstStyle/>
        <a:p>
          <a:br>
            <a:rPr lang="en-GB" dirty="0">
              <a:solidFill>
                <a:schemeClr val="bg1"/>
              </a:solidFill>
            </a:rPr>
          </a:br>
          <a:r>
            <a:rPr lang="en-GB" dirty="0">
              <a:solidFill>
                <a:schemeClr val="bg1"/>
              </a:solidFill>
            </a:rPr>
            <a:t>Commissioning and Transformation Manager</a:t>
          </a:r>
        </a:p>
      </dgm:t>
    </dgm:pt>
    <dgm:pt modelId="{98409235-43D7-4514-B60A-F462F80A1EE4}" type="parTrans" cxnId="{7087B6EC-3D65-40CA-BFA2-02CB3914A8A5}">
      <dgm:prSet/>
      <dgm:spPr/>
      <dgm:t>
        <a:bodyPr/>
        <a:lstStyle/>
        <a:p>
          <a:endParaRPr lang="en-GB"/>
        </a:p>
      </dgm:t>
    </dgm:pt>
    <dgm:pt modelId="{88357BFE-3E37-4C73-BAF2-4905AFCDB1CD}" type="sibTrans" cxnId="{7087B6EC-3D65-40CA-BFA2-02CB3914A8A5}">
      <dgm:prSet/>
      <dgm:spPr/>
      <dgm:t>
        <a:bodyPr/>
        <a:lstStyle/>
        <a:p>
          <a:endParaRPr lang="en-GB"/>
        </a:p>
      </dgm:t>
    </dgm:pt>
    <dgm:pt modelId="{A5B13547-1D05-47C0-AF09-8E1733347B4C}">
      <dgm:prSet phldrT="[Text]"/>
      <dgm:spPr/>
      <dgm:t>
        <a:bodyPr/>
        <a:lstStyle/>
        <a:p>
          <a:r>
            <a:rPr lang="en-GB" dirty="0"/>
            <a:t>Urgent Care Project Coordinator </a:t>
          </a:r>
        </a:p>
      </dgm:t>
    </dgm:pt>
    <dgm:pt modelId="{7AB45DC1-BCAC-4F40-A229-F08D850D5025}" type="parTrans" cxnId="{F0D05810-EE4E-4C81-A454-C261F14D4752}">
      <dgm:prSet/>
      <dgm:spPr/>
      <dgm:t>
        <a:bodyPr/>
        <a:lstStyle/>
        <a:p>
          <a:endParaRPr lang="en-GB"/>
        </a:p>
      </dgm:t>
    </dgm:pt>
    <dgm:pt modelId="{39E27298-A9BC-485E-BBDB-380C0992BBF1}" type="sibTrans" cxnId="{F0D05810-EE4E-4C81-A454-C261F14D4752}">
      <dgm:prSet/>
      <dgm:spPr/>
      <dgm:t>
        <a:bodyPr/>
        <a:lstStyle/>
        <a:p>
          <a:endParaRPr lang="en-GB"/>
        </a:p>
      </dgm:t>
    </dgm:pt>
    <dgm:pt modelId="{47087C5D-63AF-46CC-9267-A6AD5C60B541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Senior Commissioning and Transformation Manager</a:t>
          </a:r>
        </a:p>
      </dgm:t>
    </dgm:pt>
    <dgm:pt modelId="{4E8B3937-B98A-43BC-9347-E6258388EBC3}" type="parTrans" cxnId="{D02B3583-35AC-4D5A-B842-B23527255B6B}">
      <dgm:prSet/>
      <dgm:spPr/>
      <dgm:t>
        <a:bodyPr/>
        <a:lstStyle/>
        <a:p>
          <a:endParaRPr lang="en-GB"/>
        </a:p>
      </dgm:t>
    </dgm:pt>
    <dgm:pt modelId="{7E2B2A85-2191-4987-8939-43FF40D78DD0}" type="sibTrans" cxnId="{D02B3583-35AC-4D5A-B842-B23527255B6B}">
      <dgm:prSet/>
      <dgm:spPr/>
      <dgm:t>
        <a:bodyPr/>
        <a:lstStyle/>
        <a:p>
          <a:endParaRPr lang="en-GB"/>
        </a:p>
      </dgm:t>
    </dgm:pt>
    <dgm:pt modelId="{DE1BC129-C04E-46D3-BAF5-7C50C4F3DA0A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  <a:br>
            <a:rPr lang="en-GB" dirty="0">
              <a:solidFill>
                <a:srgbClr val="FF0000"/>
              </a:solidFill>
            </a:rPr>
          </a:br>
          <a:r>
            <a:rPr lang="en-GB" dirty="0">
              <a:solidFill>
                <a:srgbClr val="FF0000"/>
              </a:solidFill>
            </a:rPr>
            <a:t>Commissioning and Transformation Manager</a:t>
          </a:r>
        </a:p>
      </dgm:t>
    </dgm:pt>
    <dgm:pt modelId="{5C894CF6-9371-491D-BB10-2D16B16BC05A}" type="parTrans" cxnId="{DEE78CB1-F160-4CF2-BDB7-CE75508F0736}">
      <dgm:prSet/>
      <dgm:spPr/>
      <dgm:t>
        <a:bodyPr/>
        <a:lstStyle/>
        <a:p>
          <a:endParaRPr lang="en-GB"/>
        </a:p>
      </dgm:t>
    </dgm:pt>
    <dgm:pt modelId="{46AA269C-053A-4691-A49D-79412BF21D04}" type="sibTrans" cxnId="{DEE78CB1-F160-4CF2-BDB7-CE75508F0736}">
      <dgm:prSet/>
      <dgm:spPr/>
      <dgm:t>
        <a:bodyPr/>
        <a:lstStyle/>
        <a:p>
          <a:endParaRPr lang="en-GB"/>
        </a:p>
      </dgm:t>
    </dgm:pt>
    <dgm:pt modelId="{8C77C632-5011-4F73-8493-8BCB2E208A37}">
      <dgm:prSet phldrT="[Text]"/>
      <dgm:spPr>
        <a:pattFill prst="ltDnDiag">
          <a:fgClr>
            <a:schemeClr val="accent1">
              <a:hueOff val="0"/>
              <a:satOff val="0"/>
              <a:lumOff val="0"/>
            </a:schemeClr>
          </a:fgClr>
          <a:bgClr>
            <a:schemeClr val="tx2">
              <a:lumMod val="40000"/>
              <a:lumOff val="60000"/>
            </a:schemeClr>
          </a:bgClr>
        </a:patt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Ageing Well Programme Director </a:t>
          </a:r>
        </a:p>
      </dgm:t>
    </dgm:pt>
    <dgm:pt modelId="{A6F6ADAB-16B5-4FB8-8790-106455440268}" type="parTrans" cxnId="{CCF19C37-B142-4C8C-9ED2-65270300012C}">
      <dgm:prSet/>
      <dgm:spPr/>
      <dgm:t>
        <a:bodyPr/>
        <a:lstStyle/>
        <a:p>
          <a:endParaRPr lang="en-GB"/>
        </a:p>
      </dgm:t>
    </dgm:pt>
    <dgm:pt modelId="{589E375B-CFD4-460B-BBB8-7939A52F3FCE}" type="sibTrans" cxnId="{CCF19C37-B142-4C8C-9ED2-65270300012C}">
      <dgm:prSet/>
      <dgm:spPr/>
      <dgm:t>
        <a:bodyPr/>
        <a:lstStyle/>
        <a:p>
          <a:endParaRPr lang="en-GB"/>
        </a:p>
      </dgm:t>
    </dgm:pt>
    <dgm:pt modelId="{6C487AF7-9E78-4B0A-8B5D-3BD7EF3CAB88}">
      <dgm:prSet phldrT="[Text]"/>
      <dgm:spPr/>
      <dgm:t>
        <a:bodyPr/>
        <a:lstStyle/>
        <a:p>
          <a:r>
            <a:rPr lang="en-GB" dirty="0"/>
            <a:t>Urgent Care Administrator (apprentice)</a:t>
          </a:r>
        </a:p>
      </dgm:t>
    </dgm:pt>
    <dgm:pt modelId="{8BBB9EC4-B1C8-47AF-9FE7-5305E22BDF4C}" type="parTrans" cxnId="{50E9E3C0-2906-4153-A20A-692577FCB89E}">
      <dgm:prSet/>
      <dgm:spPr/>
      <dgm:t>
        <a:bodyPr/>
        <a:lstStyle/>
        <a:p>
          <a:endParaRPr lang="en-GB"/>
        </a:p>
      </dgm:t>
    </dgm:pt>
    <dgm:pt modelId="{1DF32E55-6EBB-4253-A46E-EFBEBB0AF1DC}" type="sibTrans" cxnId="{50E9E3C0-2906-4153-A20A-692577FCB89E}">
      <dgm:prSet/>
      <dgm:spPr/>
      <dgm:t>
        <a:bodyPr/>
        <a:lstStyle/>
        <a:p>
          <a:endParaRPr lang="en-GB"/>
        </a:p>
      </dgm:t>
    </dgm:pt>
    <dgm:pt modelId="{61C6150C-D991-4BC1-8D64-6E1B133004AB}">
      <dgm:prSet/>
      <dgm:spPr/>
      <dgm:t>
        <a:bodyPr/>
        <a:lstStyle/>
        <a:p>
          <a:r>
            <a:rPr lang="en-GB" dirty="0"/>
            <a:t>See next page</a:t>
          </a:r>
        </a:p>
      </dgm:t>
    </dgm:pt>
    <dgm:pt modelId="{059ADBA8-9D99-4D36-B736-5C6E93F09270}" type="parTrans" cxnId="{AE17BD0B-D8E4-490B-9AAD-B644F84E4491}">
      <dgm:prSet/>
      <dgm:spPr/>
      <dgm:t>
        <a:bodyPr/>
        <a:lstStyle/>
        <a:p>
          <a:endParaRPr lang="en-GB"/>
        </a:p>
      </dgm:t>
    </dgm:pt>
    <dgm:pt modelId="{60297FCD-C0B0-406A-B109-A2170CB3E991}" type="sibTrans" cxnId="{AE17BD0B-D8E4-490B-9AAD-B644F84E4491}">
      <dgm:prSet/>
      <dgm:spPr/>
      <dgm:t>
        <a:bodyPr/>
        <a:lstStyle/>
        <a:p>
          <a:endParaRPr lang="en-GB"/>
        </a:p>
      </dgm:t>
    </dgm:pt>
    <dgm:pt modelId="{B1D1E359-9E12-4F0D-BDD9-49879CD162E0}" type="pres">
      <dgm:prSet presAssocID="{B1DBD07E-DB81-43F8-98C9-AA029965763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22746F2-B91A-4D58-9B32-2B94DC8D670B}" type="pres">
      <dgm:prSet presAssocID="{782CFFD6-CDBF-4AAE-A79D-B6DA6513B28D}" presName="hierRoot1" presStyleCnt="0">
        <dgm:presLayoutVars>
          <dgm:hierBranch val="init"/>
        </dgm:presLayoutVars>
      </dgm:prSet>
      <dgm:spPr/>
    </dgm:pt>
    <dgm:pt modelId="{1DBB28B8-9D9F-46B2-B7B5-CDD323DE7BD1}" type="pres">
      <dgm:prSet presAssocID="{782CFFD6-CDBF-4AAE-A79D-B6DA6513B28D}" presName="rootComposite1" presStyleCnt="0"/>
      <dgm:spPr/>
    </dgm:pt>
    <dgm:pt modelId="{949C1005-CE51-4811-874F-6BD6A0B6BA76}" type="pres">
      <dgm:prSet presAssocID="{782CFFD6-CDBF-4AAE-A79D-B6DA6513B28D}" presName="rootText1" presStyleLbl="node0" presStyleIdx="0" presStyleCnt="1">
        <dgm:presLayoutVars>
          <dgm:chPref val="3"/>
        </dgm:presLayoutVars>
      </dgm:prSet>
      <dgm:spPr/>
    </dgm:pt>
    <dgm:pt modelId="{7FE5EFB3-57C3-473D-895A-3038B06C1226}" type="pres">
      <dgm:prSet presAssocID="{782CFFD6-CDBF-4AAE-A79D-B6DA6513B28D}" presName="rootConnector1" presStyleLbl="node1" presStyleIdx="0" presStyleCnt="0"/>
      <dgm:spPr/>
    </dgm:pt>
    <dgm:pt modelId="{F32F45F3-033B-4A85-B24F-B044E7CFA125}" type="pres">
      <dgm:prSet presAssocID="{782CFFD6-CDBF-4AAE-A79D-B6DA6513B28D}" presName="hierChild2" presStyleCnt="0"/>
      <dgm:spPr/>
    </dgm:pt>
    <dgm:pt modelId="{2BB98B5B-A470-43C5-8044-5806F9F88EC3}" type="pres">
      <dgm:prSet presAssocID="{A6F6ADAB-16B5-4FB8-8790-106455440268}" presName="Name37" presStyleLbl="parChTrans1D2" presStyleIdx="0" presStyleCnt="4"/>
      <dgm:spPr/>
    </dgm:pt>
    <dgm:pt modelId="{C34D09A9-F774-4A59-ABE3-DB0655A90F35}" type="pres">
      <dgm:prSet presAssocID="{8C77C632-5011-4F73-8493-8BCB2E208A37}" presName="hierRoot2" presStyleCnt="0">
        <dgm:presLayoutVars>
          <dgm:hierBranch val="init"/>
        </dgm:presLayoutVars>
      </dgm:prSet>
      <dgm:spPr/>
    </dgm:pt>
    <dgm:pt modelId="{5ECF43F3-C0F0-48EE-90BC-1C51F93F938E}" type="pres">
      <dgm:prSet presAssocID="{8C77C632-5011-4F73-8493-8BCB2E208A37}" presName="rootComposite" presStyleCnt="0"/>
      <dgm:spPr/>
    </dgm:pt>
    <dgm:pt modelId="{FDCE47C1-6859-4AD9-99A4-4A4C2A018FF2}" type="pres">
      <dgm:prSet presAssocID="{8C77C632-5011-4F73-8493-8BCB2E208A37}" presName="rootText" presStyleLbl="node2" presStyleIdx="0" presStyleCnt="4">
        <dgm:presLayoutVars>
          <dgm:chPref val="3"/>
        </dgm:presLayoutVars>
      </dgm:prSet>
      <dgm:spPr/>
    </dgm:pt>
    <dgm:pt modelId="{D791F49F-236E-48E3-845F-E157D1764D3C}" type="pres">
      <dgm:prSet presAssocID="{8C77C632-5011-4F73-8493-8BCB2E208A37}" presName="rootConnector" presStyleLbl="node2" presStyleIdx="0" presStyleCnt="4"/>
      <dgm:spPr/>
    </dgm:pt>
    <dgm:pt modelId="{8DB95E9B-E021-403A-89EC-58E9F6D00E8C}" type="pres">
      <dgm:prSet presAssocID="{8C77C632-5011-4F73-8493-8BCB2E208A37}" presName="hierChild4" presStyleCnt="0"/>
      <dgm:spPr/>
    </dgm:pt>
    <dgm:pt modelId="{0E19A044-F5DF-47F1-B1F9-FF1E319BACA5}" type="pres">
      <dgm:prSet presAssocID="{059ADBA8-9D99-4D36-B736-5C6E93F09270}" presName="Name37" presStyleLbl="parChTrans1D3" presStyleIdx="0" presStyleCnt="8"/>
      <dgm:spPr/>
    </dgm:pt>
    <dgm:pt modelId="{27F1DE43-EB13-4FCF-B012-3CBCEE726B9C}" type="pres">
      <dgm:prSet presAssocID="{61C6150C-D991-4BC1-8D64-6E1B133004AB}" presName="hierRoot2" presStyleCnt="0">
        <dgm:presLayoutVars>
          <dgm:hierBranch val="init"/>
        </dgm:presLayoutVars>
      </dgm:prSet>
      <dgm:spPr/>
    </dgm:pt>
    <dgm:pt modelId="{554F4BC0-46D6-43C9-A56A-BBFFF85B87E4}" type="pres">
      <dgm:prSet presAssocID="{61C6150C-D991-4BC1-8D64-6E1B133004AB}" presName="rootComposite" presStyleCnt="0"/>
      <dgm:spPr/>
    </dgm:pt>
    <dgm:pt modelId="{5BD173EC-E388-4AF8-AA3E-CE8A6BBCEF98}" type="pres">
      <dgm:prSet presAssocID="{61C6150C-D991-4BC1-8D64-6E1B133004AB}" presName="rootText" presStyleLbl="node3" presStyleIdx="0" presStyleCnt="8">
        <dgm:presLayoutVars>
          <dgm:chPref val="3"/>
        </dgm:presLayoutVars>
      </dgm:prSet>
      <dgm:spPr/>
    </dgm:pt>
    <dgm:pt modelId="{410C4608-0404-4F81-82D2-86E35150A104}" type="pres">
      <dgm:prSet presAssocID="{61C6150C-D991-4BC1-8D64-6E1B133004AB}" presName="rootConnector" presStyleLbl="node3" presStyleIdx="0" presStyleCnt="8"/>
      <dgm:spPr/>
    </dgm:pt>
    <dgm:pt modelId="{B590ED4F-FDCE-4D9A-B0C7-E9C8FF9C190A}" type="pres">
      <dgm:prSet presAssocID="{61C6150C-D991-4BC1-8D64-6E1B133004AB}" presName="hierChild4" presStyleCnt="0"/>
      <dgm:spPr/>
    </dgm:pt>
    <dgm:pt modelId="{CB191749-056D-42D2-AE0B-20299E31E55F}" type="pres">
      <dgm:prSet presAssocID="{61C6150C-D991-4BC1-8D64-6E1B133004AB}" presName="hierChild5" presStyleCnt="0"/>
      <dgm:spPr/>
    </dgm:pt>
    <dgm:pt modelId="{61620455-313B-480D-9F19-8D2ABA883BCB}" type="pres">
      <dgm:prSet presAssocID="{8C77C632-5011-4F73-8493-8BCB2E208A37}" presName="hierChild5" presStyleCnt="0"/>
      <dgm:spPr/>
    </dgm:pt>
    <dgm:pt modelId="{78207897-CAF9-40D7-9F30-65461F7BD335}" type="pres">
      <dgm:prSet presAssocID="{B6E6632A-61B0-4B10-A778-EDA021D96C9E}" presName="Name37" presStyleLbl="parChTrans1D2" presStyleIdx="1" presStyleCnt="4"/>
      <dgm:spPr/>
    </dgm:pt>
    <dgm:pt modelId="{5E12EFF0-7D59-4931-B1C5-76F60252BD5D}" type="pres">
      <dgm:prSet presAssocID="{707C2DA3-0C39-4DBB-AD6B-1638D5282EB0}" presName="hierRoot2" presStyleCnt="0">
        <dgm:presLayoutVars>
          <dgm:hierBranch/>
        </dgm:presLayoutVars>
      </dgm:prSet>
      <dgm:spPr/>
    </dgm:pt>
    <dgm:pt modelId="{72D5A699-3537-4487-A14A-0ED3486D920C}" type="pres">
      <dgm:prSet presAssocID="{707C2DA3-0C39-4DBB-AD6B-1638D5282EB0}" presName="rootComposite" presStyleCnt="0"/>
      <dgm:spPr/>
    </dgm:pt>
    <dgm:pt modelId="{72ED94DF-9598-4316-A31C-8BA8254F51B6}" type="pres">
      <dgm:prSet presAssocID="{707C2DA3-0C39-4DBB-AD6B-1638D5282EB0}" presName="rootText" presStyleLbl="node2" presStyleIdx="1" presStyleCnt="4">
        <dgm:presLayoutVars>
          <dgm:chPref val="3"/>
        </dgm:presLayoutVars>
      </dgm:prSet>
      <dgm:spPr/>
    </dgm:pt>
    <dgm:pt modelId="{8C8B86B8-54C7-4DC2-9F73-63D8E83A7E9C}" type="pres">
      <dgm:prSet presAssocID="{707C2DA3-0C39-4DBB-AD6B-1638D5282EB0}" presName="rootConnector" presStyleLbl="node2" presStyleIdx="1" presStyleCnt="4"/>
      <dgm:spPr/>
    </dgm:pt>
    <dgm:pt modelId="{696831D8-2853-49FD-ABEE-E3DE0637DCE5}" type="pres">
      <dgm:prSet presAssocID="{707C2DA3-0C39-4DBB-AD6B-1638D5282EB0}" presName="hierChild4" presStyleCnt="0"/>
      <dgm:spPr/>
    </dgm:pt>
    <dgm:pt modelId="{2911E222-1B5F-4F70-A652-BDE288BA2499}" type="pres">
      <dgm:prSet presAssocID="{A576A39C-890F-4AD7-8F8D-1A5A3445DF75}" presName="Name35" presStyleLbl="parChTrans1D3" presStyleIdx="1" presStyleCnt="8"/>
      <dgm:spPr/>
    </dgm:pt>
    <dgm:pt modelId="{57EB5133-4758-4A10-BE5E-9F86E8B55117}" type="pres">
      <dgm:prSet presAssocID="{94A1B928-A81A-4995-83F7-2D114EB90D23}" presName="hierRoot2" presStyleCnt="0">
        <dgm:presLayoutVars>
          <dgm:hierBranch val="init"/>
        </dgm:presLayoutVars>
      </dgm:prSet>
      <dgm:spPr/>
    </dgm:pt>
    <dgm:pt modelId="{3031DC3B-A620-465E-9AB3-FCA2539D9786}" type="pres">
      <dgm:prSet presAssocID="{94A1B928-A81A-4995-83F7-2D114EB90D23}" presName="rootComposite" presStyleCnt="0"/>
      <dgm:spPr/>
    </dgm:pt>
    <dgm:pt modelId="{63B50235-F421-4A19-A74C-FC361F092CC6}" type="pres">
      <dgm:prSet presAssocID="{94A1B928-A81A-4995-83F7-2D114EB90D23}" presName="rootText" presStyleLbl="node3" presStyleIdx="1" presStyleCnt="8">
        <dgm:presLayoutVars>
          <dgm:chPref val="3"/>
        </dgm:presLayoutVars>
      </dgm:prSet>
      <dgm:spPr/>
    </dgm:pt>
    <dgm:pt modelId="{7C3017B6-B4CC-423A-9E6E-21342105C509}" type="pres">
      <dgm:prSet presAssocID="{94A1B928-A81A-4995-83F7-2D114EB90D23}" presName="rootConnector" presStyleLbl="node3" presStyleIdx="1" presStyleCnt="8"/>
      <dgm:spPr/>
    </dgm:pt>
    <dgm:pt modelId="{859DA3F4-8CCC-483C-8FF7-0FC44FECFA48}" type="pres">
      <dgm:prSet presAssocID="{94A1B928-A81A-4995-83F7-2D114EB90D23}" presName="hierChild4" presStyleCnt="0"/>
      <dgm:spPr/>
    </dgm:pt>
    <dgm:pt modelId="{EF8F7E2A-096E-4DCA-89D1-5BA28788EB69}" type="pres">
      <dgm:prSet presAssocID="{B5972A27-ED99-42CD-9807-138D9F5978F8}" presName="Name37" presStyleLbl="parChTrans1D4" presStyleIdx="0" presStyleCnt="10"/>
      <dgm:spPr/>
    </dgm:pt>
    <dgm:pt modelId="{A060E5AF-558B-4B85-9F26-671ABBB8FB15}" type="pres">
      <dgm:prSet presAssocID="{8B2CD2FB-0967-41C2-9A1B-1CECB3752D92}" presName="hierRoot2" presStyleCnt="0">
        <dgm:presLayoutVars>
          <dgm:hierBranch val="init"/>
        </dgm:presLayoutVars>
      </dgm:prSet>
      <dgm:spPr/>
    </dgm:pt>
    <dgm:pt modelId="{6BFC0054-089B-43D1-819B-5E75E37FB00D}" type="pres">
      <dgm:prSet presAssocID="{8B2CD2FB-0967-41C2-9A1B-1CECB3752D92}" presName="rootComposite" presStyleCnt="0"/>
      <dgm:spPr/>
    </dgm:pt>
    <dgm:pt modelId="{480EBFA3-E00B-410D-84BE-C3449C75492D}" type="pres">
      <dgm:prSet presAssocID="{8B2CD2FB-0967-41C2-9A1B-1CECB3752D92}" presName="rootText" presStyleLbl="node4" presStyleIdx="0" presStyleCnt="10">
        <dgm:presLayoutVars>
          <dgm:chPref val="3"/>
        </dgm:presLayoutVars>
      </dgm:prSet>
      <dgm:spPr/>
    </dgm:pt>
    <dgm:pt modelId="{84F9752F-2A71-436E-8B8A-009FA7A68E03}" type="pres">
      <dgm:prSet presAssocID="{8B2CD2FB-0967-41C2-9A1B-1CECB3752D92}" presName="rootConnector" presStyleLbl="node4" presStyleIdx="0" presStyleCnt="10"/>
      <dgm:spPr/>
    </dgm:pt>
    <dgm:pt modelId="{10C0C760-7267-455A-AE02-6D4D5AC0B378}" type="pres">
      <dgm:prSet presAssocID="{8B2CD2FB-0967-41C2-9A1B-1CECB3752D92}" presName="hierChild4" presStyleCnt="0"/>
      <dgm:spPr/>
    </dgm:pt>
    <dgm:pt modelId="{474F4C1C-D216-4413-9EE4-631D75196274}" type="pres">
      <dgm:prSet presAssocID="{8B2CD2FB-0967-41C2-9A1B-1CECB3752D92}" presName="hierChild5" presStyleCnt="0"/>
      <dgm:spPr/>
    </dgm:pt>
    <dgm:pt modelId="{D6CE073F-85B0-46A5-ABDE-056887E034B4}" type="pres">
      <dgm:prSet presAssocID="{94A1B928-A81A-4995-83F7-2D114EB90D23}" presName="hierChild5" presStyleCnt="0"/>
      <dgm:spPr/>
    </dgm:pt>
    <dgm:pt modelId="{35880E96-AF2D-414D-91EA-BAE304EC11A8}" type="pres">
      <dgm:prSet presAssocID="{0548E893-07CD-4534-8BC0-30A2847F18F7}" presName="Name35" presStyleLbl="parChTrans1D3" presStyleIdx="2" presStyleCnt="8"/>
      <dgm:spPr/>
    </dgm:pt>
    <dgm:pt modelId="{01E64A48-817C-45BB-8300-29E6693E8DCE}" type="pres">
      <dgm:prSet presAssocID="{804234F1-CC4B-4071-8210-0F9D3E13107E}" presName="hierRoot2" presStyleCnt="0">
        <dgm:presLayoutVars>
          <dgm:hierBranch val="init"/>
        </dgm:presLayoutVars>
      </dgm:prSet>
      <dgm:spPr/>
    </dgm:pt>
    <dgm:pt modelId="{31194394-FC5D-4BA6-9A4A-8CD58954F255}" type="pres">
      <dgm:prSet presAssocID="{804234F1-CC4B-4071-8210-0F9D3E13107E}" presName="rootComposite" presStyleCnt="0"/>
      <dgm:spPr/>
    </dgm:pt>
    <dgm:pt modelId="{F8580C2C-7CBF-4BF5-A4D5-DE5F23F304F3}" type="pres">
      <dgm:prSet presAssocID="{804234F1-CC4B-4071-8210-0F9D3E13107E}" presName="rootText" presStyleLbl="node3" presStyleIdx="2" presStyleCnt="8">
        <dgm:presLayoutVars>
          <dgm:chPref val="3"/>
        </dgm:presLayoutVars>
      </dgm:prSet>
      <dgm:spPr/>
    </dgm:pt>
    <dgm:pt modelId="{DE3D47AB-BFFD-40AC-B57A-B4C9D44AD5C4}" type="pres">
      <dgm:prSet presAssocID="{804234F1-CC4B-4071-8210-0F9D3E13107E}" presName="rootConnector" presStyleLbl="node3" presStyleIdx="2" presStyleCnt="8"/>
      <dgm:spPr/>
    </dgm:pt>
    <dgm:pt modelId="{DD46A0E9-2AC3-4320-9239-43B82E01AD3E}" type="pres">
      <dgm:prSet presAssocID="{804234F1-CC4B-4071-8210-0F9D3E13107E}" presName="hierChild4" presStyleCnt="0"/>
      <dgm:spPr/>
    </dgm:pt>
    <dgm:pt modelId="{E006438C-E92F-4D42-AF18-9AACDE0A690F}" type="pres">
      <dgm:prSet presAssocID="{FD3DFAA9-4AF3-468A-BC70-7265AA25A596}" presName="Name37" presStyleLbl="parChTrans1D4" presStyleIdx="1" presStyleCnt="10"/>
      <dgm:spPr/>
    </dgm:pt>
    <dgm:pt modelId="{6B98EBB2-0C9A-4814-8FD9-77BA1BC9D08A}" type="pres">
      <dgm:prSet presAssocID="{B292A3C4-28F7-44FE-BBC6-029B49867042}" presName="hierRoot2" presStyleCnt="0">
        <dgm:presLayoutVars>
          <dgm:hierBranch val="init"/>
        </dgm:presLayoutVars>
      </dgm:prSet>
      <dgm:spPr/>
    </dgm:pt>
    <dgm:pt modelId="{4FF1EF03-EC4A-4876-8070-04F1FFB325C6}" type="pres">
      <dgm:prSet presAssocID="{B292A3C4-28F7-44FE-BBC6-029B49867042}" presName="rootComposite" presStyleCnt="0"/>
      <dgm:spPr/>
    </dgm:pt>
    <dgm:pt modelId="{C704D738-AC19-4C1A-97E7-1562210CF1E3}" type="pres">
      <dgm:prSet presAssocID="{B292A3C4-28F7-44FE-BBC6-029B49867042}" presName="rootText" presStyleLbl="node4" presStyleIdx="1" presStyleCnt="10" custLinFactNeighborX="-3693" custLinFactNeighborY="-2677">
        <dgm:presLayoutVars>
          <dgm:chPref val="3"/>
        </dgm:presLayoutVars>
      </dgm:prSet>
      <dgm:spPr/>
    </dgm:pt>
    <dgm:pt modelId="{A58CB6AB-F4C1-4C81-B260-2B10F688B2BE}" type="pres">
      <dgm:prSet presAssocID="{B292A3C4-28F7-44FE-BBC6-029B49867042}" presName="rootConnector" presStyleLbl="node4" presStyleIdx="1" presStyleCnt="10"/>
      <dgm:spPr/>
    </dgm:pt>
    <dgm:pt modelId="{76F1EBC5-0990-45C3-BF10-A4807D2D0710}" type="pres">
      <dgm:prSet presAssocID="{B292A3C4-28F7-44FE-BBC6-029B49867042}" presName="hierChild4" presStyleCnt="0"/>
      <dgm:spPr/>
    </dgm:pt>
    <dgm:pt modelId="{DC637615-31C7-4ACD-B83B-16C499C61823}" type="pres">
      <dgm:prSet presAssocID="{B292A3C4-28F7-44FE-BBC6-029B49867042}" presName="hierChild5" presStyleCnt="0"/>
      <dgm:spPr/>
    </dgm:pt>
    <dgm:pt modelId="{E24AD0FB-5A1C-4DB0-9B10-B27ED65DF940}" type="pres">
      <dgm:prSet presAssocID="{804234F1-CC4B-4071-8210-0F9D3E13107E}" presName="hierChild5" presStyleCnt="0"/>
      <dgm:spPr/>
    </dgm:pt>
    <dgm:pt modelId="{577D8140-6B88-49B3-B8CF-FC47E1C2F3DC}" type="pres">
      <dgm:prSet presAssocID="{1212AB27-D051-4197-A42F-8DBA41D061F2}" presName="Name35" presStyleLbl="parChTrans1D3" presStyleIdx="3" presStyleCnt="8"/>
      <dgm:spPr/>
    </dgm:pt>
    <dgm:pt modelId="{0F4DDBFF-5B2F-487A-AB49-0BE4B388D0BD}" type="pres">
      <dgm:prSet presAssocID="{AA62F4C0-DBB8-4D29-89D2-827DF0C3AA7C}" presName="hierRoot2" presStyleCnt="0">
        <dgm:presLayoutVars>
          <dgm:hierBranch val="init"/>
        </dgm:presLayoutVars>
      </dgm:prSet>
      <dgm:spPr/>
    </dgm:pt>
    <dgm:pt modelId="{98FD8B24-BD82-49AF-9856-9F377A22191A}" type="pres">
      <dgm:prSet presAssocID="{AA62F4C0-DBB8-4D29-89D2-827DF0C3AA7C}" presName="rootComposite" presStyleCnt="0"/>
      <dgm:spPr/>
    </dgm:pt>
    <dgm:pt modelId="{EA433E1B-D320-4CFB-B7C7-3A1246DD8B1C}" type="pres">
      <dgm:prSet presAssocID="{AA62F4C0-DBB8-4D29-89D2-827DF0C3AA7C}" presName="rootText" presStyleLbl="node3" presStyleIdx="3" presStyleCnt="8">
        <dgm:presLayoutVars>
          <dgm:chPref val="3"/>
        </dgm:presLayoutVars>
      </dgm:prSet>
      <dgm:spPr/>
    </dgm:pt>
    <dgm:pt modelId="{EE46C9BD-A72C-4B86-A740-12CE27E28869}" type="pres">
      <dgm:prSet presAssocID="{AA62F4C0-DBB8-4D29-89D2-827DF0C3AA7C}" presName="rootConnector" presStyleLbl="node3" presStyleIdx="3" presStyleCnt="8"/>
      <dgm:spPr/>
    </dgm:pt>
    <dgm:pt modelId="{D9663CEE-1314-413A-B8AE-F37EABEC45CE}" type="pres">
      <dgm:prSet presAssocID="{AA62F4C0-DBB8-4D29-89D2-827DF0C3AA7C}" presName="hierChild4" presStyleCnt="0"/>
      <dgm:spPr/>
    </dgm:pt>
    <dgm:pt modelId="{AF64516C-BA26-4AB4-8E4B-C6BD710DE750}" type="pres">
      <dgm:prSet presAssocID="{98409235-43D7-4514-B60A-F462F80A1EE4}" presName="Name37" presStyleLbl="parChTrans1D4" presStyleIdx="2" presStyleCnt="10"/>
      <dgm:spPr/>
    </dgm:pt>
    <dgm:pt modelId="{67DD893A-1CDE-4294-B2B4-4B98DD27C794}" type="pres">
      <dgm:prSet presAssocID="{21E4269D-79FF-4E77-BE04-23F129C8B848}" presName="hierRoot2" presStyleCnt="0">
        <dgm:presLayoutVars>
          <dgm:hierBranch val="init"/>
        </dgm:presLayoutVars>
      </dgm:prSet>
      <dgm:spPr/>
    </dgm:pt>
    <dgm:pt modelId="{5398E506-F4E3-4926-ACF8-ABD54B225755}" type="pres">
      <dgm:prSet presAssocID="{21E4269D-79FF-4E77-BE04-23F129C8B848}" presName="rootComposite" presStyleCnt="0"/>
      <dgm:spPr/>
    </dgm:pt>
    <dgm:pt modelId="{7D147211-ABAA-421A-BAB5-CC1527783FCA}" type="pres">
      <dgm:prSet presAssocID="{21E4269D-79FF-4E77-BE04-23F129C8B848}" presName="rootText" presStyleLbl="node4" presStyleIdx="2" presStyleCnt="10">
        <dgm:presLayoutVars>
          <dgm:chPref val="3"/>
        </dgm:presLayoutVars>
      </dgm:prSet>
      <dgm:spPr/>
    </dgm:pt>
    <dgm:pt modelId="{F0D828C0-4DB5-4092-ABCB-7D7736BD922A}" type="pres">
      <dgm:prSet presAssocID="{21E4269D-79FF-4E77-BE04-23F129C8B848}" presName="rootConnector" presStyleLbl="node4" presStyleIdx="2" presStyleCnt="10"/>
      <dgm:spPr/>
    </dgm:pt>
    <dgm:pt modelId="{683134CD-0DDC-4E06-AD13-75090ED3EEFA}" type="pres">
      <dgm:prSet presAssocID="{21E4269D-79FF-4E77-BE04-23F129C8B848}" presName="hierChild4" presStyleCnt="0"/>
      <dgm:spPr/>
    </dgm:pt>
    <dgm:pt modelId="{9D03C06E-1CD2-4B56-8CBB-46E8C7F5AAAD}" type="pres">
      <dgm:prSet presAssocID="{7AB45DC1-BCAC-4F40-A229-F08D850D5025}" presName="Name37" presStyleLbl="parChTrans1D4" presStyleIdx="3" presStyleCnt="10"/>
      <dgm:spPr/>
    </dgm:pt>
    <dgm:pt modelId="{557D0324-A098-4738-A3E5-9434B311E69C}" type="pres">
      <dgm:prSet presAssocID="{A5B13547-1D05-47C0-AF09-8E1733347B4C}" presName="hierRoot2" presStyleCnt="0">
        <dgm:presLayoutVars>
          <dgm:hierBranch val="init"/>
        </dgm:presLayoutVars>
      </dgm:prSet>
      <dgm:spPr/>
    </dgm:pt>
    <dgm:pt modelId="{25504006-804B-4761-B46C-092E0BB7C0DC}" type="pres">
      <dgm:prSet presAssocID="{A5B13547-1D05-47C0-AF09-8E1733347B4C}" presName="rootComposite" presStyleCnt="0"/>
      <dgm:spPr/>
    </dgm:pt>
    <dgm:pt modelId="{37C23874-9E81-40F7-8756-EB892F0A3765}" type="pres">
      <dgm:prSet presAssocID="{A5B13547-1D05-47C0-AF09-8E1733347B4C}" presName="rootText" presStyleLbl="node4" presStyleIdx="3" presStyleCnt="10">
        <dgm:presLayoutVars>
          <dgm:chPref val="3"/>
        </dgm:presLayoutVars>
      </dgm:prSet>
      <dgm:spPr/>
    </dgm:pt>
    <dgm:pt modelId="{A868DA91-42A2-4277-B3E5-0A316CA2CFCC}" type="pres">
      <dgm:prSet presAssocID="{A5B13547-1D05-47C0-AF09-8E1733347B4C}" presName="rootConnector" presStyleLbl="node4" presStyleIdx="3" presStyleCnt="10"/>
      <dgm:spPr/>
    </dgm:pt>
    <dgm:pt modelId="{C8908A59-6D27-43AB-B7A4-CC77727CC041}" type="pres">
      <dgm:prSet presAssocID="{A5B13547-1D05-47C0-AF09-8E1733347B4C}" presName="hierChild4" presStyleCnt="0"/>
      <dgm:spPr/>
    </dgm:pt>
    <dgm:pt modelId="{C1EDB641-2E8B-4A72-A117-58B5A68D501D}" type="pres">
      <dgm:prSet presAssocID="{A5B13547-1D05-47C0-AF09-8E1733347B4C}" presName="hierChild5" presStyleCnt="0"/>
      <dgm:spPr/>
    </dgm:pt>
    <dgm:pt modelId="{8EAF4083-DC6B-43BA-8538-3E5BF15D47EE}" type="pres">
      <dgm:prSet presAssocID="{21E4269D-79FF-4E77-BE04-23F129C8B848}" presName="hierChild5" presStyleCnt="0"/>
      <dgm:spPr/>
    </dgm:pt>
    <dgm:pt modelId="{490ECBF9-E6AB-4161-A6CA-6DF656074450}" type="pres">
      <dgm:prSet presAssocID="{AA62F4C0-DBB8-4D29-89D2-827DF0C3AA7C}" presName="hierChild5" presStyleCnt="0"/>
      <dgm:spPr/>
    </dgm:pt>
    <dgm:pt modelId="{0F5F473D-1557-4452-9B56-29FE4E3C397D}" type="pres">
      <dgm:prSet presAssocID="{4E8B3937-B98A-43BC-9347-E6258388EBC3}" presName="Name35" presStyleLbl="parChTrans1D3" presStyleIdx="4" presStyleCnt="8"/>
      <dgm:spPr/>
    </dgm:pt>
    <dgm:pt modelId="{DD54F735-8BC1-46BB-8CBC-31255840D1E5}" type="pres">
      <dgm:prSet presAssocID="{47087C5D-63AF-46CC-9267-A6AD5C60B541}" presName="hierRoot2" presStyleCnt="0">
        <dgm:presLayoutVars>
          <dgm:hierBranch val="init"/>
        </dgm:presLayoutVars>
      </dgm:prSet>
      <dgm:spPr/>
    </dgm:pt>
    <dgm:pt modelId="{6DC5F0C2-7776-430B-BB3A-585FB3CB77A2}" type="pres">
      <dgm:prSet presAssocID="{47087C5D-63AF-46CC-9267-A6AD5C60B541}" presName="rootComposite" presStyleCnt="0"/>
      <dgm:spPr/>
    </dgm:pt>
    <dgm:pt modelId="{8A84A3FC-B418-4AFE-93C4-3E41089B4CB7}" type="pres">
      <dgm:prSet presAssocID="{47087C5D-63AF-46CC-9267-A6AD5C60B541}" presName="rootText" presStyleLbl="node3" presStyleIdx="4" presStyleCnt="8">
        <dgm:presLayoutVars>
          <dgm:chPref val="3"/>
        </dgm:presLayoutVars>
      </dgm:prSet>
      <dgm:spPr/>
    </dgm:pt>
    <dgm:pt modelId="{24611F3F-5702-46D6-8F09-C926F8543977}" type="pres">
      <dgm:prSet presAssocID="{47087C5D-63AF-46CC-9267-A6AD5C60B541}" presName="rootConnector" presStyleLbl="node3" presStyleIdx="4" presStyleCnt="8"/>
      <dgm:spPr/>
    </dgm:pt>
    <dgm:pt modelId="{1422E99A-7E3B-44F6-89DB-4AF9908240DD}" type="pres">
      <dgm:prSet presAssocID="{47087C5D-63AF-46CC-9267-A6AD5C60B541}" presName="hierChild4" presStyleCnt="0"/>
      <dgm:spPr/>
    </dgm:pt>
    <dgm:pt modelId="{00560D37-4443-46D0-B7BE-9CBCBEB5E0D0}" type="pres">
      <dgm:prSet presAssocID="{5C894CF6-9371-491D-BB10-2D16B16BC05A}" presName="Name37" presStyleLbl="parChTrans1D4" presStyleIdx="4" presStyleCnt="10"/>
      <dgm:spPr/>
    </dgm:pt>
    <dgm:pt modelId="{8C0F76DC-B01C-4A76-82C3-2ADD9D16CF4C}" type="pres">
      <dgm:prSet presAssocID="{DE1BC129-C04E-46D3-BAF5-7C50C4F3DA0A}" presName="hierRoot2" presStyleCnt="0">
        <dgm:presLayoutVars>
          <dgm:hierBranch val="init"/>
        </dgm:presLayoutVars>
      </dgm:prSet>
      <dgm:spPr/>
    </dgm:pt>
    <dgm:pt modelId="{3724C771-AFA9-44B9-9B6F-CEF8B4673EDB}" type="pres">
      <dgm:prSet presAssocID="{DE1BC129-C04E-46D3-BAF5-7C50C4F3DA0A}" presName="rootComposite" presStyleCnt="0"/>
      <dgm:spPr/>
    </dgm:pt>
    <dgm:pt modelId="{21000BFA-DC94-45D8-8B07-201C95F2A4FF}" type="pres">
      <dgm:prSet presAssocID="{DE1BC129-C04E-46D3-BAF5-7C50C4F3DA0A}" presName="rootText" presStyleLbl="node4" presStyleIdx="4" presStyleCnt="10">
        <dgm:presLayoutVars>
          <dgm:chPref val="3"/>
        </dgm:presLayoutVars>
      </dgm:prSet>
      <dgm:spPr/>
    </dgm:pt>
    <dgm:pt modelId="{1C28F612-4A2C-4A77-AB89-10AF75229631}" type="pres">
      <dgm:prSet presAssocID="{DE1BC129-C04E-46D3-BAF5-7C50C4F3DA0A}" presName="rootConnector" presStyleLbl="node4" presStyleIdx="4" presStyleCnt="10"/>
      <dgm:spPr/>
    </dgm:pt>
    <dgm:pt modelId="{7BBABD28-9ECA-43F1-809F-0AA1656AF6F7}" type="pres">
      <dgm:prSet presAssocID="{DE1BC129-C04E-46D3-BAF5-7C50C4F3DA0A}" presName="hierChild4" presStyleCnt="0"/>
      <dgm:spPr/>
    </dgm:pt>
    <dgm:pt modelId="{51571787-2779-449F-A6FC-4A0C41015BEA}" type="pres">
      <dgm:prSet presAssocID="{DE1BC129-C04E-46D3-BAF5-7C50C4F3DA0A}" presName="hierChild5" presStyleCnt="0"/>
      <dgm:spPr/>
    </dgm:pt>
    <dgm:pt modelId="{4359F080-9D30-4211-A6D5-30E135BFDB25}" type="pres">
      <dgm:prSet presAssocID="{47087C5D-63AF-46CC-9267-A6AD5C60B541}" presName="hierChild5" presStyleCnt="0"/>
      <dgm:spPr/>
    </dgm:pt>
    <dgm:pt modelId="{057BD14C-D8F8-4CA5-A1EA-2812099C5A4F}" type="pres">
      <dgm:prSet presAssocID="{707C2DA3-0C39-4DBB-AD6B-1638D5282EB0}" presName="hierChild5" presStyleCnt="0"/>
      <dgm:spPr/>
    </dgm:pt>
    <dgm:pt modelId="{4E67CACD-6778-492B-AEAD-52C057A19D47}" type="pres">
      <dgm:prSet presAssocID="{D6D9CC7F-7E2A-4152-B9E0-6165B1E792DA}" presName="Name37" presStyleLbl="parChTrans1D2" presStyleIdx="2" presStyleCnt="4"/>
      <dgm:spPr/>
    </dgm:pt>
    <dgm:pt modelId="{F8A317BC-5EB9-47AE-8E76-62E70E2391A9}" type="pres">
      <dgm:prSet presAssocID="{569586B9-A09A-4D21-8A63-42419BA0AB33}" presName="hierRoot2" presStyleCnt="0">
        <dgm:presLayoutVars>
          <dgm:hierBranch val="init"/>
        </dgm:presLayoutVars>
      </dgm:prSet>
      <dgm:spPr/>
    </dgm:pt>
    <dgm:pt modelId="{EC70287D-4E51-4CAF-94D5-0BF50F18D7CF}" type="pres">
      <dgm:prSet presAssocID="{569586B9-A09A-4D21-8A63-42419BA0AB33}" presName="rootComposite" presStyleCnt="0"/>
      <dgm:spPr/>
    </dgm:pt>
    <dgm:pt modelId="{8659DC4D-A5FA-42A7-A63C-E9DECFC037DF}" type="pres">
      <dgm:prSet presAssocID="{569586B9-A09A-4D21-8A63-42419BA0AB33}" presName="rootText" presStyleLbl="node2" presStyleIdx="2" presStyleCnt="4">
        <dgm:presLayoutVars>
          <dgm:chPref val="3"/>
        </dgm:presLayoutVars>
      </dgm:prSet>
      <dgm:spPr/>
    </dgm:pt>
    <dgm:pt modelId="{A15BA43A-438C-438A-9F62-985C9B633CF3}" type="pres">
      <dgm:prSet presAssocID="{569586B9-A09A-4D21-8A63-42419BA0AB33}" presName="rootConnector" presStyleLbl="node2" presStyleIdx="2" presStyleCnt="4"/>
      <dgm:spPr/>
    </dgm:pt>
    <dgm:pt modelId="{564E65B1-65BD-4420-9491-B86575787E52}" type="pres">
      <dgm:prSet presAssocID="{569586B9-A09A-4D21-8A63-42419BA0AB33}" presName="hierChild4" presStyleCnt="0"/>
      <dgm:spPr/>
    </dgm:pt>
    <dgm:pt modelId="{C1BEABDF-5018-4481-837C-4486096515C7}" type="pres">
      <dgm:prSet presAssocID="{569586B9-A09A-4D21-8A63-42419BA0AB33}" presName="hierChild5" presStyleCnt="0"/>
      <dgm:spPr/>
    </dgm:pt>
    <dgm:pt modelId="{56951CC2-8A40-4A00-A354-61919D4CF723}" type="pres">
      <dgm:prSet presAssocID="{620C92B0-A569-49F7-8E75-D9B122A12FD1}" presName="Name37" presStyleLbl="parChTrans1D2" presStyleIdx="3" presStyleCnt="4"/>
      <dgm:spPr/>
    </dgm:pt>
    <dgm:pt modelId="{DF186B8E-5D20-46F4-93EE-84725A4BE285}" type="pres">
      <dgm:prSet presAssocID="{E27B7FFE-153C-49F7-B8AC-4981A2435439}" presName="hierRoot2" presStyleCnt="0">
        <dgm:presLayoutVars>
          <dgm:hierBranch val="hang"/>
        </dgm:presLayoutVars>
      </dgm:prSet>
      <dgm:spPr/>
    </dgm:pt>
    <dgm:pt modelId="{C9ED450A-AB20-42D4-A403-E26D2A9DBB8F}" type="pres">
      <dgm:prSet presAssocID="{E27B7FFE-153C-49F7-B8AC-4981A2435439}" presName="rootComposite" presStyleCnt="0"/>
      <dgm:spPr/>
    </dgm:pt>
    <dgm:pt modelId="{C80E75C4-7718-42FD-A3FF-53AE704AB1D8}" type="pres">
      <dgm:prSet presAssocID="{E27B7FFE-153C-49F7-B8AC-4981A2435439}" presName="rootText" presStyleLbl="node2" presStyleIdx="3" presStyleCnt="4">
        <dgm:presLayoutVars>
          <dgm:chPref val="3"/>
        </dgm:presLayoutVars>
      </dgm:prSet>
      <dgm:spPr/>
    </dgm:pt>
    <dgm:pt modelId="{81BA499D-0B78-46F7-B223-BF5D68CA7809}" type="pres">
      <dgm:prSet presAssocID="{E27B7FFE-153C-49F7-B8AC-4981A2435439}" presName="rootConnector" presStyleLbl="node2" presStyleIdx="3" presStyleCnt="4"/>
      <dgm:spPr/>
    </dgm:pt>
    <dgm:pt modelId="{352480E9-DF96-4389-BC73-B5A261AD977E}" type="pres">
      <dgm:prSet presAssocID="{E27B7FFE-153C-49F7-B8AC-4981A2435439}" presName="hierChild4" presStyleCnt="0"/>
      <dgm:spPr/>
    </dgm:pt>
    <dgm:pt modelId="{86268414-31DB-4E4C-A766-747D159617FF}" type="pres">
      <dgm:prSet presAssocID="{D8B010AE-D1E3-4983-9E85-C7132879B26B}" presName="Name48" presStyleLbl="parChTrans1D3" presStyleIdx="5" presStyleCnt="8"/>
      <dgm:spPr/>
    </dgm:pt>
    <dgm:pt modelId="{D0A1A7D7-51FF-4477-BFDB-C112A953C8DD}" type="pres">
      <dgm:prSet presAssocID="{ADA00271-F055-42FE-89E7-ED8BA773AE9B}" presName="hierRoot2" presStyleCnt="0">
        <dgm:presLayoutVars>
          <dgm:hierBranch val="init"/>
        </dgm:presLayoutVars>
      </dgm:prSet>
      <dgm:spPr/>
    </dgm:pt>
    <dgm:pt modelId="{D63C0ECD-02D1-49ED-B569-E32A5C9E88DE}" type="pres">
      <dgm:prSet presAssocID="{ADA00271-F055-42FE-89E7-ED8BA773AE9B}" presName="rootComposite" presStyleCnt="0"/>
      <dgm:spPr/>
    </dgm:pt>
    <dgm:pt modelId="{BFCC6231-3A57-4CF4-BA30-07BCF2D02CCC}" type="pres">
      <dgm:prSet presAssocID="{ADA00271-F055-42FE-89E7-ED8BA773AE9B}" presName="rootText" presStyleLbl="node3" presStyleIdx="5" presStyleCnt="8">
        <dgm:presLayoutVars>
          <dgm:chPref val="3"/>
        </dgm:presLayoutVars>
      </dgm:prSet>
      <dgm:spPr/>
    </dgm:pt>
    <dgm:pt modelId="{968202EF-9DDC-4387-A93A-AA0AC71B8D79}" type="pres">
      <dgm:prSet presAssocID="{ADA00271-F055-42FE-89E7-ED8BA773AE9B}" presName="rootConnector" presStyleLbl="node3" presStyleIdx="5" presStyleCnt="8"/>
      <dgm:spPr/>
    </dgm:pt>
    <dgm:pt modelId="{E29FCB7C-795A-41B9-A0DC-ECCFB89E66CA}" type="pres">
      <dgm:prSet presAssocID="{ADA00271-F055-42FE-89E7-ED8BA773AE9B}" presName="hierChild4" presStyleCnt="0"/>
      <dgm:spPr/>
    </dgm:pt>
    <dgm:pt modelId="{C780A12D-E33A-46A3-AD23-73AFFE578FD2}" type="pres">
      <dgm:prSet presAssocID="{C465489F-6F34-43C9-B1B5-D512AD9AE54E}" presName="Name37" presStyleLbl="parChTrans1D4" presStyleIdx="5" presStyleCnt="10"/>
      <dgm:spPr/>
    </dgm:pt>
    <dgm:pt modelId="{09FD302E-9428-4B0F-9BD6-C0F5F8C513A2}" type="pres">
      <dgm:prSet presAssocID="{CCFF3C63-9E98-48F5-BE5C-1AF23A04EA38}" presName="hierRoot2" presStyleCnt="0">
        <dgm:presLayoutVars>
          <dgm:hierBranch val="init"/>
        </dgm:presLayoutVars>
      </dgm:prSet>
      <dgm:spPr/>
    </dgm:pt>
    <dgm:pt modelId="{A6574940-1EA9-4856-9B7A-8F45B1266391}" type="pres">
      <dgm:prSet presAssocID="{CCFF3C63-9E98-48F5-BE5C-1AF23A04EA38}" presName="rootComposite" presStyleCnt="0"/>
      <dgm:spPr/>
    </dgm:pt>
    <dgm:pt modelId="{6CBACFB4-E6B7-4020-BDDD-115AB914A63E}" type="pres">
      <dgm:prSet presAssocID="{CCFF3C63-9E98-48F5-BE5C-1AF23A04EA38}" presName="rootText" presStyleLbl="node4" presStyleIdx="5" presStyleCnt="10" custLinFactNeighborX="1336" custLinFactNeighborY="688">
        <dgm:presLayoutVars>
          <dgm:chPref val="3"/>
        </dgm:presLayoutVars>
      </dgm:prSet>
      <dgm:spPr/>
    </dgm:pt>
    <dgm:pt modelId="{20E5D508-F827-4BD3-A7F0-C24146AB0086}" type="pres">
      <dgm:prSet presAssocID="{CCFF3C63-9E98-48F5-BE5C-1AF23A04EA38}" presName="rootConnector" presStyleLbl="node4" presStyleIdx="5" presStyleCnt="10"/>
      <dgm:spPr/>
    </dgm:pt>
    <dgm:pt modelId="{41EA54F3-B9DE-49C3-AB14-F0BD789F9C5D}" type="pres">
      <dgm:prSet presAssocID="{CCFF3C63-9E98-48F5-BE5C-1AF23A04EA38}" presName="hierChild4" presStyleCnt="0"/>
      <dgm:spPr/>
    </dgm:pt>
    <dgm:pt modelId="{5ACAC3F6-AD22-4A6F-90B8-9266BE207860}" type="pres">
      <dgm:prSet presAssocID="{FC112884-5C9B-4ACF-B549-A17EE68A091B}" presName="Name37" presStyleLbl="parChTrans1D4" presStyleIdx="6" presStyleCnt="10"/>
      <dgm:spPr/>
    </dgm:pt>
    <dgm:pt modelId="{F209769B-A50E-49B1-BD45-3B7734460C56}" type="pres">
      <dgm:prSet presAssocID="{3630F978-8FA8-4D95-8E48-2A5981AFA222}" presName="hierRoot2" presStyleCnt="0">
        <dgm:presLayoutVars>
          <dgm:hierBranch val="init"/>
        </dgm:presLayoutVars>
      </dgm:prSet>
      <dgm:spPr/>
    </dgm:pt>
    <dgm:pt modelId="{02FCD9E8-7783-4664-BAAC-C81EEA4D3DFE}" type="pres">
      <dgm:prSet presAssocID="{3630F978-8FA8-4D95-8E48-2A5981AFA222}" presName="rootComposite" presStyleCnt="0"/>
      <dgm:spPr/>
    </dgm:pt>
    <dgm:pt modelId="{36E72E00-1B3A-420B-94CF-D24AFABAE1BD}" type="pres">
      <dgm:prSet presAssocID="{3630F978-8FA8-4D95-8E48-2A5981AFA222}" presName="rootText" presStyleLbl="node4" presStyleIdx="6" presStyleCnt="10">
        <dgm:presLayoutVars>
          <dgm:chPref val="3"/>
        </dgm:presLayoutVars>
      </dgm:prSet>
      <dgm:spPr/>
    </dgm:pt>
    <dgm:pt modelId="{A3F12939-CD67-485F-B3F9-7BB9E3770465}" type="pres">
      <dgm:prSet presAssocID="{3630F978-8FA8-4D95-8E48-2A5981AFA222}" presName="rootConnector" presStyleLbl="node4" presStyleIdx="6" presStyleCnt="10"/>
      <dgm:spPr/>
    </dgm:pt>
    <dgm:pt modelId="{D1D098F0-E9C4-48F5-8566-A57BD79E9FE7}" type="pres">
      <dgm:prSet presAssocID="{3630F978-8FA8-4D95-8E48-2A5981AFA222}" presName="hierChild4" presStyleCnt="0"/>
      <dgm:spPr/>
    </dgm:pt>
    <dgm:pt modelId="{9B0EE8F7-ED9C-4E92-9A6B-85F71737F71E}" type="pres">
      <dgm:prSet presAssocID="{3630F978-8FA8-4D95-8E48-2A5981AFA222}" presName="hierChild5" presStyleCnt="0"/>
      <dgm:spPr/>
    </dgm:pt>
    <dgm:pt modelId="{8106D3FE-E7F2-495F-B04E-5D9BD7D0A120}" type="pres">
      <dgm:prSet presAssocID="{8BBB9EC4-B1C8-47AF-9FE7-5305E22BDF4C}" presName="Name37" presStyleLbl="parChTrans1D4" presStyleIdx="7" presStyleCnt="10"/>
      <dgm:spPr/>
    </dgm:pt>
    <dgm:pt modelId="{8B570E4C-F4A5-417F-9875-6AA717CA9AA2}" type="pres">
      <dgm:prSet presAssocID="{6C487AF7-9E78-4B0A-8B5D-3BD7EF3CAB88}" presName="hierRoot2" presStyleCnt="0">
        <dgm:presLayoutVars>
          <dgm:hierBranch val="init"/>
        </dgm:presLayoutVars>
      </dgm:prSet>
      <dgm:spPr/>
    </dgm:pt>
    <dgm:pt modelId="{6A8560E3-378D-40E1-9F53-0500D8BDF61B}" type="pres">
      <dgm:prSet presAssocID="{6C487AF7-9E78-4B0A-8B5D-3BD7EF3CAB88}" presName="rootComposite" presStyleCnt="0"/>
      <dgm:spPr/>
    </dgm:pt>
    <dgm:pt modelId="{16E6CC36-AC5D-4B49-80A3-82E803B4250C}" type="pres">
      <dgm:prSet presAssocID="{6C487AF7-9E78-4B0A-8B5D-3BD7EF3CAB88}" presName="rootText" presStyleLbl="node4" presStyleIdx="7" presStyleCnt="10">
        <dgm:presLayoutVars>
          <dgm:chPref val="3"/>
        </dgm:presLayoutVars>
      </dgm:prSet>
      <dgm:spPr/>
    </dgm:pt>
    <dgm:pt modelId="{753979B5-1365-46A8-B971-2864721E941F}" type="pres">
      <dgm:prSet presAssocID="{6C487AF7-9E78-4B0A-8B5D-3BD7EF3CAB88}" presName="rootConnector" presStyleLbl="node4" presStyleIdx="7" presStyleCnt="10"/>
      <dgm:spPr/>
    </dgm:pt>
    <dgm:pt modelId="{1BE83FFE-2FA8-45EE-806D-48CAA8F54294}" type="pres">
      <dgm:prSet presAssocID="{6C487AF7-9E78-4B0A-8B5D-3BD7EF3CAB88}" presName="hierChild4" presStyleCnt="0"/>
      <dgm:spPr/>
    </dgm:pt>
    <dgm:pt modelId="{02B2A188-0F80-4D6C-B12F-59F8263790F2}" type="pres">
      <dgm:prSet presAssocID="{6C487AF7-9E78-4B0A-8B5D-3BD7EF3CAB88}" presName="hierChild5" presStyleCnt="0"/>
      <dgm:spPr/>
    </dgm:pt>
    <dgm:pt modelId="{B7DBFF14-B439-4D15-AC26-82CE62C1B788}" type="pres">
      <dgm:prSet presAssocID="{CCFF3C63-9E98-48F5-BE5C-1AF23A04EA38}" presName="hierChild5" presStyleCnt="0"/>
      <dgm:spPr/>
    </dgm:pt>
    <dgm:pt modelId="{9695BD95-5F53-41AD-8693-29933175D263}" type="pres">
      <dgm:prSet presAssocID="{ADA00271-F055-42FE-89E7-ED8BA773AE9B}" presName="hierChild5" presStyleCnt="0"/>
      <dgm:spPr/>
    </dgm:pt>
    <dgm:pt modelId="{9DF5A0D1-1EF0-4F16-8E86-9CCDFB9A40E5}" type="pres">
      <dgm:prSet presAssocID="{934572AC-3490-451F-B36D-470120FD1087}" presName="Name48" presStyleLbl="parChTrans1D3" presStyleIdx="6" presStyleCnt="8"/>
      <dgm:spPr/>
    </dgm:pt>
    <dgm:pt modelId="{F1EAAD20-C4BF-4EFF-AE46-5D3959A2A950}" type="pres">
      <dgm:prSet presAssocID="{3C4448CF-C576-4F13-8338-315EFF553F42}" presName="hierRoot2" presStyleCnt="0">
        <dgm:presLayoutVars>
          <dgm:hierBranch val="init"/>
        </dgm:presLayoutVars>
      </dgm:prSet>
      <dgm:spPr/>
    </dgm:pt>
    <dgm:pt modelId="{07E8138D-AFF3-431F-8D0E-D45E17108EEC}" type="pres">
      <dgm:prSet presAssocID="{3C4448CF-C576-4F13-8338-315EFF553F42}" presName="rootComposite" presStyleCnt="0"/>
      <dgm:spPr/>
    </dgm:pt>
    <dgm:pt modelId="{D8B72653-4DB7-4B53-9A81-04D5E95E5C16}" type="pres">
      <dgm:prSet presAssocID="{3C4448CF-C576-4F13-8338-315EFF553F42}" presName="rootText" presStyleLbl="node3" presStyleIdx="6" presStyleCnt="8">
        <dgm:presLayoutVars>
          <dgm:chPref val="3"/>
        </dgm:presLayoutVars>
      </dgm:prSet>
      <dgm:spPr/>
    </dgm:pt>
    <dgm:pt modelId="{9494E9BF-B8C8-400F-A0E8-353F595557AB}" type="pres">
      <dgm:prSet presAssocID="{3C4448CF-C576-4F13-8338-315EFF553F42}" presName="rootConnector" presStyleLbl="node3" presStyleIdx="6" presStyleCnt="8"/>
      <dgm:spPr/>
    </dgm:pt>
    <dgm:pt modelId="{A18BFEC3-E860-460C-886C-EF9E04D2BE16}" type="pres">
      <dgm:prSet presAssocID="{3C4448CF-C576-4F13-8338-315EFF553F42}" presName="hierChild4" presStyleCnt="0"/>
      <dgm:spPr/>
    </dgm:pt>
    <dgm:pt modelId="{F9FDD494-1C9B-44D7-977B-7D6B30773A1E}" type="pres">
      <dgm:prSet presAssocID="{88FEC10C-0734-4040-8983-FB5BE9F27372}" presName="Name37" presStyleLbl="parChTrans1D4" presStyleIdx="8" presStyleCnt="10"/>
      <dgm:spPr/>
    </dgm:pt>
    <dgm:pt modelId="{ECB857B3-D23F-4C59-8884-BA319F8D09B9}" type="pres">
      <dgm:prSet presAssocID="{53F799FF-DB83-4CEA-BF48-B93BF6FBD4F1}" presName="hierRoot2" presStyleCnt="0">
        <dgm:presLayoutVars>
          <dgm:hierBranch val="init"/>
        </dgm:presLayoutVars>
      </dgm:prSet>
      <dgm:spPr/>
    </dgm:pt>
    <dgm:pt modelId="{D2E77B6F-2662-4F3E-A6E3-7EC6875953BC}" type="pres">
      <dgm:prSet presAssocID="{53F799FF-DB83-4CEA-BF48-B93BF6FBD4F1}" presName="rootComposite" presStyleCnt="0"/>
      <dgm:spPr/>
    </dgm:pt>
    <dgm:pt modelId="{0F67418B-25C8-43D0-AFD5-CAE4C759C223}" type="pres">
      <dgm:prSet presAssocID="{53F799FF-DB83-4CEA-BF48-B93BF6FBD4F1}" presName="rootText" presStyleLbl="node4" presStyleIdx="8" presStyleCnt="10">
        <dgm:presLayoutVars>
          <dgm:chPref val="3"/>
        </dgm:presLayoutVars>
      </dgm:prSet>
      <dgm:spPr/>
    </dgm:pt>
    <dgm:pt modelId="{4BE17F58-51B9-46B0-BC2D-4028A6DB7F63}" type="pres">
      <dgm:prSet presAssocID="{53F799FF-DB83-4CEA-BF48-B93BF6FBD4F1}" presName="rootConnector" presStyleLbl="node4" presStyleIdx="8" presStyleCnt="10"/>
      <dgm:spPr/>
    </dgm:pt>
    <dgm:pt modelId="{DC8F5F15-C4B8-4565-B256-26327FDA8888}" type="pres">
      <dgm:prSet presAssocID="{53F799FF-DB83-4CEA-BF48-B93BF6FBD4F1}" presName="hierChild4" presStyleCnt="0"/>
      <dgm:spPr/>
    </dgm:pt>
    <dgm:pt modelId="{E6F29058-E703-4F7D-8162-61E46A95127F}" type="pres">
      <dgm:prSet presAssocID="{53F799FF-DB83-4CEA-BF48-B93BF6FBD4F1}" presName="hierChild5" presStyleCnt="0"/>
      <dgm:spPr/>
    </dgm:pt>
    <dgm:pt modelId="{FA61C228-DA4A-47D8-82B6-2C36B136339D}" type="pres">
      <dgm:prSet presAssocID="{3C4448CF-C576-4F13-8338-315EFF553F42}" presName="hierChild5" presStyleCnt="0"/>
      <dgm:spPr/>
    </dgm:pt>
    <dgm:pt modelId="{DB426312-F3B3-4F55-97C0-F10F29DC76E2}" type="pres">
      <dgm:prSet presAssocID="{DB019E7D-5602-4C6E-A4EF-E77DBB897D09}" presName="Name48" presStyleLbl="parChTrans1D3" presStyleIdx="7" presStyleCnt="8"/>
      <dgm:spPr/>
    </dgm:pt>
    <dgm:pt modelId="{F28F43E2-79FB-4A2E-8337-D4C29B865301}" type="pres">
      <dgm:prSet presAssocID="{7F42AF6B-2DDA-4262-BFBA-8CF51FAFAF11}" presName="hierRoot2" presStyleCnt="0">
        <dgm:presLayoutVars>
          <dgm:hierBranch val="init"/>
        </dgm:presLayoutVars>
      </dgm:prSet>
      <dgm:spPr/>
    </dgm:pt>
    <dgm:pt modelId="{955EC143-8264-4474-A35A-9D71BD5D6E0F}" type="pres">
      <dgm:prSet presAssocID="{7F42AF6B-2DDA-4262-BFBA-8CF51FAFAF11}" presName="rootComposite" presStyleCnt="0"/>
      <dgm:spPr/>
    </dgm:pt>
    <dgm:pt modelId="{4D35A3DB-D94F-4E98-83B4-B9FF84B9E5B3}" type="pres">
      <dgm:prSet presAssocID="{7F42AF6B-2DDA-4262-BFBA-8CF51FAFAF11}" presName="rootText" presStyleLbl="node3" presStyleIdx="7" presStyleCnt="8" custLinFactNeighborX="808" custLinFactNeighborY="-6818">
        <dgm:presLayoutVars>
          <dgm:chPref val="3"/>
        </dgm:presLayoutVars>
      </dgm:prSet>
      <dgm:spPr/>
    </dgm:pt>
    <dgm:pt modelId="{F975025D-2589-48B7-83B9-C36F453016F5}" type="pres">
      <dgm:prSet presAssocID="{7F42AF6B-2DDA-4262-BFBA-8CF51FAFAF11}" presName="rootConnector" presStyleLbl="node3" presStyleIdx="7" presStyleCnt="8"/>
      <dgm:spPr/>
    </dgm:pt>
    <dgm:pt modelId="{5BDE3C85-746C-4173-9627-4F9B3F58B452}" type="pres">
      <dgm:prSet presAssocID="{7F42AF6B-2DDA-4262-BFBA-8CF51FAFAF11}" presName="hierChild4" presStyleCnt="0"/>
      <dgm:spPr/>
    </dgm:pt>
    <dgm:pt modelId="{DA6B8555-ADF1-4145-A6F3-0F5BCE872F0A}" type="pres">
      <dgm:prSet presAssocID="{FDA699F0-9B74-4569-A831-3D02EC8A4D73}" presName="Name37" presStyleLbl="parChTrans1D4" presStyleIdx="9" presStyleCnt="10"/>
      <dgm:spPr/>
    </dgm:pt>
    <dgm:pt modelId="{2B31D5A9-FF4A-4210-B143-CEC769851547}" type="pres">
      <dgm:prSet presAssocID="{1D3C9D3F-5DB8-499C-86E4-A4BC536A1804}" presName="hierRoot2" presStyleCnt="0">
        <dgm:presLayoutVars>
          <dgm:hierBranch val="init"/>
        </dgm:presLayoutVars>
      </dgm:prSet>
      <dgm:spPr/>
    </dgm:pt>
    <dgm:pt modelId="{230B7BBD-CACF-4C5D-89D3-D15DC8CB0192}" type="pres">
      <dgm:prSet presAssocID="{1D3C9D3F-5DB8-499C-86E4-A4BC536A1804}" presName="rootComposite" presStyleCnt="0"/>
      <dgm:spPr/>
    </dgm:pt>
    <dgm:pt modelId="{9B3AD490-B1A3-4C77-87FA-45C7ADAC46DC}" type="pres">
      <dgm:prSet presAssocID="{1D3C9D3F-5DB8-499C-86E4-A4BC536A1804}" presName="rootText" presStyleLbl="node4" presStyleIdx="9" presStyleCnt="10">
        <dgm:presLayoutVars>
          <dgm:chPref val="3"/>
        </dgm:presLayoutVars>
      </dgm:prSet>
      <dgm:spPr/>
    </dgm:pt>
    <dgm:pt modelId="{84704CE9-DFB8-4199-B6C0-61C90614D7EF}" type="pres">
      <dgm:prSet presAssocID="{1D3C9D3F-5DB8-499C-86E4-A4BC536A1804}" presName="rootConnector" presStyleLbl="node4" presStyleIdx="9" presStyleCnt="10"/>
      <dgm:spPr/>
    </dgm:pt>
    <dgm:pt modelId="{FDC7FA61-F13C-4AEA-8441-C51D897D8CA2}" type="pres">
      <dgm:prSet presAssocID="{1D3C9D3F-5DB8-499C-86E4-A4BC536A1804}" presName="hierChild4" presStyleCnt="0"/>
      <dgm:spPr/>
    </dgm:pt>
    <dgm:pt modelId="{DB5679D6-7961-4DE7-8174-44B18DB2D952}" type="pres">
      <dgm:prSet presAssocID="{1D3C9D3F-5DB8-499C-86E4-A4BC536A1804}" presName="hierChild5" presStyleCnt="0"/>
      <dgm:spPr/>
    </dgm:pt>
    <dgm:pt modelId="{6D61357E-7C9E-4E23-AF0B-A63B58E452EC}" type="pres">
      <dgm:prSet presAssocID="{7F42AF6B-2DDA-4262-BFBA-8CF51FAFAF11}" presName="hierChild5" presStyleCnt="0"/>
      <dgm:spPr/>
    </dgm:pt>
    <dgm:pt modelId="{81FF5274-8FCB-4CA2-AB8A-589E22A1DB77}" type="pres">
      <dgm:prSet presAssocID="{E27B7FFE-153C-49F7-B8AC-4981A2435439}" presName="hierChild5" presStyleCnt="0"/>
      <dgm:spPr/>
    </dgm:pt>
    <dgm:pt modelId="{5C32A0E8-5539-468A-BCF3-324DEE13DC87}" type="pres">
      <dgm:prSet presAssocID="{782CFFD6-CDBF-4AAE-A79D-B6DA6513B28D}" presName="hierChild3" presStyleCnt="0"/>
      <dgm:spPr/>
    </dgm:pt>
  </dgm:ptLst>
  <dgm:cxnLst>
    <dgm:cxn modelId="{63983901-AB5B-4B93-9CBD-3AB9B6A38D92}" srcId="{707C2DA3-0C39-4DBB-AD6B-1638D5282EB0}" destId="{94A1B928-A81A-4995-83F7-2D114EB90D23}" srcOrd="0" destOrd="0" parTransId="{A576A39C-890F-4AD7-8F8D-1A5A3445DF75}" sibTransId="{FA9419C9-A03A-43DB-B348-7EF4EDB4444C}"/>
    <dgm:cxn modelId="{47AB8B06-D8D6-4ECA-8D23-393EC7A65D13}" type="presOf" srcId="{21E4269D-79FF-4E77-BE04-23F129C8B848}" destId="{F0D828C0-4DB5-4092-ABCB-7D7736BD922A}" srcOrd="1" destOrd="0" presId="urn:microsoft.com/office/officeart/2005/8/layout/orgChart1"/>
    <dgm:cxn modelId="{9953E409-BC41-4B17-95BA-8AD32E9A250C}" srcId="{CCFF3C63-9E98-48F5-BE5C-1AF23A04EA38}" destId="{3630F978-8FA8-4D95-8E48-2A5981AFA222}" srcOrd="0" destOrd="0" parTransId="{FC112884-5C9B-4ACF-B549-A17EE68A091B}" sibTransId="{A0A620AC-AF74-47B6-8147-88B982AF0066}"/>
    <dgm:cxn modelId="{AE17BD0B-D8E4-490B-9AAD-B644F84E4491}" srcId="{8C77C632-5011-4F73-8493-8BCB2E208A37}" destId="{61C6150C-D991-4BC1-8D64-6E1B133004AB}" srcOrd="0" destOrd="0" parTransId="{059ADBA8-9D99-4D36-B736-5C6E93F09270}" sibTransId="{60297FCD-C0B0-406A-B109-A2170CB3E991}"/>
    <dgm:cxn modelId="{B614A70D-57DD-4E3C-BB48-9AFE551CA7BA}" type="presOf" srcId="{A6F6ADAB-16B5-4FB8-8790-106455440268}" destId="{2BB98B5B-A470-43C5-8044-5806F9F88EC3}" srcOrd="0" destOrd="0" presId="urn:microsoft.com/office/officeart/2005/8/layout/orgChart1"/>
    <dgm:cxn modelId="{F32FF60F-D24B-441A-A140-77A853507722}" srcId="{E27B7FFE-153C-49F7-B8AC-4981A2435439}" destId="{7F42AF6B-2DDA-4262-BFBA-8CF51FAFAF11}" srcOrd="2" destOrd="0" parTransId="{DB019E7D-5602-4C6E-A4EF-E77DBB897D09}" sibTransId="{E7EDBC73-EC20-4C77-AA5F-2CED00177B36}"/>
    <dgm:cxn modelId="{56C75510-F5CB-4346-AF5A-CDEA9D18F93E}" type="presOf" srcId="{5C894CF6-9371-491D-BB10-2D16B16BC05A}" destId="{00560D37-4443-46D0-B7BE-9CBCBEB5E0D0}" srcOrd="0" destOrd="0" presId="urn:microsoft.com/office/officeart/2005/8/layout/orgChart1"/>
    <dgm:cxn modelId="{F0D05810-EE4E-4C81-A454-C261F14D4752}" srcId="{21E4269D-79FF-4E77-BE04-23F129C8B848}" destId="{A5B13547-1D05-47C0-AF09-8E1733347B4C}" srcOrd="0" destOrd="0" parTransId="{7AB45DC1-BCAC-4F40-A229-F08D850D5025}" sibTransId="{39E27298-A9BC-485E-BBDB-380C0992BBF1}"/>
    <dgm:cxn modelId="{D1CE6112-69D2-45FF-AEA8-577473B5C5E3}" type="presOf" srcId="{3C4448CF-C576-4F13-8338-315EFF553F42}" destId="{D8B72653-4DB7-4B53-9A81-04D5E95E5C16}" srcOrd="0" destOrd="0" presId="urn:microsoft.com/office/officeart/2005/8/layout/orgChart1"/>
    <dgm:cxn modelId="{0A602814-E243-436A-A419-CE2D4232980A}" type="presOf" srcId="{E27B7FFE-153C-49F7-B8AC-4981A2435439}" destId="{C80E75C4-7718-42FD-A3FF-53AE704AB1D8}" srcOrd="0" destOrd="0" presId="urn:microsoft.com/office/officeart/2005/8/layout/orgChart1"/>
    <dgm:cxn modelId="{7AA4AF14-227D-47EC-9C07-56A6FB9491E4}" srcId="{707C2DA3-0C39-4DBB-AD6B-1638D5282EB0}" destId="{804234F1-CC4B-4071-8210-0F9D3E13107E}" srcOrd="1" destOrd="0" parTransId="{0548E893-07CD-4534-8BC0-30A2847F18F7}" sibTransId="{3B5E00EC-8C0B-4D76-B271-7116F54DD302}"/>
    <dgm:cxn modelId="{5470BD15-9E86-4C99-A15E-0CB5BC702533}" type="presOf" srcId="{6C487AF7-9E78-4B0A-8B5D-3BD7EF3CAB88}" destId="{16E6CC36-AC5D-4B49-80A3-82E803B4250C}" srcOrd="0" destOrd="0" presId="urn:microsoft.com/office/officeart/2005/8/layout/orgChart1"/>
    <dgm:cxn modelId="{C5DD4516-458E-484B-A130-F611E33E1D54}" type="presOf" srcId="{47087C5D-63AF-46CC-9267-A6AD5C60B541}" destId="{8A84A3FC-B418-4AFE-93C4-3E41089B4CB7}" srcOrd="0" destOrd="0" presId="urn:microsoft.com/office/officeart/2005/8/layout/orgChart1"/>
    <dgm:cxn modelId="{9476911A-C243-4190-8B3A-0DB8FB989828}" type="presOf" srcId="{8B2CD2FB-0967-41C2-9A1B-1CECB3752D92}" destId="{84F9752F-2A71-436E-8B8A-009FA7A68E03}" srcOrd="1" destOrd="0" presId="urn:microsoft.com/office/officeart/2005/8/layout/orgChart1"/>
    <dgm:cxn modelId="{93B13E1C-FC94-4CAD-9B95-40918209A7E0}" type="presOf" srcId="{61C6150C-D991-4BC1-8D64-6E1B133004AB}" destId="{410C4608-0404-4F81-82D2-86E35150A104}" srcOrd="1" destOrd="0" presId="urn:microsoft.com/office/officeart/2005/8/layout/orgChart1"/>
    <dgm:cxn modelId="{122D9622-558B-4E6E-AB22-AC0C03949B7C}" type="presOf" srcId="{4E8B3937-B98A-43BC-9347-E6258388EBC3}" destId="{0F5F473D-1557-4452-9B56-29FE4E3C397D}" srcOrd="0" destOrd="0" presId="urn:microsoft.com/office/officeart/2005/8/layout/orgChart1"/>
    <dgm:cxn modelId="{D2D46723-1CE2-4FCE-B6FB-9695A3C407DE}" type="presOf" srcId="{98409235-43D7-4514-B60A-F462F80A1EE4}" destId="{AF64516C-BA26-4AB4-8E4B-C6BD710DE750}" srcOrd="0" destOrd="0" presId="urn:microsoft.com/office/officeart/2005/8/layout/orgChart1"/>
    <dgm:cxn modelId="{8DEF662C-4326-4308-B766-1EA8FD806A12}" srcId="{782CFFD6-CDBF-4AAE-A79D-B6DA6513B28D}" destId="{569586B9-A09A-4D21-8A63-42419BA0AB33}" srcOrd="2" destOrd="0" parTransId="{D6D9CC7F-7E2A-4152-B9E0-6165B1E792DA}" sibTransId="{66BDF3FB-F5DE-4491-BA90-A0DC423617E5}"/>
    <dgm:cxn modelId="{DA39702D-CD6A-4989-B314-4E9C5CE2AFF2}" type="presOf" srcId="{53F799FF-DB83-4CEA-BF48-B93BF6FBD4F1}" destId="{0F67418B-25C8-43D0-AFD5-CAE4C759C223}" srcOrd="0" destOrd="0" presId="urn:microsoft.com/office/officeart/2005/8/layout/orgChart1"/>
    <dgm:cxn modelId="{2A52302E-5389-442C-B035-FA165CA597A7}" type="presOf" srcId="{D6D9CC7F-7E2A-4152-B9E0-6165B1E792DA}" destId="{4E67CACD-6778-492B-AEAD-52C057A19D47}" srcOrd="0" destOrd="0" presId="urn:microsoft.com/office/officeart/2005/8/layout/orgChart1"/>
    <dgm:cxn modelId="{6D0C0931-7A98-4420-AC88-84ABEDD81B89}" type="presOf" srcId="{FDA699F0-9B74-4569-A831-3D02EC8A4D73}" destId="{DA6B8555-ADF1-4145-A6F3-0F5BCE872F0A}" srcOrd="0" destOrd="0" presId="urn:microsoft.com/office/officeart/2005/8/layout/orgChart1"/>
    <dgm:cxn modelId="{EABA9831-6028-4B6E-A0CF-A9C3123AF7A9}" type="presOf" srcId="{8C77C632-5011-4F73-8493-8BCB2E208A37}" destId="{D791F49F-236E-48E3-845F-E157D1764D3C}" srcOrd="1" destOrd="0" presId="urn:microsoft.com/office/officeart/2005/8/layout/orgChart1"/>
    <dgm:cxn modelId="{019F9833-93C5-4FB2-B1AE-BFE819B38E05}" type="presOf" srcId="{CCFF3C63-9E98-48F5-BE5C-1AF23A04EA38}" destId="{6CBACFB4-E6B7-4020-BDDD-115AB914A63E}" srcOrd="0" destOrd="0" presId="urn:microsoft.com/office/officeart/2005/8/layout/orgChart1"/>
    <dgm:cxn modelId="{5023C434-673B-45E9-BFBD-D1965EE10659}" type="presOf" srcId="{804234F1-CC4B-4071-8210-0F9D3E13107E}" destId="{F8580C2C-7CBF-4BF5-A4D5-DE5F23F304F3}" srcOrd="0" destOrd="0" presId="urn:microsoft.com/office/officeart/2005/8/layout/orgChart1"/>
    <dgm:cxn modelId="{2C614F35-91E7-43E9-B3F6-D6D1B2BFE5D7}" type="presOf" srcId="{FD3DFAA9-4AF3-468A-BC70-7265AA25A596}" destId="{E006438C-E92F-4D42-AF18-9AACDE0A690F}" srcOrd="0" destOrd="0" presId="urn:microsoft.com/office/officeart/2005/8/layout/orgChart1"/>
    <dgm:cxn modelId="{17EFC436-E1BC-4467-B160-8E7F9AF7D3AA}" type="presOf" srcId="{AA62F4C0-DBB8-4D29-89D2-827DF0C3AA7C}" destId="{EE46C9BD-A72C-4B86-A740-12CE27E28869}" srcOrd="1" destOrd="0" presId="urn:microsoft.com/office/officeart/2005/8/layout/orgChart1"/>
    <dgm:cxn modelId="{3389EF36-9136-4212-A24B-5A5DCFA4CD7E}" type="presOf" srcId="{D8B010AE-D1E3-4983-9E85-C7132879B26B}" destId="{86268414-31DB-4E4C-A766-747D159617FF}" srcOrd="0" destOrd="0" presId="urn:microsoft.com/office/officeart/2005/8/layout/orgChart1"/>
    <dgm:cxn modelId="{CCF19C37-B142-4C8C-9ED2-65270300012C}" srcId="{782CFFD6-CDBF-4AAE-A79D-B6DA6513B28D}" destId="{8C77C632-5011-4F73-8493-8BCB2E208A37}" srcOrd="0" destOrd="0" parTransId="{A6F6ADAB-16B5-4FB8-8790-106455440268}" sibTransId="{589E375B-CFD4-460B-BBB8-7939A52F3FCE}"/>
    <dgm:cxn modelId="{A3AF4939-9A8F-4060-9B6C-82370E364BCB}" type="presOf" srcId="{782CFFD6-CDBF-4AAE-A79D-B6DA6513B28D}" destId="{949C1005-CE51-4811-874F-6BD6A0B6BA76}" srcOrd="0" destOrd="0" presId="urn:microsoft.com/office/officeart/2005/8/layout/orgChart1"/>
    <dgm:cxn modelId="{CEBD473E-FE27-4EB4-8800-6E06877BC214}" type="presOf" srcId="{61C6150C-D991-4BC1-8D64-6E1B133004AB}" destId="{5BD173EC-E388-4AF8-AA3E-CE8A6BBCEF98}" srcOrd="0" destOrd="0" presId="urn:microsoft.com/office/officeart/2005/8/layout/orgChart1"/>
    <dgm:cxn modelId="{575E3740-6F73-4A79-88DE-1166EAB4D713}" type="presOf" srcId="{3630F978-8FA8-4D95-8E48-2A5981AFA222}" destId="{36E72E00-1B3A-420B-94CF-D24AFABAE1BD}" srcOrd="0" destOrd="0" presId="urn:microsoft.com/office/officeart/2005/8/layout/orgChart1"/>
    <dgm:cxn modelId="{D123DA40-D51B-4108-BD3B-EFCE28E27C3C}" type="presOf" srcId="{A5B13547-1D05-47C0-AF09-8E1733347B4C}" destId="{A868DA91-42A2-4277-B3E5-0A316CA2CFCC}" srcOrd="1" destOrd="0" presId="urn:microsoft.com/office/officeart/2005/8/layout/orgChart1"/>
    <dgm:cxn modelId="{B11CE75C-096A-48AF-AD78-81DFA5E4E12C}" srcId="{782CFFD6-CDBF-4AAE-A79D-B6DA6513B28D}" destId="{E27B7FFE-153C-49F7-B8AC-4981A2435439}" srcOrd="3" destOrd="0" parTransId="{620C92B0-A569-49F7-8E75-D9B122A12FD1}" sibTransId="{A13A9B44-5ABA-4A6C-8F38-C6069DC9EF5D}"/>
    <dgm:cxn modelId="{29F4E942-38A5-442E-9844-E580A74E5EBA}" type="presOf" srcId="{A5B13547-1D05-47C0-AF09-8E1733347B4C}" destId="{37C23874-9E81-40F7-8756-EB892F0A3765}" srcOrd="0" destOrd="0" presId="urn:microsoft.com/office/officeart/2005/8/layout/orgChart1"/>
    <dgm:cxn modelId="{560E3D63-84CB-4988-80BD-F5CD75769EDC}" type="presOf" srcId="{1212AB27-D051-4197-A42F-8DBA41D061F2}" destId="{577D8140-6B88-49B3-B8CF-FC47E1C2F3DC}" srcOrd="0" destOrd="0" presId="urn:microsoft.com/office/officeart/2005/8/layout/orgChart1"/>
    <dgm:cxn modelId="{5FEE3D46-28EE-4172-8523-F128141F082F}" type="presOf" srcId="{782CFFD6-CDBF-4AAE-A79D-B6DA6513B28D}" destId="{7FE5EFB3-57C3-473D-895A-3038B06C1226}" srcOrd="1" destOrd="0" presId="urn:microsoft.com/office/officeart/2005/8/layout/orgChart1"/>
    <dgm:cxn modelId="{42CB6B67-E710-402C-8A37-BA1E41B62064}" type="presOf" srcId="{7AB45DC1-BCAC-4F40-A229-F08D850D5025}" destId="{9D03C06E-1CD2-4B56-8CBB-46E8C7F5AAAD}" srcOrd="0" destOrd="0" presId="urn:microsoft.com/office/officeart/2005/8/layout/orgChart1"/>
    <dgm:cxn modelId="{6A7DF848-1061-46F1-B57F-B9F5B216BF3D}" srcId="{7F42AF6B-2DDA-4262-BFBA-8CF51FAFAF11}" destId="{1D3C9D3F-5DB8-499C-86E4-A4BC536A1804}" srcOrd="0" destOrd="0" parTransId="{FDA699F0-9B74-4569-A831-3D02EC8A4D73}" sibTransId="{811DCEF9-DBCA-48B8-8688-85657A2A504A}"/>
    <dgm:cxn modelId="{D587FF6A-1119-4FB3-A8ED-F544B3A9F605}" type="presOf" srcId="{0548E893-07CD-4534-8BC0-30A2847F18F7}" destId="{35880E96-AF2D-414D-91EA-BAE304EC11A8}" srcOrd="0" destOrd="0" presId="urn:microsoft.com/office/officeart/2005/8/layout/orgChart1"/>
    <dgm:cxn modelId="{14BB2B4E-A89B-49D1-8641-374B120FC536}" type="presOf" srcId="{94A1B928-A81A-4995-83F7-2D114EB90D23}" destId="{7C3017B6-B4CC-423A-9E6E-21342105C509}" srcOrd="1" destOrd="0" presId="urn:microsoft.com/office/officeart/2005/8/layout/orgChart1"/>
    <dgm:cxn modelId="{D02C9B6E-B51E-4A53-96A5-7A0EA9400ED1}" type="presOf" srcId="{B292A3C4-28F7-44FE-BBC6-029B49867042}" destId="{A58CB6AB-F4C1-4C81-B260-2B10F688B2BE}" srcOrd="1" destOrd="0" presId="urn:microsoft.com/office/officeart/2005/8/layout/orgChart1"/>
    <dgm:cxn modelId="{E1CC4A50-4EA7-4475-A8A7-FDF9D9C9A773}" srcId="{804234F1-CC4B-4071-8210-0F9D3E13107E}" destId="{B292A3C4-28F7-44FE-BBC6-029B49867042}" srcOrd="0" destOrd="0" parTransId="{FD3DFAA9-4AF3-468A-BC70-7265AA25A596}" sibTransId="{C07F875B-0727-4A19-B8F5-79C663FAFB75}"/>
    <dgm:cxn modelId="{ABFE7A51-D2F4-4DB6-92F8-D888A3686BAF}" type="presOf" srcId="{1D3C9D3F-5DB8-499C-86E4-A4BC536A1804}" destId="{84704CE9-DFB8-4199-B6C0-61C90614D7EF}" srcOrd="1" destOrd="0" presId="urn:microsoft.com/office/officeart/2005/8/layout/orgChart1"/>
    <dgm:cxn modelId="{AEEF5152-3846-41E2-84B1-1253CDE7A4FB}" type="presOf" srcId="{B1DBD07E-DB81-43F8-98C9-AA029965763B}" destId="{B1D1E359-9E12-4F0D-BDD9-49879CD162E0}" srcOrd="0" destOrd="0" presId="urn:microsoft.com/office/officeart/2005/8/layout/orgChart1"/>
    <dgm:cxn modelId="{BEB7D453-0DA8-4BDC-A116-3A5E8ACF347F}" type="presOf" srcId="{3630F978-8FA8-4D95-8E48-2A5981AFA222}" destId="{A3F12939-CD67-485F-B3F9-7BB9E3770465}" srcOrd="1" destOrd="0" presId="urn:microsoft.com/office/officeart/2005/8/layout/orgChart1"/>
    <dgm:cxn modelId="{2DA8A154-559E-403A-83A0-7B5416557933}" type="presOf" srcId="{B6E6632A-61B0-4B10-A778-EDA021D96C9E}" destId="{78207897-CAF9-40D7-9F30-65461F7BD335}" srcOrd="0" destOrd="0" presId="urn:microsoft.com/office/officeart/2005/8/layout/orgChart1"/>
    <dgm:cxn modelId="{6F345F55-6EE3-4349-BD3D-08944704B372}" type="presOf" srcId="{53F799FF-DB83-4CEA-BF48-B93BF6FBD4F1}" destId="{4BE17F58-51B9-46B0-BC2D-4028A6DB7F63}" srcOrd="1" destOrd="0" presId="urn:microsoft.com/office/officeart/2005/8/layout/orgChart1"/>
    <dgm:cxn modelId="{A3BD6A58-FE36-4ED8-8342-6B5045975537}" type="presOf" srcId="{DE1BC129-C04E-46D3-BAF5-7C50C4F3DA0A}" destId="{21000BFA-DC94-45D8-8B07-201C95F2A4FF}" srcOrd="0" destOrd="0" presId="urn:microsoft.com/office/officeart/2005/8/layout/orgChart1"/>
    <dgm:cxn modelId="{49B6177D-6A64-49F6-BC13-944398A5765D}" type="presOf" srcId="{AA62F4C0-DBB8-4D29-89D2-827DF0C3AA7C}" destId="{EA433E1B-D320-4CFB-B7C7-3A1246DD8B1C}" srcOrd="0" destOrd="0" presId="urn:microsoft.com/office/officeart/2005/8/layout/orgChart1"/>
    <dgm:cxn modelId="{F022657D-A36A-4CC5-9C9C-E2DA7C4063B5}" type="presOf" srcId="{C465489F-6F34-43C9-B1B5-D512AD9AE54E}" destId="{C780A12D-E33A-46A3-AD23-73AFFE578FD2}" srcOrd="0" destOrd="0" presId="urn:microsoft.com/office/officeart/2005/8/layout/orgChart1"/>
    <dgm:cxn modelId="{0B304D7F-2D4C-42A7-997E-3B296AC987E9}" srcId="{E27B7FFE-153C-49F7-B8AC-4981A2435439}" destId="{ADA00271-F055-42FE-89E7-ED8BA773AE9B}" srcOrd="0" destOrd="0" parTransId="{D8B010AE-D1E3-4983-9E85-C7132879B26B}" sibTransId="{A496D5C9-1943-4777-9F2A-B742D4B85CBF}"/>
    <dgm:cxn modelId="{101D1B83-2AF3-4587-B56C-74C45295EB03}" type="presOf" srcId="{CCFF3C63-9E98-48F5-BE5C-1AF23A04EA38}" destId="{20E5D508-F827-4BD3-A7F0-C24146AB0086}" srcOrd="1" destOrd="0" presId="urn:microsoft.com/office/officeart/2005/8/layout/orgChart1"/>
    <dgm:cxn modelId="{D02B3583-35AC-4D5A-B842-B23527255B6B}" srcId="{707C2DA3-0C39-4DBB-AD6B-1638D5282EB0}" destId="{47087C5D-63AF-46CC-9267-A6AD5C60B541}" srcOrd="3" destOrd="0" parTransId="{4E8B3937-B98A-43BC-9347-E6258388EBC3}" sibTransId="{7E2B2A85-2191-4987-8939-43FF40D78DD0}"/>
    <dgm:cxn modelId="{CA5F0289-770D-4EC2-8DB1-79A45B662541}" type="presOf" srcId="{569586B9-A09A-4D21-8A63-42419BA0AB33}" destId="{A15BA43A-438C-438A-9F62-985C9B633CF3}" srcOrd="1" destOrd="0" presId="urn:microsoft.com/office/officeart/2005/8/layout/orgChart1"/>
    <dgm:cxn modelId="{C8C40895-4AD6-4803-9B27-66161B3DEF8A}" type="presOf" srcId="{8B2CD2FB-0967-41C2-9A1B-1CECB3752D92}" destId="{480EBFA3-E00B-410D-84BE-C3449C75492D}" srcOrd="0" destOrd="0" presId="urn:microsoft.com/office/officeart/2005/8/layout/orgChart1"/>
    <dgm:cxn modelId="{62D2B398-2A47-4F24-91D6-A0A75F30B580}" srcId="{707C2DA3-0C39-4DBB-AD6B-1638D5282EB0}" destId="{AA62F4C0-DBB8-4D29-89D2-827DF0C3AA7C}" srcOrd="2" destOrd="0" parTransId="{1212AB27-D051-4197-A42F-8DBA41D061F2}" sibTransId="{CDB5F132-4276-4534-A55B-46D29AB3B560}"/>
    <dgm:cxn modelId="{EC7E0999-9BE0-42A8-874E-D68604DAA4DD}" type="presOf" srcId="{8C77C632-5011-4F73-8493-8BCB2E208A37}" destId="{FDCE47C1-6859-4AD9-99A4-4A4C2A018FF2}" srcOrd="0" destOrd="0" presId="urn:microsoft.com/office/officeart/2005/8/layout/orgChart1"/>
    <dgm:cxn modelId="{009E6199-98B1-4715-BB9C-B8966FC09272}" srcId="{3C4448CF-C576-4F13-8338-315EFF553F42}" destId="{53F799FF-DB83-4CEA-BF48-B93BF6FBD4F1}" srcOrd="0" destOrd="0" parTransId="{88FEC10C-0734-4040-8983-FB5BE9F27372}" sibTransId="{1A46E7CA-0322-4A7D-B209-85544035BB92}"/>
    <dgm:cxn modelId="{8DF8C09A-89A5-4339-B4A6-600960EA655F}" type="presOf" srcId="{7F42AF6B-2DDA-4262-BFBA-8CF51FAFAF11}" destId="{4D35A3DB-D94F-4E98-83B4-B9FF84B9E5B3}" srcOrd="0" destOrd="0" presId="urn:microsoft.com/office/officeart/2005/8/layout/orgChart1"/>
    <dgm:cxn modelId="{18C2979D-8A01-45FA-956D-53101627544E}" type="presOf" srcId="{059ADBA8-9D99-4D36-B736-5C6E93F09270}" destId="{0E19A044-F5DF-47F1-B1F9-FF1E319BACA5}" srcOrd="0" destOrd="0" presId="urn:microsoft.com/office/officeart/2005/8/layout/orgChart1"/>
    <dgm:cxn modelId="{243D5FA1-6D45-490A-8AAB-86528B7468CF}" type="presOf" srcId="{88FEC10C-0734-4040-8983-FB5BE9F27372}" destId="{F9FDD494-1C9B-44D7-977B-7D6B30773A1E}" srcOrd="0" destOrd="0" presId="urn:microsoft.com/office/officeart/2005/8/layout/orgChart1"/>
    <dgm:cxn modelId="{739E69AD-BC48-4E58-9362-19BAE4EC54D3}" type="presOf" srcId="{6C487AF7-9E78-4B0A-8B5D-3BD7EF3CAB88}" destId="{753979B5-1365-46A8-B971-2864721E941F}" srcOrd="1" destOrd="0" presId="urn:microsoft.com/office/officeart/2005/8/layout/orgChart1"/>
    <dgm:cxn modelId="{DEE78CB1-F160-4CF2-BDB7-CE75508F0736}" srcId="{47087C5D-63AF-46CC-9267-A6AD5C60B541}" destId="{DE1BC129-C04E-46D3-BAF5-7C50C4F3DA0A}" srcOrd="0" destOrd="0" parTransId="{5C894CF6-9371-491D-BB10-2D16B16BC05A}" sibTransId="{46AA269C-053A-4691-A49D-79412BF21D04}"/>
    <dgm:cxn modelId="{B1204AB2-233E-4E78-9DC2-A941FB4DB5A0}" type="presOf" srcId="{3C4448CF-C576-4F13-8338-315EFF553F42}" destId="{9494E9BF-B8C8-400F-A0E8-353F595557AB}" srcOrd="1" destOrd="0" presId="urn:microsoft.com/office/officeart/2005/8/layout/orgChart1"/>
    <dgm:cxn modelId="{AD87A0B2-DEC1-49D7-AA69-AEC261606DC1}" type="presOf" srcId="{ADA00271-F055-42FE-89E7-ED8BA773AE9B}" destId="{BFCC6231-3A57-4CF4-BA30-07BCF2D02CCC}" srcOrd="0" destOrd="0" presId="urn:microsoft.com/office/officeart/2005/8/layout/orgChart1"/>
    <dgm:cxn modelId="{6E3BF1B4-2F27-4B33-842E-EF36C01CD68D}" type="presOf" srcId="{FC112884-5C9B-4ACF-B549-A17EE68A091B}" destId="{5ACAC3F6-AD22-4A6F-90B8-9266BE207860}" srcOrd="0" destOrd="0" presId="urn:microsoft.com/office/officeart/2005/8/layout/orgChart1"/>
    <dgm:cxn modelId="{F74D4AB8-9847-4418-85D7-030BF6FD156D}" type="presOf" srcId="{47087C5D-63AF-46CC-9267-A6AD5C60B541}" destId="{24611F3F-5702-46D6-8F09-C926F8543977}" srcOrd="1" destOrd="0" presId="urn:microsoft.com/office/officeart/2005/8/layout/orgChart1"/>
    <dgm:cxn modelId="{884ACBB8-CA3F-4140-9686-5746D51F2A06}" type="presOf" srcId="{B292A3C4-28F7-44FE-BBC6-029B49867042}" destId="{C704D738-AC19-4C1A-97E7-1562210CF1E3}" srcOrd="0" destOrd="0" presId="urn:microsoft.com/office/officeart/2005/8/layout/orgChart1"/>
    <dgm:cxn modelId="{A9B202B9-7898-4214-93E3-3BB075EC1559}" srcId="{E27B7FFE-153C-49F7-B8AC-4981A2435439}" destId="{3C4448CF-C576-4F13-8338-315EFF553F42}" srcOrd="1" destOrd="0" parTransId="{934572AC-3490-451F-B36D-470120FD1087}" sibTransId="{2F040023-B091-4730-9C6E-5A84B49DB84E}"/>
    <dgm:cxn modelId="{B51F94BA-969A-436A-B763-CE116CACB48F}" srcId="{ADA00271-F055-42FE-89E7-ED8BA773AE9B}" destId="{CCFF3C63-9E98-48F5-BE5C-1AF23A04EA38}" srcOrd="0" destOrd="0" parTransId="{C465489F-6F34-43C9-B1B5-D512AD9AE54E}" sibTransId="{B6ECFB2C-211C-4F53-A38B-1A615E2F3AE1}"/>
    <dgm:cxn modelId="{AE262BBF-6123-4044-B05B-E31EADFE7F3B}" type="presOf" srcId="{DE1BC129-C04E-46D3-BAF5-7C50C4F3DA0A}" destId="{1C28F612-4A2C-4A77-AB89-10AF75229631}" srcOrd="1" destOrd="0" presId="urn:microsoft.com/office/officeart/2005/8/layout/orgChart1"/>
    <dgm:cxn modelId="{50E9E3C0-2906-4153-A20A-692577FCB89E}" srcId="{CCFF3C63-9E98-48F5-BE5C-1AF23A04EA38}" destId="{6C487AF7-9E78-4B0A-8B5D-3BD7EF3CAB88}" srcOrd="1" destOrd="0" parTransId="{8BBB9EC4-B1C8-47AF-9FE7-5305E22BDF4C}" sibTransId="{1DF32E55-6EBB-4253-A46E-EFBEBB0AF1DC}"/>
    <dgm:cxn modelId="{343C9DC2-C788-4CFD-98A8-405B70857C0F}" srcId="{94A1B928-A81A-4995-83F7-2D114EB90D23}" destId="{8B2CD2FB-0967-41C2-9A1B-1CECB3752D92}" srcOrd="0" destOrd="0" parTransId="{B5972A27-ED99-42CD-9807-138D9F5978F8}" sibTransId="{99701AB1-F4AC-4D26-B8F9-AAA5AEC82D93}"/>
    <dgm:cxn modelId="{08EC39C6-D223-44E4-BDA8-3DBB1CF8DA17}" srcId="{782CFFD6-CDBF-4AAE-A79D-B6DA6513B28D}" destId="{707C2DA3-0C39-4DBB-AD6B-1638D5282EB0}" srcOrd="1" destOrd="0" parTransId="{B6E6632A-61B0-4B10-A778-EDA021D96C9E}" sibTransId="{70DCD619-0866-4747-BC49-DBB1350AF0F7}"/>
    <dgm:cxn modelId="{648FA5CA-DFFE-4991-8EEE-12E9F7005685}" type="presOf" srcId="{707C2DA3-0C39-4DBB-AD6B-1638D5282EB0}" destId="{72ED94DF-9598-4316-A31C-8BA8254F51B6}" srcOrd="0" destOrd="0" presId="urn:microsoft.com/office/officeart/2005/8/layout/orgChart1"/>
    <dgm:cxn modelId="{47D478CB-8258-4CB3-B99A-A9D123EE33B0}" srcId="{B1DBD07E-DB81-43F8-98C9-AA029965763B}" destId="{782CFFD6-CDBF-4AAE-A79D-B6DA6513B28D}" srcOrd="0" destOrd="0" parTransId="{71B7ADD6-1688-47C6-BF91-A236C0250924}" sibTransId="{AD465F82-8EB3-4F22-9DF4-83CA05CC9ABD}"/>
    <dgm:cxn modelId="{F72505D2-4096-4F61-BA46-D74C591D156B}" type="presOf" srcId="{21E4269D-79FF-4E77-BE04-23F129C8B848}" destId="{7D147211-ABAA-421A-BAB5-CC1527783FCA}" srcOrd="0" destOrd="0" presId="urn:microsoft.com/office/officeart/2005/8/layout/orgChart1"/>
    <dgm:cxn modelId="{6935B4D2-962A-4A92-8382-8F5D2EF9B8C4}" type="presOf" srcId="{94A1B928-A81A-4995-83F7-2D114EB90D23}" destId="{63B50235-F421-4A19-A74C-FC361F092CC6}" srcOrd="0" destOrd="0" presId="urn:microsoft.com/office/officeart/2005/8/layout/orgChart1"/>
    <dgm:cxn modelId="{FF2436D3-5942-4904-8B9A-A8E4DAC5EE9A}" type="presOf" srcId="{A576A39C-890F-4AD7-8F8D-1A5A3445DF75}" destId="{2911E222-1B5F-4F70-A652-BDE288BA2499}" srcOrd="0" destOrd="0" presId="urn:microsoft.com/office/officeart/2005/8/layout/orgChart1"/>
    <dgm:cxn modelId="{AA5A07D4-78A0-4DA3-927D-CF2FB086C5DF}" type="presOf" srcId="{7F42AF6B-2DDA-4262-BFBA-8CF51FAFAF11}" destId="{F975025D-2589-48B7-83B9-C36F453016F5}" srcOrd="1" destOrd="0" presId="urn:microsoft.com/office/officeart/2005/8/layout/orgChart1"/>
    <dgm:cxn modelId="{13D641D6-3D34-4B4A-B2F5-24C29427D3ED}" type="presOf" srcId="{ADA00271-F055-42FE-89E7-ED8BA773AE9B}" destId="{968202EF-9DDC-4387-A93A-AA0AC71B8D79}" srcOrd="1" destOrd="0" presId="urn:microsoft.com/office/officeart/2005/8/layout/orgChart1"/>
    <dgm:cxn modelId="{647711DA-90EF-41E2-8BE9-B519B36E38C3}" type="presOf" srcId="{1D3C9D3F-5DB8-499C-86E4-A4BC536A1804}" destId="{9B3AD490-B1A3-4C77-87FA-45C7ADAC46DC}" srcOrd="0" destOrd="0" presId="urn:microsoft.com/office/officeart/2005/8/layout/orgChart1"/>
    <dgm:cxn modelId="{8D793BDF-2F6C-4073-A940-CB4BD35DC637}" type="presOf" srcId="{804234F1-CC4B-4071-8210-0F9D3E13107E}" destId="{DE3D47AB-BFFD-40AC-B57A-B4C9D44AD5C4}" srcOrd="1" destOrd="0" presId="urn:microsoft.com/office/officeart/2005/8/layout/orgChart1"/>
    <dgm:cxn modelId="{076255E0-7EC8-4839-A169-7FB7F3B9018A}" type="presOf" srcId="{8BBB9EC4-B1C8-47AF-9FE7-5305E22BDF4C}" destId="{8106D3FE-E7F2-495F-B04E-5D9BD7D0A120}" srcOrd="0" destOrd="0" presId="urn:microsoft.com/office/officeart/2005/8/layout/orgChart1"/>
    <dgm:cxn modelId="{D7CF9BE0-3B5F-4498-8398-6460B3A6B3A1}" type="presOf" srcId="{B5972A27-ED99-42CD-9807-138D9F5978F8}" destId="{EF8F7E2A-096E-4DCA-89D1-5BA28788EB69}" srcOrd="0" destOrd="0" presId="urn:microsoft.com/office/officeart/2005/8/layout/orgChart1"/>
    <dgm:cxn modelId="{9FEC83E5-6A0A-476A-9F0C-CBB51F8D8DE1}" type="presOf" srcId="{569586B9-A09A-4D21-8A63-42419BA0AB33}" destId="{8659DC4D-A5FA-42A7-A63C-E9DECFC037DF}" srcOrd="0" destOrd="0" presId="urn:microsoft.com/office/officeart/2005/8/layout/orgChart1"/>
    <dgm:cxn modelId="{7087B6EC-3D65-40CA-BFA2-02CB3914A8A5}" srcId="{AA62F4C0-DBB8-4D29-89D2-827DF0C3AA7C}" destId="{21E4269D-79FF-4E77-BE04-23F129C8B848}" srcOrd="0" destOrd="0" parTransId="{98409235-43D7-4514-B60A-F462F80A1EE4}" sibTransId="{88357BFE-3E37-4C73-BAF2-4905AFCDB1CD}"/>
    <dgm:cxn modelId="{BA114DEE-DB4F-420A-94EF-6E71BD016FCF}" type="presOf" srcId="{E27B7FFE-153C-49F7-B8AC-4981A2435439}" destId="{81BA499D-0B78-46F7-B223-BF5D68CA7809}" srcOrd="1" destOrd="0" presId="urn:microsoft.com/office/officeart/2005/8/layout/orgChart1"/>
    <dgm:cxn modelId="{954A6EF2-76A1-4848-A2C2-CC8B2F04EE23}" type="presOf" srcId="{934572AC-3490-451F-B36D-470120FD1087}" destId="{9DF5A0D1-1EF0-4F16-8E86-9CCDFB9A40E5}" srcOrd="0" destOrd="0" presId="urn:microsoft.com/office/officeart/2005/8/layout/orgChart1"/>
    <dgm:cxn modelId="{0A0EF4F8-DA59-4746-9C0D-325E145765B3}" type="presOf" srcId="{620C92B0-A569-49F7-8E75-D9B122A12FD1}" destId="{56951CC2-8A40-4A00-A354-61919D4CF723}" srcOrd="0" destOrd="0" presId="urn:microsoft.com/office/officeart/2005/8/layout/orgChart1"/>
    <dgm:cxn modelId="{448984FC-4402-4D48-8A05-5F9D75CF725B}" type="presOf" srcId="{707C2DA3-0C39-4DBB-AD6B-1638D5282EB0}" destId="{8C8B86B8-54C7-4DC2-9F73-63D8E83A7E9C}" srcOrd="1" destOrd="0" presId="urn:microsoft.com/office/officeart/2005/8/layout/orgChart1"/>
    <dgm:cxn modelId="{245305FE-93A2-4FEC-828C-0FE065658A02}" type="presOf" srcId="{DB019E7D-5602-4C6E-A4EF-E77DBB897D09}" destId="{DB426312-F3B3-4F55-97C0-F10F29DC76E2}" srcOrd="0" destOrd="0" presId="urn:microsoft.com/office/officeart/2005/8/layout/orgChart1"/>
    <dgm:cxn modelId="{550C9294-A2D3-4AC6-AAC5-8BF93566992D}" type="presParOf" srcId="{B1D1E359-9E12-4F0D-BDD9-49879CD162E0}" destId="{A22746F2-B91A-4D58-9B32-2B94DC8D670B}" srcOrd="0" destOrd="0" presId="urn:microsoft.com/office/officeart/2005/8/layout/orgChart1"/>
    <dgm:cxn modelId="{5B7A3682-6FCA-49C9-9784-902ED07A6B3B}" type="presParOf" srcId="{A22746F2-B91A-4D58-9B32-2B94DC8D670B}" destId="{1DBB28B8-9D9F-46B2-B7B5-CDD323DE7BD1}" srcOrd="0" destOrd="0" presId="urn:microsoft.com/office/officeart/2005/8/layout/orgChart1"/>
    <dgm:cxn modelId="{01199189-8D9E-4DE0-8363-30093D6EB589}" type="presParOf" srcId="{1DBB28B8-9D9F-46B2-B7B5-CDD323DE7BD1}" destId="{949C1005-CE51-4811-874F-6BD6A0B6BA76}" srcOrd="0" destOrd="0" presId="urn:microsoft.com/office/officeart/2005/8/layout/orgChart1"/>
    <dgm:cxn modelId="{8B1C6931-77B8-43C2-BD4D-8FFA2CB0D57C}" type="presParOf" srcId="{1DBB28B8-9D9F-46B2-B7B5-CDD323DE7BD1}" destId="{7FE5EFB3-57C3-473D-895A-3038B06C1226}" srcOrd="1" destOrd="0" presId="urn:microsoft.com/office/officeart/2005/8/layout/orgChart1"/>
    <dgm:cxn modelId="{0B689B79-EF7C-44E1-83CA-05F267475538}" type="presParOf" srcId="{A22746F2-B91A-4D58-9B32-2B94DC8D670B}" destId="{F32F45F3-033B-4A85-B24F-B044E7CFA125}" srcOrd="1" destOrd="0" presId="urn:microsoft.com/office/officeart/2005/8/layout/orgChart1"/>
    <dgm:cxn modelId="{653E647F-7563-4F79-ACCC-E0442227C684}" type="presParOf" srcId="{F32F45F3-033B-4A85-B24F-B044E7CFA125}" destId="{2BB98B5B-A470-43C5-8044-5806F9F88EC3}" srcOrd="0" destOrd="0" presId="urn:microsoft.com/office/officeart/2005/8/layout/orgChart1"/>
    <dgm:cxn modelId="{B18B6840-AB61-4354-A2C7-DABBC33D040C}" type="presParOf" srcId="{F32F45F3-033B-4A85-B24F-B044E7CFA125}" destId="{C34D09A9-F774-4A59-ABE3-DB0655A90F35}" srcOrd="1" destOrd="0" presId="urn:microsoft.com/office/officeart/2005/8/layout/orgChart1"/>
    <dgm:cxn modelId="{207FD083-5C11-4EDE-9B60-9CE9465301DC}" type="presParOf" srcId="{C34D09A9-F774-4A59-ABE3-DB0655A90F35}" destId="{5ECF43F3-C0F0-48EE-90BC-1C51F93F938E}" srcOrd="0" destOrd="0" presId="urn:microsoft.com/office/officeart/2005/8/layout/orgChart1"/>
    <dgm:cxn modelId="{88B08C7D-2A7B-4CCE-BF7C-47F61B4F5348}" type="presParOf" srcId="{5ECF43F3-C0F0-48EE-90BC-1C51F93F938E}" destId="{FDCE47C1-6859-4AD9-99A4-4A4C2A018FF2}" srcOrd="0" destOrd="0" presId="urn:microsoft.com/office/officeart/2005/8/layout/orgChart1"/>
    <dgm:cxn modelId="{8C687C6D-5103-461E-9DA2-2BB97BC1B016}" type="presParOf" srcId="{5ECF43F3-C0F0-48EE-90BC-1C51F93F938E}" destId="{D791F49F-236E-48E3-845F-E157D1764D3C}" srcOrd="1" destOrd="0" presId="urn:microsoft.com/office/officeart/2005/8/layout/orgChart1"/>
    <dgm:cxn modelId="{F549D213-643E-4479-96EE-27D194DEE508}" type="presParOf" srcId="{C34D09A9-F774-4A59-ABE3-DB0655A90F35}" destId="{8DB95E9B-E021-403A-89EC-58E9F6D00E8C}" srcOrd="1" destOrd="0" presId="urn:microsoft.com/office/officeart/2005/8/layout/orgChart1"/>
    <dgm:cxn modelId="{5856BE21-D28E-4417-9F45-2CB821497C34}" type="presParOf" srcId="{8DB95E9B-E021-403A-89EC-58E9F6D00E8C}" destId="{0E19A044-F5DF-47F1-B1F9-FF1E319BACA5}" srcOrd="0" destOrd="0" presId="urn:microsoft.com/office/officeart/2005/8/layout/orgChart1"/>
    <dgm:cxn modelId="{53A38407-ED0B-471F-85DC-2A0510372F8D}" type="presParOf" srcId="{8DB95E9B-E021-403A-89EC-58E9F6D00E8C}" destId="{27F1DE43-EB13-4FCF-B012-3CBCEE726B9C}" srcOrd="1" destOrd="0" presId="urn:microsoft.com/office/officeart/2005/8/layout/orgChart1"/>
    <dgm:cxn modelId="{DB05AF26-4988-4956-AEC0-2AC2135554C6}" type="presParOf" srcId="{27F1DE43-EB13-4FCF-B012-3CBCEE726B9C}" destId="{554F4BC0-46D6-43C9-A56A-BBFFF85B87E4}" srcOrd="0" destOrd="0" presId="urn:microsoft.com/office/officeart/2005/8/layout/orgChart1"/>
    <dgm:cxn modelId="{A022A1F6-A7A8-441F-AEC8-605F2E032FA2}" type="presParOf" srcId="{554F4BC0-46D6-43C9-A56A-BBFFF85B87E4}" destId="{5BD173EC-E388-4AF8-AA3E-CE8A6BBCEF98}" srcOrd="0" destOrd="0" presId="urn:microsoft.com/office/officeart/2005/8/layout/orgChart1"/>
    <dgm:cxn modelId="{21306635-95D6-4F14-BAE3-0065A2E80D81}" type="presParOf" srcId="{554F4BC0-46D6-43C9-A56A-BBFFF85B87E4}" destId="{410C4608-0404-4F81-82D2-86E35150A104}" srcOrd="1" destOrd="0" presId="urn:microsoft.com/office/officeart/2005/8/layout/orgChart1"/>
    <dgm:cxn modelId="{EEC5A70C-0079-4622-ADD7-EBF45125F86D}" type="presParOf" srcId="{27F1DE43-EB13-4FCF-B012-3CBCEE726B9C}" destId="{B590ED4F-FDCE-4D9A-B0C7-E9C8FF9C190A}" srcOrd="1" destOrd="0" presId="urn:microsoft.com/office/officeart/2005/8/layout/orgChart1"/>
    <dgm:cxn modelId="{D32F33FD-C0DC-4137-A9A5-741F09A2EEBE}" type="presParOf" srcId="{27F1DE43-EB13-4FCF-B012-3CBCEE726B9C}" destId="{CB191749-056D-42D2-AE0B-20299E31E55F}" srcOrd="2" destOrd="0" presId="urn:microsoft.com/office/officeart/2005/8/layout/orgChart1"/>
    <dgm:cxn modelId="{0F925B44-1812-489D-9B19-7D49F1949EBD}" type="presParOf" srcId="{C34D09A9-F774-4A59-ABE3-DB0655A90F35}" destId="{61620455-313B-480D-9F19-8D2ABA883BCB}" srcOrd="2" destOrd="0" presId="urn:microsoft.com/office/officeart/2005/8/layout/orgChart1"/>
    <dgm:cxn modelId="{F28DB794-2B8C-423F-BE1E-08071A6473D9}" type="presParOf" srcId="{F32F45F3-033B-4A85-B24F-B044E7CFA125}" destId="{78207897-CAF9-40D7-9F30-65461F7BD335}" srcOrd="2" destOrd="0" presId="urn:microsoft.com/office/officeart/2005/8/layout/orgChart1"/>
    <dgm:cxn modelId="{009297AF-A450-4FED-94D1-4CC60F36674C}" type="presParOf" srcId="{F32F45F3-033B-4A85-B24F-B044E7CFA125}" destId="{5E12EFF0-7D59-4931-B1C5-76F60252BD5D}" srcOrd="3" destOrd="0" presId="urn:microsoft.com/office/officeart/2005/8/layout/orgChart1"/>
    <dgm:cxn modelId="{BF543425-3945-436D-AD8B-9B6CBBD2FC3D}" type="presParOf" srcId="{5E12EFF0-7D59-4931-B1C5-76F60252BD5D}" destId="{72D5A699-3537-4487-A14A-0ED3486D920C}" srcOrd="0" destOrd="0" presId="urn:microsoft.com/office/officeart/2005/8/layout/orgChart1"/>
    <dgm:cxn modelId="{4BD52B73-0AEC-47EC-B267-5E8C6701F261}" type="presParOf" srcId="{72D5A699-3537-4487-A14A-0ED3486D920C}" destId="{72ED94DF-9598-4316-A31C-8BA8254F51B6}" srcOrd="0" destOrd="0" presId="urn:microsoft.com/office/officeart/2005/8/layout/orgChart1"/>
    <dgm:cxn modelId="{92E849BE-05FA-4DAA-B4C9-34B1D322713F}" type="presParOf" srcId="{72D5A699-3537-4487-A14A-0ED3486D920C}" destId="{8C8B86B8-54C7-4DC2-9F73-63D8E83A7E9C}" srcOrd="1" destOrd="0" presId="urn:microsoft.com/office/officeart/2005/8/layout/orgChart1"/>
    <dgm:cxn modelId="{0DAEBE17-A3FB-4587-914F-F2F29CA68EDC}" type="presParOf" srcId="{5E12EFF0-7D59-4931-B1C5-76F60252BD5D}" destId="{696831D8-2853-49FD-ABEE-E3DE0637DCE5}" srcOrd="1" destOrd="0" presId="urn:microsoft.com/office/officeart/2005/8/layout/orgChart1"/>
    <dgm:cxn modelId="{BF16C51E-6AAD-418D-BAA1-03C99E0F5C75}" type="presParOf" srcId="{696831D8-2853-49FD-ABEE-E3DE0637DCE5}" destId="{2911E222-1B5F-4F70-A652-BDE288BA2499}" srcOrd="0" destOrd="0" presId="urn:microsoft.com/office/officeart/2005/8/layout/orgChart1"/>
    <dgm:cxn modelId="{37E74021-5365-4FA2-829E-81DE5D577FD1}" type="presParOf" srcId="{696831D8-2853-49FD-ABEE-E3DE0637DCE5}" destId="{57EB5133-4758-4A10-BE5E-9F86E8B55117}" srcOrd="1" destOrd="0" presId="urn:microsoft.com/office/officeart/2005/8/layout/orgChart1"/>
    <dgm:cxn modelId="{DCE3DF68-0FCD-474E-ADD5-3CFD8958D885}" type="presParOf" srcId="{57EB5133-4758-4A10-BE5E-9F86E8B55117}" destId="{3031DC3B-A620-465E-9AB3-FCA2539D9786}" srcOrd="0" destOrd="0" presId="urn:microsoft.com/office/officeart/2005/8/layout/orgChart1"/>
    <dgm:cxn modelId="{EAF50A12-E33E-4787-AB9B-BAE9716ECB31}" type="presParOf" srcId="{3031DC3B-A620-465E-9AB3-FCA2539D9786}" destId="{63B50235-F421-4A19-A74C-FC361F092CC6}" srcOrd="0" destOrd="0" presId="urn:microsoft.com/office/officeart/2005/8/layout/orgChart1"/>
    <dgm:cxn modelId="{59DAD410-0004-4A5C-85B6-26792816DC88}" type="presParOf" srcId="{3031DC3B-A620-465E-9AB3-FCA2539D9786}" destId="{7C3017B6-B4CC-423A-9E6E-21342105C509}" srcOrd="1" destOrd="0" presId="urn:microsoft.com/office/officeart/2005/8/layout/orgChart1"/>
    <dgm:cxn modelId="{C8ED84A3-AE80-4030-851F-8C4198EF9969}" type="presParOf" srcId="{57EB5133-4758-4A10-BE5E-9F86E8B55117}" destId="{859DA3F4-8CCC-483C-8FF7-0FC44FECFA48}" srcOrd="1" destOrd="0" presId="urn:microsoft.com/office/officeart/2005/8/layout/orgChart1"/>
    <dgm:cxn modelId="{82FD95D1-67CB-4735-8F6A-6D86A839B1E4}" type="presParOf" srcId="{859DA3F4-8CCC-483C-8FF7-0FC44FECFA48}" destId="{EF8F7E2A-096E-4DCA-89D1-5BA28788EB69}" srcOrd="0" destOrd="0" presId="urn:microsoft.com/office/officeart/2005/8/layout/orgChart1"/>
    <dgm:cxn modelId="{63F00F59-AE8C-417D-8497-639DE9775E75}" type="presParOf" srcId="{859DA3F4-8CCC-483C-8FF7-0FC44FECFA48}" destId="{A060E5AF-558B-4B85-9F26-671ABBB8FB15}" srcOrd="1" destOrd="0" presId="urn:microsoft.com/office/officeart/2005/8/layout/orgChart1"/>
    <dgm:cxn modelId="{80D82616-6E25-4C91-82DC-B2A2E982564F}" type="presParOf" srcId="{A060E5AF-558B-4B85-9F26-671ABBB8FB15}" destId="{6BFC0054-089B-43D1-819B-5E75E37FB00D}" srcOrd="0" destOrd="0" presId="urn:microsoft.com/office/officeart/2005/8/layout/orgChart1"/>
    <dgm:cxn modelId="{8737AA12-FD0D-4CA5-84EB-410B6449E3E4}" type="presParOf" srcId="{6BFC0054-089B-43D1-819B-5E75E37FB00D}" destId="{480EBFA3-E00B-410D-84BE-C3449C75492D}" srcOrd="0" destOrd="0" presId="urn:microsoft.com/office/officeart/2005/8/layout/orgChart1"/>
    <dgm:cxn modelId="{5F99590B-60A8-47C9-B7ED-9AE1098BA956}" type="presParOf" srcId="{6BFC0054-089B-43D1-819B-5E75E37FB00D}" destId="{84F9752F-2A71-436E-8B8A-009FA7A68E03}" srcOrd="1" destOrd="0" presId="urn:microsoft.com/office/officeart/2005/8/layout/orgChart1"/>
    <dgm:cxn modelId="{B5FD6715-0E16-4799-9F3A-E0B4EBFF21B2}" type="presParOf" srcId="{A060E5AF-558B-4B85-9F26-671ABBB8FB15}" destId="{10C0C760-7267-455A-AE02-6D4D5AC0B378}" srcOrd="1" destOrd="0" presId="urn:microsoft.com/office/officeart/2005/8/layout/orgChart1"/>
    <dgm:cxn modelId="{93408DCF-6949-457A-8EEF-F32B2A4F2920}" type="presParOf" srcId="{A060E5AF-558B-4B85-9F26-671ABBB8FB15}" destId="{474F4C1C-D216-4413-9EE4-631D75196274}" srcOrd="2" destOrd="0" presId="urn:microsoft.com/office/officeart/2005/8/layout/orgChart1"/>
    <dgm:cxn modelId="{E1FCD670-59B5-4F52-AAC3-3CFB4344F1E5}" type="presParOf" srcId="{57EB5133-4758-4A10-BE5E-9F86E8B55117}" destId="{D6CE073F-85B0-46A5-ABDE-056887E034B4}" srcOrd="2" destOrd="0" presId="urn:microsoft.com/office/officeart/2005/8/layout/orgChart1"/>
    <dgm:cxn modelId="{21C002F6-2476-47DC-8098-FC0253063057}" type="presParOf" srcId="{696831D8-2853-49FD-ABEE-E3DE0637DCE5}" destId="{35880E96-AF2D-414D-91EA-BAE304EC11A8}" srcOrd="2" destOrd="0" presId="urn:microsoft.com/office/officeart/2005/8/layout/orgChart1"/>
    <dgm:cxn modelId="{A885146F-7759-4C0D-8A5B-A0180C191D90}" type="presParOf" srcId="{696831D8-2853-49FD-ABEE-E3DE0637DCE5}" destId="{01E64A48-817C-45BB-8300-29E6693E8DCE}" srcOrd="3" destOrd="0" presId="urn:microsoft.com/office/officeart/2005/8/layout/orgChart1"/>
    <dgm:cxn modelId="{5E392D0A-A2A5-46A2-A851-245E45396880}" type="presParOf" srcId="{01E64A48-817C-45BB-8300-29E6693E8DCE}" destId="{31194394-FC5D-4BA6-9A4A-8CD58954F255}" srcOrd="0" destOrd="0" presId="urn:microsoft.com/office/officeart/2005/8/layout/orgChart1"/>
    <dgm:cxn modelId="{FD5974D2-1013-4647-857B-AE739A9CD820}" type="presParOf" srcId="{31194394-FC5D-4BA6-9A4A-8CD58954F255}" destId="{F8580C2C-7CBF-4BF5-A4D5-DE5F23F304F3}" srcOrd="0" destOrd="0" presId="urn:microsoft.com/office/officeart/2005/8/layout/orgChart1"/>
    <dgm:cxn modelId="{D8A90862-C8ED-4585-A193-89A4E552BCDA}" type="presParOf" srcId="{31194394-FC5D-4BA6-9A4A-8CD58954F255}" destId="{DE3D47AB-BFFD-40AC-B57A-B4C9D44AD5C4}" srcOrd="1" destOrd="0" presId="urn:microsoft.com/office/officeart/2005/8/layout/orgChart1"/>
    <dgm:cxn modelId="{79811E7B-142B-4A99-8BC3-01D6AF121542}" type="presParOf" srcId="{01E64A48-817C-45BB-8300-29E6693E8DCE}" destId="{DD46A0E9-2AC3-4320-9239-43B82E01AD3E}" srcOrd="1" destOrd="0" presId="urn:microsoft.com/office/officeart/2005/8/layout/orgChart1"/>
    <dgm:cxn modelId="{E8A4DEA2-548C-48CB-AD1D-336CC2EF2B81}" type="presParOf" srcId="{DD46A0E9-2AC3-4320-9239-43B82E01AD3E}" destId="{E006438C-E92F-4D42-AF18-9AACDE0A690F}" srcOrd="0" destOrd="0" presId="urn:microsoft.com/office/officeart/2005/8/layout/orgChart1"/>
    <dgm:cxn modelId="{B92C3D0A-035C-438C-81ED-43F052FB6546}" type="presParOf" srcId="{DD46A0E9-2AC3-4320-9239-43B82E01AD3E}" destId="{6B98EBB2-0C9A-4814-8FD9-77BA1BC9D08A}" srcOrd="1" destOrd="0" presId="urn:microsoft.com/office/officeart/2005/8/layout/orgChart1"/>
    <dgm:cxn modelId="{AC6C610D-B9EB-497E-8500-8D4FB41A2D0F}" type="presParOf" srcId="{6B98EBB2-0C9A-4814-8FD9-77BA1BC9D08A}" destId="{4FF1EF03-EC4A-4876-8070-04F1FFB325C6}" srcOrd="0" destOrd="0" presId="urn:microsoft.com/office/officeart/2005/8/layout/orgChart1"/>
    <dgm:cxn modelId="{CE352478-CDDA-4945-BF81-7FA66FB496E6}" type="presParOf" srcId="{4FF1EF03-EC4A-4876-8070-04F1FFB325C6}" destId="{C704D738-AC19-4C1A-97E7-1562210CF1E3}" srcOrd="0" destOrd="0" presId="urn:microsoft.com/office/officeart/2005/8/layout/orgChart1"/>
    <dgm:cxn modelId="{FA837BC6-4B0F-4BE1-8A70-857FEA87C2E9}" type="presParOf" srcId="{4FF1EF03-EC4A-4876-8070-04F1FFB325C6}" destId="{A58CB6AB-F4C1-4C81-B260-2B10F688B2BE}" srcOrd="1" destOrd="0" presId="urn:microsoft.com/office/officeart/2005/8/layout/orgChart1"/>
    <dgm:cxn modelId="{E5F117BD-C117-4E5D-B40C-6608606D8791}" type="presParOf" srcId="{6B98EBB2-0C9A-4814-8FD9-77BA1BC9D08A}" destId="{76F1EBC5-0990-45C3-BF10-A4807D2D0710}" srcOrd="1" destOrd="0" presId="urn:microsoft.com/office/officeart/2005/8/layout/orgChart1"/>
    <dgm:cxn modelId="{98A81CBB-37C2-481B-9A70-62C2D36F3EEF}" type="presParOf" srcId="{6B98EBB2-0C9A-4814-8FD9-77BA1BC9D08A}" destId="{DC637615-31C7-4ACD-B83B-16C499C61823}" srcOrd="2" destOrd="0" presId="urn:microsoft.com/office/officeart/2005/8/layout/orgChart1"/>
    <dgm:cxn modelId="{6DE6E861-00C9-4762-ABE9-AA5427AF0ED2}" type="presParOf" srcId="{01E64A48-817C-45BB-8300-29E6693E8DCE}" destId="{E24AD0FB-5A1C-4DB0-9B10-B27ED65DF940}" srcOrd="2" destOrd="0" presId="urn:microsoft.com/office/officeart/2005/8/layout/orgChart1"/>
    <dgm:cxn modelId="{9EEB27C4-788B-4D14-B8A5-C4DB7ECF15DC}" type="presParOf" srcId="{696831D8-2853-49FD-ABEE-E3DE0637DCE5}" destId="{577D8140-6B88-49B3-B8CF-FC47E1C2F3DC}" srcOrd="4" destOrd="0" presId="urn:microsoft.com/office/officeart/2005/8/layout/orgChart1"/>
    <dgm:cxn modelId="{E2CF3445-B30D-49D6-BD88-CB6256384DCD}" type="presParOf" srcId="{696831D8-2853-49FD-ABEE-E3DE0637DCE5}" destId="{0F4DDBFF-5B2F-487A-AB49-0BE4B388D0BD}" srcOrd="5" destOrd="0" presId="urn:microsoft.com/office/officeart/2005/8/layout/orgChart1"/>
    <dgm:cxn modelId="{C4D9093B-67E7-44EB-BFF6-BEDF2DCD6C1D}" type="presParOf" srcId="{0F4DDBFF-5B2F-487A-AB49-0BE4B388D0BD}" destId="{98FD8B24-BD82-49AF-9856-9F377A22191A}" srcOrd="0" destOrd="0" presId="urn:microsoft.com/office/officeart/2005/8/layout/orgChart1"/>
    <dgm:cxn modelId="{505D0DD0-DB50-4164-BFC3-4C3D3958F01E}" type="presParOf" srcId="{98FD8B24-BD82-49AF-9856-9F377A22191A}" destId="{EA433E1B-D320-4CFB-B7C7-3A1246DD8B1C}" srcOrd="0" destOrd="0" presId="urn:microsoft.com/office/officeart/2005/8/layout/orgChart1"/>
    <dgm:cxn modelId="{2F96149B-498F-408B-B54C-6A9430BA6923}" type="presParOf" srcId="{98FD8B24-BD82-49AF-9856-9F377A22191A}" destId="{EE46C9BD-A72C-4B86-A740-12CE27E28869}" srcOrd="1" destOrd="0" presId="urn:microsoft.com/office/officeart/2005/8/layout/orgChart1"/>
    <dgm:cxn modelId="{675B4FF2-EBEE-411C-BBA5-96CDD9836AE4}" type="presParOf" srcId="{0F4DDBFF-5B2F-487A-AB49-0BE4B388D0BD}" destId="{D9663CEE-1314-413A-B8AE-F37EABEC45CE}" srcOrd="1" destOrd="0" presId="urn:microsoft.com/office/officeart/2005/8/layout/orgChart1"/>
    <dgm:cxn modelId="{C03EDD62-4197-482E-8337-4297AEDCCC2B}" type="presParOf" srcId="{D9663CEE-1314-413A-B8AE-F37EABEC45CE}" destId="{AF64516C-BA26-4AB4-8E4B-C6BD710DE750}" srcOrd="0" destOrd="0" presId="urn:microsoft.com/office/officeart/2005/8/layout/orgChart1"/>
    <dgm:cxn modelId="{752CD718-9565-4408-A12C-F458B29DA5AC}" type="presParOf" srcId="{D9663CEE-1314-413A-B8AE-F37EABEC45CE}" destId="{67DD893A-1CDE-4294-B2B4-4B98DD27C794}" srcOrd="1" destOrd="0" presId="urn:microsoft.com/office/officeart/2005/8/layout/orgChart1"/>
    <dgm:cxn modelId="{DEFDACB6-2A93-4539-B52E-19889D5C22FE}" type="presParOf" srcId="{67DD893A-1CDE-4294-B2B4-4B98DD27C794}" destId="{5398E506-F4E3-4926-ACF8-ABD54B225755}" srcOrd="0" destOrd="0" presId="urn:microsoft.com/office/officeart/2005/8/layout/orgChart1"/>
    <dgm:cxn modelId="{C2F82F03-6D0F-44DA-B324-8DFC6DD16E8E}" type="presParOf" srcId="{5398E506-F4E3-4926-ACF8-ABD54B225755}" destId="{7D147211-ABAA-421A-BAB5-CC1527783FCA}" srcOrd="0" destOrd="0" presId="urn:microsoft.com/office/officeart/2005/8/layout/orgChart1"/>
    <dgm:cxn modelId="{4D1033C2-9DCD-4A3D-B36B-466321D1A527}" type="presParOf" srcId="{5398E506-F4E3-4926-ACF8-ABD54B225755}" destId="{F0D828C0-4DB5-4092-ABCB-7D7736BD922A}" srcOrd="1" destOrd="0" presId="urn:microsoft.com/office/officeart/2005/8/layout/orgChart1"/>
    <dgm:cxn modelId="{32CF948A-BBA0-4AF5-AD11-F950A1F5753B}" type="presParOf" srcId="{67DD893A-1CDE-4294-B2B4-4B98DD27C794}" destId="{683134CD-0DDC-4E06-AD13-75090ED3EEFA}" srcOrd="1" destOrd="0" presId="urn:microsoft.com/office/officeart/2005/8/layout/orgChart1"/>
    <dgm:cxn modelId="{0F47CDC7-DA4A-4BE5-B21D-23A052DDA87E}" type="presParOf" srcId="{683134CD-0DDC-4E06-AD13-75090ED3EEFA}" destId="{9D03C06E-1CD2-4B56-8CBB-46E8C7F5AAAD}" srcOrd="0" destOrd="0" presId="urn:microsoft.com/office/officeart/2005/8/layout/orgChart1"/>
    <dgm:cxn modelId="{DF4D7D47-759D-449E-81D6-474EB1A0BCB3}" type="presParOf" srcId="{683134CD-0DDC-4E06-AD13-75090ED3EEFA}" destId="{557D0324-A098-4738-A3E5-9434B311E69C}" srcOrd="1" destOrd="0" presId="urn:microsoft.com/office/officeart/2005/8/layout/orgChart1"/>
    <dgm:cxn modelId="{BA7F5501-59D7-4BDB-833D-7CC2053D2775}" type="presParOf" srcId="{557D0324-A098-4738-A3E5-9434B311E69C}" destId="{25504006-804B-4761-B46C-092E0BB7C0DC}" srcOrd="0" destOrd="0" presId="urn:microsoft.com/office/officeart/2005/8/layout/orgChart1"/>
    <dgm:cxn modelId="{C4284B3D-5203-4D08-8B98-284D9623D0EA}" type="presParOf" srcId="{25504006-804B-4761-B46C-092E0BB7C0DC}" destId="{37C23874-9E81-40F7-8756-EB892F0A3765}" srcOrd="0" destOrd="0" presId="urn:microsoft.com/office/officeart/2005/8/layout/orgChart1"/>
    <dgm:cxn modelId="{7FEE85D0-6C6E-4A5A-A530-0767ED78F258}" type="presParOf" srcId="{25504006-804B-4761-B46C-092E0BB7C0DC}" destId="{A868DA91-42A2-4277-B3E5-0A316CA2CFCC}" srcOrd="1" destOrd="0" presId="urn:microsoft.com/office/officeart/2005/8/layout/orgChart1"/>
    <dgm:cxn modelId="{5E50F72A-9DFF-43BA-8F1E-9CCC9159BFA4}" type="presParOf" srcId="{557D0324-A098-4738-A3E5-9434B311E69C}" destId="{C8908A59-6D27-43AB-B7A4-CC77727CC041}" srcOrd="1" destOrd="0" presId="urn:microsoft.com/office/officeart/2005/8/layout/orgChart1"/>
    <dgm:cxn modelId="{1C76EAE0-DF98-4708-A55C-7DE6F6237A27}" type="presParOf" srcId="{557D0324-A098-4738-A3E5-9434B311E69C}" destId="{C1EDB641-2E8B-4A72-A117-58B5A68D501D}" srcOrd="2" destOrd="0" presId="urn:microsoft.com/office/officeart/2005/8/layout/orgChart1"/>
    <dgm:cxn modelId="{24469078-18AE-42E6-A1D3-13CB966CB711}" type="presParOf" srcId="{67DD893A-1CDE-4294-B2B4-4B98DD27C794}" destId="{8EAF4083-DC6B-43BA-8538-3E5BF15D47EE}" srcOrd="2" destOrd="0" presId="urn:microsoft.com/office/officeart/2005/8/layout/orgChart1"/>
    <dgm:cxn modelId="{3E60BB5F-61E8-425B-854F-0FD76DC17A22}" type="presParOf" srcId="{0F4DDBFF-5B2F-487A-AB49-0BE4B388D0BD}" destId="{490ECBF9-E6AB-4161-A6CA-6DF656074450}" srcOrd="2" destOrd="0" presId="urn:microsoft.com/office/officeart/2005/8/layout/orgChart1"/>
    <dgm:cxn modelId="{73621E8E-B82A-402D-B246-089FDF3A16CD}" type="presParOf" srcId="{696831D8-2853-49FD-ABEE-E3DE0637DCE5}" destId="{0F5F473D-1557-4452-9B56-29FE4E3C397D}" srcOrd="6" destOrd="0" presId="urn:microsoft.com/office/officeart/2005/8/layout/orgChart1"/>
    <dgm:cxn modelId="{9013F705-BD2C-4D43-9BAF-25A166F6DA99}" type="presParOf" srcId="{696831D8-2853-49FD-ABEE-E3DE0637DCE5}" destId="{DD54F735-8BC1-46BB-8CBC-31255840D1E5}" srcOrd="7" destOrd="0" presId="urn:microsoft.com/office/officeart/2005/8/layout/orgChart1"/>
    <dgm:cxn modelId="{E4D5AF9C-7689-4ADD-93D9-83A1D6F72DF1}" type="presParOf" srcId="{DD54F735-8BC1-46BB-8CBC-31255840D1E5}" destId="{6DC5F0C2-7776-430B-BB3A-585FB3CB77A2}" srcOrd="0" destOrd="0" presId="urn:microsoft.com/office/officeart/2005/8/layout/orgChart1"/>
    <dgm:cxn modelId="{E87F3300-F9E9-49E5-943E-784C3CD36B45}" type="presParOf" srcId="{6DC5F0C2-7776-430B-BB3A-585FB3CB77A2}" destId="{8A84A3FC-B418-4AFE-93C4-3E41089B4CB7}" srcOrd="0" destOrd="0" presId="urn:microsoft.com/office/officeart/2005/8/layout/orgChart1"/>
    <dgm:cxn modelId="{651764DA-0CF5-4E48-9DB0-BCB216795769}" type="presParOf" srcId="{6DC5F0C2-7776-430B-BB3A-585FB3CB77A2}" destId="{24611F3F-5702-46D6-8F09-C926F8543977}" srcOrd="1" destOrd="0" presId="urn:microsoft.com/office/officeart/2005/8/layout/orgChart1"/>
    <dgm:cxn modelId="{D9E2C602-8CB3-4E0E-A195-1EA5686B6B21}" type="presParOf" srcId="{DD54F735-8BC1-46BB-8CBC-31255840D1E5}" destId="{1422E99A-7E3B-44F6-89DB-4AF9908240DD}" srcOrd="1" destOrd="0" presId="urn:microsoft.com/office/officeart/2005/8/layout/orgChart1"/>
    <dgm:cxn modelId="{E9006374-F62D-4FC1-A135-7A6DBD0D2F47}" type="presParOf" srcId="{1422E99A-7E3B-44F6-89DB-4AF9908240DD}" destId="{00560D37-4443-46D0-B7BE-9CBCBEB5E0D0}" srcOrd="0" destOrd="0" presId="urn:microsoft.com/office/officeart/2005/8/layout/orgChart1"/>
    <dgm:cxn modelId="{A67639DD-E48E-41E2-8BC5-E0B44302D955}" type="presParOf" srcId="{1422E99A-7E3B-44F6-89DB-4AF9908240DD}" destId="{8C0F76DC-B01C-4A76-82C3-2ADD9D16CF4C}" srcOrd="1" destOrd="0" presId="urn:microsoft.com/office/officeart/2005/8/layout/orgChart1"/>
    <dgm:cxn modelId="{0CA2DF8A-FCF4-4623-B58A-CAF853A9B919}" type="presParOf" srcId="{8C0F76DC-B01C-4A76-82C3-2ADD9D16CF4C}" destId="{3724C771-AFA9-44B9-9B6F-CEF8B4673EDB}" srcOrd="0" destOrd="0" presId="urn:microsoft.com/office/officeart/2005/8/layout/orgChart1"/>
    <dgm:cxn modelId="{55D2C173-0E0A-4ABC-942A-12BCABE82763}" type="presParOf" srcId="{3724C771-AFA9-44B9-9B6F-CEF8B4673EDB}" destId="{21000BFA-DC94-45D8-8B07-201C95F2A4FF}" srcOrd="0" destOrd="0" presId="urn:microsoft.com/office/officeart/2005/8/layout/orgChart1"/>
    <dgm:cxn modelId="{99EA8E13-66CC-4B47-AD63-2502A47325D9}" type="presParOf" srcId="{3724C771-AFA9-44B9-9B6F-CEF8B4673EDB}" destId="{1C28F612-4A2C-4A77-AB89-10AF75229631}" srcOrd="1" destOrd="0" presId="urn:microsoft.com/office/officeart/2005/8/layout/orgChart1"/>
    <dgm:cxn modelId="{0D591A8A-7351-4B62-9886-DD8C54B48068}" type="presParOf" srcId="{8C0F76DC-B01C-4A76-82C3-2ADD9D16CF4C}" destId="{7BBABD28-9ECA-43F1-809F-0AA1656AF6F7}" srcOrd="1" destOrd="0" presId="urn:microsoft.com/office/officeart/2005/8/layout/orgChart1"/>
    <dgm:cxn modelId="{DFD605AC-2D33-4203-9826-4B29DBAC6C50}" type="presParOf" srcId="{8C0F76DC-B01C-4A76-82C3-2ADD9D16CF4C}" destId="{51571787-2779-449F-A6FC-4A0C41015BEA}" srcOrd="2" destOrd="0" presId="urn:microsoft.com/office/officeart/2005/8/layout/orgChart1"/>
    <dgm:cxn modelId="{B3C80864-2472-4E24-AF72-21C06FB6F04B}" type="presParOf" srcId="{DD54F735-8BC1-46BB-8CBC-31255840D1E5}" destId="{4359F080-9D30-4211-A6D5-30E135BFDB25}" srcOrd="2" destOrd="0" presId="urn:microsoft.com/office/officeart/2005/8/layout/orgChart1"/>
    <dgm:cxn modelId="{4E7ADC71-267E-4EF1-BD94-DDD85B742D1F}" type="presParOf" srcId="{5E12EFF0-7D59-4931-B1C5-76F60252BD5D}" destId="{057BD14C-D8F8-4CA5-A1EA-2812099C5A4F}" srcOrd="2" destOrd="0" presId="urn:microsoft.com/office/officeart/2005/8/layout/orgChart1"/>
    <dgm:cxn modelId="{888FF7C2-A952-4EFA-A430-7F702045FD81}" type="presParOf" srcId="{F32F45F3-033B-4A85-B24F-B044E7CFA125}" destId="{4E67CACD-6778-492B-AEAD-52C057A19D47}" srcOrd="4" destOrd="0" presId="urn:microsoft.com/office/officeart/2005/8/layout/orgChart1"/>
    <dgm:cxn modelId="{AAD37F31-FD0B-4114-810D-FCC6C8C032F9}" type="presParOf" srcId="{F32F45F3-033B-4A85-B24F-B044E7CFA125}" destId="{F8A317BC-5EB9-47AE-8E76-62E70E2391A9}" srcOrd="5" destOrd="0" presId="urn:microsoft.com/office/officeart/2005/8/layout/orgChart1"/>
    <dgm:cxn modelId="{300A2DBC-67BA-4CCF-B0F9-80FCEDB11F0A}" type="presParOf" srcId="{F8A317BC-5EB9-47AE-8E76-62E70E2391A9}" destId="{EC70287D-4E51-4CAF-94D5-0BF50F18D7CF}" srcOrd="0" destOrd="0" presId="urn:microsoft.com/office/officeart/2005/8/layout/orgChart1"/>
    <dgm:cxn modelId="{EC0872CC-DFA6-43F7-9303-20AD183A4F3A}" type="presParOf" srcId="{EC70287D-4E51-4CAF-94D5-0BF50F18D7CF}" destId="{8659DC4D-A5FA-42A7-A63C-E9DECFC037DF}" srcOrd="0" destOrd="0" presId="urn:microsoft.com/office/officeart/2005/8/layout/orgChart1"/>
    <dgm:cxn modelId="{672AD804-6192-41EC-AE72-18C1B755533B}" type="presParOf" srcId="{EC70287D-4E51-4CAF-94D5-0BF50F18D7CF}" destId="{A15BA43A-438C-438A-9F62-985C9B633CF3}" srcOrd="1" destOrd="0" presId="urn:microsoft.com/office/officeart/2005/8/layout/orgChart1"/>
    <dgm:cxn modelId="{72682643-23B6-448C-A8F1-AEC839140F70}" type="presParOf" srcId="{F8A317BC-5EB9-47AE-8E76-62E70E2391A9}" destId="{564E65B1-65BD-4420-9491-B86575787E52}" srcOrd="1" destOrd="0" presId="urn:microsoft.com/office/officeart/2005/8/layout/orgChart1"/>
    <dgm:cxn modelId="{E622F97F-E2BB-4CEE-82E5-34E10A3140D9}" type="presParOf" srcId="{F8A317BC-5EB9-47AE-8E76-62E70E2391A9}" destId="{C1BEABDF-5018-4481-837C-4486096515C7}" srcOrd="2" destOrd="0" presId="urn:microsoft.com/office/officeart/2005/8/layout/orgChart1"/>
    <dgm:cxn modelId="{37676094-E262-4238-B8E6-7AD81219B1BE}" type="presParOf" srcId="{F32F45F3-033B-4A85-B24F-B044E7CFA125}" destId="{56951CC2-8A40-4A00-A354-61919D4CF723}" srcOrd="6" destOrd="0" presId="urn:microsoft.com/office/officeart/2005/8/layout/orgChart1"/>
    <dgm:cxn modelId="{5BBA4289-13A7-49B4-BDA7-32DE6E980D3B}" type="presParOf" srcId="{F32F45F3-033B-4A85-B24F-B044E7CFA125}" destId="{DF186B8E-5D20-46F4-93EE-84725A4BE285}" srcOrd="7" destOrd="0" presId="urn:microsoft.com/office/officeart/2005/8/layout/orgChart1"/>
    <dgm:cxn modelId="{9CA63A31-A189-4F5B-BAB1-FB066F033B67}" type="presParOf" srcId="{DF186B8E-5D20-46F4-93EE-84725A4BE285}" destId="{C9ED450A-AB20-42D4-A403-E26D2A9DBB8F}" srcOrd="0" destOrd="0" presId="urn:microsoft.com/office/officeart/2005/8/layout/orgChart1"/>
    <dgm:cxn modelId="{A2F567A2-5A27-4697-B458-6C1FF4A2E366}" type="presParOf" srcId="{C9ED450A-AB20-42D4-A403-E26D2A9DBB8F}" destId="{C80E75C4-7718-42FD-A3FF-53AE704AB1D8}" srcOrd="0" destOrd="0" presId="urn:microsoft.com/office/officeart/2005/8/layout/orgChart1"/>
    <dgm:cxn modelId="{699E4218-DA41-44C9-99D0-F2A2B51E3774}" type="presParOf" srcId="{C9ED450A-AB20-42D4-A403-E26D2A9DBB8F}" destId="{81BA499D-0B78-46F7-B223-BF5D68CA7809}" srcOrd="1" destOrd="0" presId="urn:microsoft.com/office/officeart/2005/8/layout/orgChart1"/>
    <dgm:cxn modelId="{1709D373-DA9B-4CB0-9887-E20798EAD3EA}" type="presParOf" srcId="{DF186B8E-5D20-46F4-93EE-84725A4BE285}" destId="{352480E9-DF96-4389-BC73-B5A261AD977E}" srcOrd="1" destOrd="0" presId="urn:microsoft.com/office/officeart/2005/8/layout/orgChart1"/>
    <dgm:cxn modelId="{D320136F-CDA6-4DF5-98A9-1BA45F251477}" type="presParOf" srcId="{352480E9-DF96-4389-BC73-B5A261AD977E}" destId="{86268414-31DB-4E4C-A766-747D159617FF}" srcOrd="0" destOrd="0" presId="urn:microsoft.com/office/officeart/2005/8/layout/orgChart1"/>
    <dgm:cxn modelId="{0AB258DF-BF67-404B-9F57-F3CBB53ECE4A}" type="presParOf" srcId="{352480E9-DF96-4389-BC73-B5A261AD977E}" destId="{D0A1A7D7-51FF-4477-BFDB-C112A953C8DD}" srcOrd="1" destOrd="0" presId="urn:microsoft.com/office/officeart/2005/8/layout/orgChart1"/>
    <dgm:cxn modelId="{132842E7-CB8B-48FB-9743-26DC48F76DF6}" type="presParOf" srcId="{D0A1A7D7-51FF-4477-BFDB-C112A953C8DD}" destId="{D63C0ECD-02D1-49ED-B569-E32A5C9E88DE}" srcOrd="0" destOrd="0" presId="urn:microsoft.com/office/officeart/2005/8/layout/orgChart1"/>
    <dgm:cxn modelId="{AEB3C320-1B83-42D4-BA92-341B15337E8A}" type="presParOf" srcId="{D63C0ECD-02D1-49ED-B569-E32A5C9E88DE}" destId="{BFCC6231-3A57-4CF4-BA30-07BCF2D02CCC}" srcOrd="0" destOrd="0" presId="urn:microsoft.com/office/officeart/2005/8/layout/orgChart1"/>
    <dgm:cxn modelId="{FFCA7F85-6EA5-409E-B2C1-91A4823E9C18}" type="presParOf" srcId="{D63C0ECD-02D1-49ED-B569-E32A5C9E88DE}" destId="{968202EF-9DDC-4387-A93A-AA0AC71B8D79}" srcOrd="1" destOrd="0" presId="urn:microsoft.com/office/officeart/2005/8/layout/orgChart1"/>
    <dgm:cxn modelId="{BA18721D-AAF8-44FD-AC29-B89419E662D2}" type="presParOf" srcId="{D0A1A7D7-51FF-4477-BFDB-C112A953C8DD}" destId="{E29FCB7C-795A-41B9-A0DC-ECCFB89E66CA}" srcOrd="1" destOrd="0" presId="urn:microsoft.com/office/officeart/2005/8/layout/orgChart1"/>
    <dgm:cxn modelId="{CBFADDF2-7346-4858-BDC5-135FF7C630E5}" type="presParOf" srcId="{E29FCB7C-795A-41B9-A0DC-ECCFB89E66CA}" destId="{C780A12D-E33A-46A3-AD23-73AFFE578FD2}" srcOrd="0" destOrd="0" presId="urn:microsoft.com/office/officeart/2005/8/layout/orgChart1"/>
    <dgm:cxn modelId="{6AC0BC73-4652-4D07-9C6C-DE9988DF3299}" type="presParOf" srcId="{E29FCB7C-795A-41B9-A0DC-ECCFB89E66CA}" destId="{09FD302E-9428-4B0F-9BD6-C0F5F8C513A2}" srcOrd="1" destOrd="0" presId="urn:microsoft.com/office/officeart/2005/8/layout/orgChart1"/>
    <dgm:cxn modelId="{477D35D9-81BA-45C8-B027-14B659CC15A9}" type="presParOf" srcId="{09FD302E-9428-4B0F-9BD6-C0F5F8C513A2}" destId="{A6574940-1EA9-4856-9B7A-8F45B1266391}" srcOrd="0" destOrd="0" presId="urn:microsoft.com/office/officeart/2005/8/layout/orgChart1"/>
    <dgm:cxn modelId="{B566B521-C5CD-4872-A8AF-1BCB9473967B}" type="presParOf" srcId="{A6574940-1EA9-4856-9B7A-8F45B1266391}" destId="{6CBACFB4-E6B7-4020-BDDD-115AB914A63E}" srcOrd="0" destOrd="0" presId="urn:microsoft.com/office/officeart/2005/8/layout/orgChart1"/>
    <dgm:cxn modelId="{E20A85AA-9722-42F9-A96B-67A8209B67DF}" type="presParOf" srcId="{A6574940-1EA9-4856-9B7A-8F45B1266391}" destId="{20E5D508-F827-4BD3-A7F0-C24146AB0086}" srcOrd="1" destOrd="0" presId="urn:microsoft.com/office/officeart/2005/8/layout/orgChart1"/>
    <dgm:cxn modelId="{C791DD52-C50D-4E35-B733-5D001C457E33}" type="presParOf" srcId="{09FD302E-9428-4B0F-9BD6-C0F5F8C513A2}" destId="{41EA54F3-B9DE-49C3-AB14-F0BD789F9C5D}" srcOrd="1" destOrd="0" presId="urn:microsoft.com/office/officeart/2005/8/layout/orgChart1"/>
    <dgm:cxn modelId="{584D7CFB-7298-448C-B98D-97DD3716CA9E}" type="presParOf" srcId="{41EA54F3-B9DE-49C3-AB14-F0BD789F9C5D}" destId="{5ACAC3F6-AD22-4A6F-90B8-9266BE207860}" srcOrd="0" destOrd="0" presId="urn:microsoft.com/office/officeart/2005/8/layout/orgChart1"/>
    <dgm:cxn modelId="{5FDB7FE6-056A-43E9-89FB-31A939589F24}" type="presParOf" srcId="{41EA54F3-B9DE-49C3-AB14-F0BD789F9C5D}" destId="{F209769B-A50E-49B1-BD45-3B7734460C56}" srcOrd="1" destOrd="0" presId="urn:microsoft.com/office/officeart/2005/8/layout/orgChart1"/>
    <dgm:cxn modelId="{BBD44211-6DC6-4170-8B0B-2B04AAA09F32}" type="presParOf" srcId="{F209769B-A50E-49B1-BD45-3B7734460C56}" destId="{02FCD9E8-7783-4664-BAAC-C81EEA4D3DFE}" srcOrd="0" destOrd="0" presId="urn:microsoft.com/office/officeart/2005/8/layout/orgChart1"/>
    <dgm:cxn modelId="{0490880D-AA4D-40EB-8117-2C1324A349C2}" type="presParOf" srcId="{02FCD9E8-7783-4664-BAAC-C81EEA4D3DFE}" destId="{36E72E00-1B3A-420B-94CF-D24AFABAE1BD}" srcOrd="0" destOrd="0" presId="urn:microsoft.com/office/officeart/2005/8/layout/orgChart1"/>
    <dgm:cxn modelId="{20094C26-1351-42BD-8F9D-ECDA8B952660}" type="presParOf" srcId="{02FCD9E8-7783-4664-BAAC-C81EEA4D3DFE}" destId="{A3F12939-CD67-485F-B3F9-7BB9E3770465}" srcOrd="1" destOrd="0" presId="urn:microsoft.com/office/officeart/2005/8/layout/orgChart1"/>
    <dgm:cxn modelId="{131CEAAF-9ECA-4779-BBCE-7B13EF3EEEE5}" type="presParOf" srcId="{F209769B-A50E-49B1-BD45-3B7734460C56}" destId="{D1D098F0-E9C4-48F5-8566-A57BD79E9FE7}" srcOrd="1" destOrd="0" presId="urn:microsoft.com/office/officeart/2005/8/layout/orgChart1"/>
    <dgm:cxn modelId="{E8441A6C-FFF5-4367-A3E9-E1C40CE7D9B4}" type="presParOf" srcId="{F209769B-A50E-49B1-BD45-3B7734460C56}" destId="{9B0EE8F7-ED9C-4E92-9A6B-85F71737F71E}" srcOrd="2" destOrd="0" presId="urn:microsoft.com/office/officeart/2005/8/layout/orgChart1"/>
    <dgm:cxn modelId="{204F514E-994B-4819-8430-FD925917C8AA}" type="presParOf" srcId="{41EA54F3-B9DE-49C3-AB14-F0BD789F9C5D}" destId="{8106D3FE-E7F2-495F-B04E-5D9BD7D0A120}" srcOrd="2" destOrd="0" presId="urn:microsoft.com/office/officeart/2005/8/layout/orgChart1"/>
    <dgm:cxn modelId="{240BD091-2BE7-4C3F-AE89-A584601713F0}" type="presParOf" srcId="{41EA54F3-B9DE-49C3-AB14-F0BD789F9C5D}" destId="{8B570E4C-F4A5-417F-9875-6AA717CA9AA2}" srcOrd="3" destOrd="0" presId="urn:microsoft.com/office/officeart/2005/8/layout/orgChart1"/>
    <dgm:cxn modelId="{25CB89AF-2BD4-4157-8DA0-E58BDB5CA96A}" type="presParOf" srcId="{8B570E4C-F4A5-417F-9875-6AA717CA9AA2}" destId="{6A8560E3-378D-40E1-9F53-0500D8BDF61B}" srcOrd="0" destOrd="0" presId="urn:microsoft.com/office/officeart/2005/8/layout/orgChart1"/>
    <dgm:cxn modelId="{C2F529E1-EB2C-4B82-B1D3-9834914A6C0E}" type="presParOf" srcId="{6A8560E3-378D-40E1-9F53-0500D8BDF61B}" destId="{16E6CC36-AC5D-4B49-80A3-82E803B4250C}" srcOrd="0" destOrd="0" presId="urn:microsoft.com/office/officeart/2005/8/layout/orgChart1"/>
    <dgm:cxn modelId="{FD99EBD7-6631-423E-96B9-50F034BD6F96}" type="presParOf" srcId="{6A8560E3-378D-40E1-9F53-0500D8BDF61B}" destId="{753979B5-1365-46A8-B971-2864721E941F}" srcOrd="1" destOrd="0" presId="urn:microsoft.com/office/officeart/2005/8/layout/orgChart1"/>
    <dgm:cxn modelId="{5DB1BDB7-F544-4185-B1AB-D8B69F273C8F}" type="presParOf" srcId="{8B570E4C-F4A5-417F-9875-6AA717CA9AA2}" destId="{1BE83FFE-2FA8-45EE-806D-48CAA8F54294}" srcOrd="1" destOrd="0" presId="urn:microsoft.com/office/officeart/2005/8/layout/orgChart1"/>
    <dgm:cxn modelId="{136FE60F-E4AB-414E-A460-2F90A5C976A4}" type="presParOf" srcId="{8B570E4C-F4A5-417F-9875-6AA717CA9AA2}" destId="{02B2A188-0F80-4D6C-B12F-59F8263790F2}" srcOrd="2" destOrd="0" presId="urn:microsoft.com/office/officeart/2005/8/layout/orgChart1"/>
    <dgm:cxn modelId="{67C6CCED-A034-48F8-B8AB-D86833777639}" type="presParOf" srcId="{09FD302E-9428-4B0F-9BD6-C0F5F8C513A2}" destId="{B7DBFF14-B439-4D15-AC26-82CE62C1B788}" srcOrd="2" destOrd="0" presId="urn:microsoft.com/office/officeart/2005/8/layout/orgChart1"/>
    <dgm:cxn modelId="{3E56B3F2-13AF-4420-BB53-60141751D615}" type="presParOf" srcId="{D0A1A7D7-51FF-4477-BFDB-C112A953C8DD}" destId="{9695BD95-5F53-41AD-8693-29933175D263}" srcOrd="2" destOrd="0" presId="urn:microsoft.com/office/officeart/2005/8/layout/orgChart1"/>
    <dgm:cxn modelId="{01529FAC-5ADE-4404-9F8D-37A8DAE149A4}" type="presParOf" srcId="{352480E9-DF96-4389-BC73-B5A261AD977E}" destId="{9DF5A0D1-1EF0-4F16-8E86-9CCDFB9A40E5}" srcOrd="2" destOrd="0" presId="urn:microsoft.com/office/officeart/2005/8/layout/orgChart1"/>
    <dgm:cxn modelId="{72E141FA-CC4F-4AC7-A300-1F9350142059}" type="presParOf" srcId="{352480E9-DF96-4389-BC73-B5A261AD977E}" destId="{F1EAAD20-C4BF-4EFF-AE46-5D3959A2A950}" srcOrd="3" destOrd="0" presId="urn:microsoft.com/office/officeart/2005/8/layout/orgChart1"/>
    <dgm:cxn modelId="{C88C849C-8ABA-44FB-8E5B-86F4E1070190}" type="presParOf" srcId="{F1EAAD20-C4BF-4EFF-AE46-5D3959A2A950}" destId="{07E8138D-AFF3-431F-8D0E-D45E17108EEC}" srcOrd="0" destOrd="0" presId="urn:microsoft.com/office/officeart/2005/8/layout/orgChart1"/>
    <dgm:cxn modelId="{1E9CD33C-749C-4BC2-AA43-0E14B082AA65}" type="presParOf" srcId="{07E8138D-AFF3-431F-8D0E-D45E17108EEC}" destId="{D8B72653-4DB7-4B53-9A81-04D5E95E5C16}" srcOrd="0" destOrd="0" presId="urn:microsoft.com/office/officeart/2005/8/layout/orgChart1"/>
    <dgm:cxn modelId="{049F047E-001E-42F6-B1DB-DA085F0FF7A6}" type="presParOf" srcId="{07E8138D-AFF3-431F-8D0E-D45E17108EEC}" destId="{9494E9BF-B8C8-400F-A0E8-353F595557AB}" srcOrd="1" destOrd="0" presId="urn:microsoft.com/office/officeart/2005/8/layout/orgChart1"/>
    <dgm:cxn modelId="{B2D96110-CFBE-45F7-9E81-E71A9EAB84E7}" type="presParOf" srcId="{F1EAAD20-C4BF-4EFF-AE46-5D3959A2A950}" destId="{A18BFEC3-E860-460C-886C-EF9E04D2BE16}" srcOrd="1" destOrd="0" presId="urn:microsoft.com/office/officeart/2005/8/layout/orgChart1"/>
    <dgm:cxn modelId="{073C19C4-4362-432A-AF6E-CDB3E3A58AD9}" type="presParOf" srcId="{A18BFEC3-E860-460C-886C-EF9E04D2BE16}" destId="{F9FDD494-1C9B-44D7-977B-7D6B30773A1E}" srcOrd="0" destOrd="0" presId="urn:microsoft.com/office/officeart/2005/8/layout/orgChart1"/>
    <dgm:cxn modelId="{8B9D4BCA-7A1B-46FB-9E60-3E0BB6A76873}" type="presParOf" srcId="{A18BFEC3-E860-460C-886C-EF9E04D2BE16}" destId="{ECB857B3-D23F-4C59-8884-BA319F8D09B9}" srcOrd="1" destOrd="0" presId="urn:microsoft.com/office/officeart/2005/8/layout/orgChart1"/>
    <dgm:cxn modelId="{24575BB2-BE4C-4248-848C-F0D19DDEBA25}" type="presParOf" srcId="{ECB857B3-D23F-4C59-8884-BA319F8D09B9}" destId="{D2E77B6F-2662-4F3E-A6E3-7EC6875953BC}" srcOrd="0" destOrd="0" presId="urn:microsoft.com/office/officeart/2005/8/layout/orgChart1"/>
    <dgm:cxn modelId="{94666DFF-4909-4FED-BDD0-8EE6433EB587}" type="presParOf" srcId="{D2E77B6F-2662-4F3E-A6E3-7EC6875953BC}" destId="{0F67418B-25C8-43D0-AFD5-CAE4C759C223}" srcOrd="0" destOrd="0" presId="urn:microsoft.com/office/officeart/2005/8/layout/orgChart1"/>
    <dgm:cxn modelId="{1D47655B-F47C-4E84-9409-2B23978FEE7D}" type="presParOf" srcId="{D2E77B6F-2662-4F3E-A6E3-7EC6875953BC}" destId="{4BE17F58-51B9-46B0-BC2D-4028A6DB7F63}" srcOrd="1" destOrd="0" presId="urn:microsoft.com/office/officeart/2005/8/layout/orgChart1"/>
    <dgm:cxn modelId="{66E3E5FD-077E-4F02-B27E-FFF44895296C}" type="presParOf" srcId="{ECB857B3-D23F-4C59-8884-BA319F8D09B9}" destId="{DC8F5F15-C4B8-4565-B256-26327FDA8888}" srcOrd="1" destOrd="0" presId="urn:microsoft.com/office/officeart/2005/8/layout/orgChart1"/>
    <dgm:cxn modelId="{5867C1C8-6D3E-4306-966B-8F355D7DBB7A}" type="presParOf" srcId="{ECB857B3-D23F-4C59-8884-BA319F8D09B9}" destId="{E6F29058-E703-4F7D-8162-61E46A95127F}" srcOrd="2" destOrd="0" presId="urn:microsoft.com/office/officeart/2005/8/layout/orgChart1"/>
    <dgm:cxn modelId="{AA0A1A34-ACE5-40EF-9F31-0EA3EEC71EF0}" type="presParOf" srcId="{F1EAAD20-C4BF-4EFF-AE46-5D3959A2A950}" destId="{FA61C228-DA4A-47D8-82B6-2C36B136339D}" srcOrd="2" destOrd="0" presId="urn:microsoft.com/office/officeart/2005/8/layout/orgChart1"/>
    <dgm:cxn modelId="{01D7DB5D-0ADE-48E5-AC1B-2DBF25212BC5}" type="presParOf" srcId="{352480E9-DF96-4389-BC73-B5A261AD977E}" destId="{DB426312-F3B3-4F55-97C0-F10F29DC76E2}" srcOrd="4" destOrd="0" presId="urn:microsoft.com/office/officeart/2005/8/layout/orgChart1"/>
    <dgm:cxn modelId="{A6D30B1E-0D37-40AB-A004-FA89B6205984}" type="presParOf" srcId="{352480E9-DF96-4389-BC73-B5A261AD977E}" destId="{F28F43E2-79FB-4A2E-8337-D4C29B865301}" srcOrd="5" destOrd="0" presId="urn:microsoft.com/office/officeart/2005/8/layout/orgChart1"/>
    <dgm:cxn modelId="{B777968E-41D4-42F9-BA5F-4BBD52BC9A13}" type="presParOf" srcId="{F28F43E2-79FB-4A2E-8337-D4C29B865301}" destId="{955EC143-8264-4474-A35A-9D71BD5D6E0F}" srcOrd="0" destOrd="0" presId="urn:microsoft.com/office/officeart/2005/8/layout/orgChart1"/>
    <dgm:cxn modelId="{78D0B0EC-3CD9-417C-8647-4C232BB53173}" type="presParOf" srcId="{955EC143-8264-4474-A35A-9D71BD5D6E0F}" destId="{4D35A3DB-D94F-4E98-83B4-B9FF84B9E5B3}" srcOrd="0" destOrd="0" presId="urn:microsoft.com/office/officeart/2005/8/layout/orgChart1"/>
    <dgm:cxn modelId="{A87CD3C0-486D-48C4-9C67-C04578BF8988}" type="presParOf" srcId="{955EC143-8264-4474-A35A-9D71BD5D6E0F}" destId="{F975025D-2589-48B7-83B9-C36F453016F5}" srcOrd="1" destOrd="0" presId="urn:microsoft.com/office/officeart/2005/8/layout/orgChart1"/>
    <dgm:cxn modelId="{0C0AA9C8-1CDA-49E6-AAAE-3F6B6F260ED7}" type="presParOf" srcId="{F28F43E2-79FB-4A2E-8337-D4C29B865301}" destId="{5BDE3C85-746C-4173-9627-4F9B3F58B452}" srcOrd="1" destOrd="0" presId="urn:microsoft.com/office/officeart/2005/8/layout/orgChart1"/>
    <dgm:cxn modelId="{794C5CC2-592C-43C1-81DD-35730B58C24A}" type="presParOf" srcId="{5BDE3C85-746C-4173-9627-4F9B3F58B452}" destId="{DA6B8555-ADF1-4145-A6F3-0F5BCE872F0A}" srcOrd="0" destOrd="0" presId="urn:microsoft.com/office/officeart/2005/8/layout/orgChart1"/>
    <dgm:cxn modelId="{CB6F5EC7-82AE-46D8-A5B3-83973FB223A3}" type="presParOf" srcId="{5BDE3C85-746C-4173-9627-4F9B3F58B452}" destId="{2B31D5A9-FF4A-4210-B143-CEC769851547}" srcOrd="1" destOrd="0" presId="urn:microsoft.com/office/officeart/2005/8/layout/orgChart1"/>
    <dgm:cxn modelId="{C4D4A152-B72B-42C4-B15E-F07B33049287}" type="presParOf" srcId="{2B31D5A9-FF4A-4210-B143-CEC769851547}" destId="{230B7BBD-CACF-4C5D-89D3-D15DC8CB0192}" srcOrd="0" destOrd="0" presId="urn:microsoft.com/office/officeart/2005/8/layout/orgChart1"/>
    <dgm:cxn modelId="{7423C77A-AE1B-418E-93AD-9FF27DEDA366}" type="presParOf" srcId="{230B7BBD-CACF-4C5D-89D3-D15DC8CB0192}" destId="{9B3AD490-B1A3-4C77-87FA-45C7ADAC46DC}" srcOrd="0" destOrd="0" presId="urn:microsoft.com/office/officeart/2005/8/layout/orgChart1"/>
    <dgm:cxn modelId="{8E9F4BDA-AD34-481B-AAA5-7942AA7B754D}" type="presParOf" srcId="{230B7BBD-CACF-4C5D-89D3-D15DC8CB0192}" destId="{84704CE9-DFB8-4199-B6C0-61C90614D7EF}" srcOrd="1" destOrd="0" presId="urn:microsoft.com/office/officeart/2005/8/layout/orgChart1"/>
    <dgm:cxn modelId="{A4313963-CD8D-410C-BA64-27678129D9B9}" type="presParOf" srcId="{2B31D5A9-FF4A-4210-B143-CEC769851547}" destId="{FDC7FA61-F13C-4AEA-8441-C51D897D8CA2}" srcOrd="1" destOrd="0" presId="urn:microsoft.com/office/officeart/2005/8/layout/orgChart1"/>
    <dgm:cxn modelId="{F52F3771-F9A9-45CE-B0A3-C82C5FE9B31B}" type="presParOf" srcId="{2B31D5A9-FF4A-4210-B143-CEC769851547}" destId="{DB5679D6-7961-4DE7-8174-44B18DB2D952}" srcOrd="2" destOrd="0" presId="urn:microsoft.com/office/officeart/2005/8/layout/orgChart1"/>
    <dgm:cxn modelId="{C4858039-0442-4D56-B058-D36C1EEE3AB9}" type="presParOf" srcId="{F28F43E2-79FB-4A2E-8337-D4C29B865301}" destId="{6D61357E-7C9E-4E23-AF0B-A63B58E452EC}" srcOrd="2" destOrd="0" presId="urn:microsoft.com/office/officeart/2005/8/layout/orgChart1"/>
    <dgm:cxn modelId="{0135B383-D564-4B42-B481-35D30C330069}" type="presParOf" srcId="{DF186B8E-5D20-46F4-93EE-84725A4BE285}" destId="{81FF5274-8FCB-4CA2-AB8A-589E22A1DB77}" srcOrd="2" destOrd="0" presId="urn:microsoft.com/office/officeart/2005/8/layout/orgChart1"/>
    <dgm:cxn modelId="{08F2E1B0-37F0-4396-806D-ECD513A5F5AE}" type="presParOf" srcId="{A22746F2-B91A-4D58-9B32-2B94DC8D670B}" destId="{5C32A0E8-5539-468A-BCF3-324DEE13DC8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1DBD07E-DB81-43F8-98C9-AA029965763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82CFFD6-CDBF-4AAE-A79D-B6DA6513B28D}">
      <dgm:prSet phldrT="[Text]"/>
      <dgm:spPr>
        <a:pattFill prst="ltDnDiag">
          <a:fgClr>
            <a:schemeClr val="accent1">
              <a:hueOff val="0"/>
              <a:satOff val="0"/>
              <a:lumOff val="0"/>
            </a:schemeClr>
          </a:fgClr>
          <a:bgClr>
            <a:schemeClr val="accent1">
              <a:lumMod val="60000"/>
              <a:lumOff val="40000"/>
            </a:schemeClr>
          </a:bgClr>
        </a:pattFill>
      </dgm:spPr>
      <dgm:t>
        <a:bodyPr/>
        <a:lstStyle/>
        <a:p>
          <a:r>
            <a:rPr lang="en-GB" dirty="0">
              <a:solidFill>
                <a:srgbClr val="FFFFFF"/>
              </a:solidFill>
            </a:rPr>
            <a:t>Ageing Well Programme Director</a:t>
          </a:r>
          <a:endParaRPr lang="en-GB" dirty="0"/>
        </a:p>
      </dgm:t>
    </dgm:pt>
    <dgm:pt modelId="{71B7ADD6-1688-47C6-BF91-A236C0250924}" type="parTrans" cxnId="{47D478CB-8258-4CB3-B99A-A9D123EE33B0}">
      <dgm:prSet/>
      <dgm:spPr/>
      <dgm:t>
        <a:bodyPr/>
        <a:lstStyle/>
        <a:p>
          <a:endParaRPr lang="en-GB"/>
        </a:p>
      </dgm:t>
    </dgm:pt>
    <dgm:pt modelId="{AD465F82-8EB3-4F22-9DF4-83CA05CC9ABD}" type="sibTrans" cxnId="{47D478CB-8258-4CB3-B99A-A9D123EE33B0}">
      <dgm:prSet/>
      <dgm:spPr/>
      <dgm:t>
        <a:bodyPr/>
        <a:lstStyle/>
        <a:p>
          <a:endParaRPr lang="en-GB"/>
        </a:p>
      </dgm:t>
    </dgm:pt>
    <dgm:pt modelId="{52B3F648-C9D2-4DFE-AF65-777F16900044}">
      <dgm:prSet/>
      <dgm:spPr>
        <a:pattFill prst="ltDnDiag">
          <a:fgClr>
            <a:schemeClr val="accent1">
              <a:hueOff val="0"/>
              <a:satOff val="0"/>
              <a:lumOff val="0"/>
            </a:schemeClr>
          </a:fgClr>
          <a:bgClr>
            <a:schemeClr val="accent1">
              <a:lumMod val="60000"/>
              <a:lumOff val="40000"/>
            </a:schemeClr>
          </a:bgClr>
        </a:pattFill>
      </dgm:spPr>
      <dgm:t>
        <a:bodyPr/>
        <a:lstStyle/>
        <a:p>
          <a:r>
            <a:rPr lang="en-GB" dirty="0"/>
            <a:t>Senior Commissioning &amp; Transformation Manager</a:t>
          </a:r>
        </a:p>
      </dgm:t>
    </dgm:pt>
    <dgm:pt modelId="{2E30B5C6-DE12-4B31-9289-C885B06F166A}" type="parTrans" cxnId="{E632AB1D-5058-445D-98CD-6BEF121C42B9}">
      <dgm:prSet/>
      <dgm:spPr/>
      <dgm:t>
        <a:bodyPr/>
        <a:lstStyle/>
        <a:p>
          <a:endParaRPr lang="en-GB"/>
        </a:p>
      </dgm:t>
    </dgm:pt>
    <dgm:pt modelId="{A49D3432-672E-4D46-8AE3-8D00953D4C93}" type="sibTrans" cxnId="{E632AB1D-5058-445D-98CD-6BEF121C42B9}">
      <dgm:prSet/>
      <dgm:spPr/>
      <dgm:t>
        <a:bodyPr/>
        <a:lstStyle/>
        <a:p>
          <a:endParaRPr lang="en-GB"/>
        </a:p>
      </dgm:t>
    </dgm:pt>
    <dgm:pt modelId="{BA5256D9-E678-43AE-9A75-EB0B93FD471D}">
      <dgm:prSet/>
      <dgm:spPr>
        <a:pattFill prst="ltDnDiag">
          <a:fgClr>
            <a:schemeClr val="accent1">
              <a:hueOff val="0"/>
              <a:satOff val="0"/>
              <a:lumOff val="0"/>
            </a:schemeClr>
          </a:fgClr>
          <a:bgClr>
            <a:schemeClr val="accent1">
              <a:lumMod val="60000"/>
              <a:lumOff val="40000"/>
            </a:schemeClr>
          </a:bgClr>
        </a:pattFill>
      </dgm:spPr>
      <dgm:t>
        <a:bodyPr/>
        <a:lstStyle/>
        <a:p>
          <a:r>
            <a:rPr lang="en-GB" dirty="0"/>
            <a:t>Senior Commissioning &amp; Transformation Manager </a:t>
          </a:r>
        </a:p>
      </dgm:t>
    </dgm:pt>
    <dgm:pt modelId="{1FFB182B-3855-4375-9487-560C6E512089}" type="parTrans" cxnId="{2E759708-0E06-4A47-BBC0-F0D9CE0C3DC6}">
      <dgm:prSet/>
      <dgm:spPr/>
      <dgm:t>
        <a:bodyPr/>
        <a:lstStyle/>
        <a:p>
          <a:endParaRPr lang="en-GB"/>
        </a:p>
      </dgm:t>
    </dgm:pt>
    <dgm:pt modelId="{8D22FE4E-CB83-472C-BCF4-624E7F128763}" type="sibTrans" cxnId="{2E759708-0E06-4A47-BBC0-F0D9CE0C3DC6}">
      <dgm:prSet/>
      <dgm:spPr/>
      <dgm:t>
        <a:bodyPr/>
        <a:lstStyle/>
        <a:p>
          <a:endParaRPr lang="en-GB"/>
        </a:p>
      </dgm:t>
    </dgm:pt>
    <dgm:pt modelId="{E0A7B35D-F27A-41E6-84E1-E3B93F8C3BC7}">
      <dgm:prSet/>
      <dgm:spPr>
        <a:pattFill prst="ltDnDiag">
          <a:fgClr>
            <a:schemeClr val="accent1">
              <a:hueOff val="0"/>
              <a:satOff val="0"/>
              <a:lumOff val="0"/>
            </a:schemeClr>
          </a:fgClr>
          <a:bgClr>
            <a:schemeClr val="accent1">
              <a:lumMod val="60000"/>
              <a:lumOff val="40000"/>
            </a:schemeClr>
          </a:bgClr>
        </a:pattFill>
      </dgm:spPr>
      <dgm:t>
        <a:bodyPr/>
        <a:lstStyle/>
        <a:p>
          <a:r>
            <a:rPr lang="en-GB" dirty="0"/>
            <a:t>Improvement Lead – Hydration in Care Homes</a:t>
          </a:r>
        </a:p>
      </dgm:t>
    </dgm:pt>
    <dgm:pt modelId="{4847BAA7-0F61-471A-9193-015161724C04}" type="parTrans" cxnId="{9A70072D-240E-4356-B068-32054B0F8F53}">
      <dgm:prSet/>
      <dgm:spPr/>
      <dgm:t>
        <a:bodyPr/>
        <a:lstStyle/>
        <a:p>
          <a:endParaRPr lang="en-GB"/>
        </a:p>
      </dgm:t>
    </dgm:pt>
    <dgm:pt modelId="{7993DCEB-60E0-4F85-84C6-2594A960134B}" type="sibTrans" cxnId="{9A70072D-240E-4356-B068-32054B0F8F53}">
      <dgm:prSet/>
      <dgm:spPr/>
      <dgm:t>
        <a:bodyPr/>
        <a:lstStyle/>
        <a:p>
          <a:endParaRPr lang="en-GB"/>
        </a:p>
      </dgm:t>
    </dgm:pt>
    <dgm:pt modelId="{D8AABDAF-E9AB-4F84-9646-30FDC8913D70}">
      <dgm:prSet/>
      <dgm:spPr>
        <a:pattFill prst="ltDnDiag">
          <a:fgClr>
            <a:schemeClr val="accent1">
              <a:hueOff val="0"/>
              <a:satOff val="0"/>
              <a:lumOff val="0"/>
            </a:schemeClr>
          </a:fgClr>
          <a:bgClr>
            <a:schemeClr val="accent1">
              <a:lumMod val="60000"/>
              <a:lumOff val="40000"/>
            </a:schemeClr>
          </a:bgClr>
        </a:pattFill>
      </dgm:spPr>
      <dgm:t>
        <a:bodyPr/>
        <a:lstStyle/>
        <a:p>
          <a:r>
            <a:rPr lang="en-GB" dirty="0"/>
            <a:t>Ageing Well Support Officer</a:t>
          </a:r>
        </a:p>
      </dgm:t>
    </dgm:pt>
    <dgm:pt modelId="{0D8593A1-FCDD-475B-B2F6-4AB190C75FF4}" type="parTrans" cxnId="{5EE3DA2F-AAA4-4249-900B-207EB8E6BCDF}">
      <dgm:prSet/>
      <dgm:spPr/>
      <dgm:t>
        <a:bodyPr/>
        <a:lstStyle/>
        <a:p>
          <a:endParaRPr lang="en-GB"/>
        </a:p>
      </dgm:t>
    </dgm:pt>
    <dgm:pt modelId="{236602AE-13A5-44FE-AA6A-61DE4237B1D3}" type="sibTrans" cxnId="{5EE3DA2F-AAA4-4249-900B-207EB8E6BCDF}">
      <dgm:prSet/>
      <dgm:spPr/>
      <dgm:t>
        <a:bodyPr/>
        <a:lstStyle/>
        <a:p>
          <a:endParaRPr lang="en-GB"/>
        </a:p>
      </dgm:t>
    </dgm:pt>
    <dgm:pt modelId="{B1D1E359-9E12-4F0D-BDD9-49879CD162E0}" type="pres">
      <dgm:prSet presAssocID="{B1DBD07E-DB81-43F8-98C9-AA029965763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22746F2-B91A-4D58-9B32-2B94DC8D670B}" type="pres">
      <dgm:prSet presAssocID="{782CFFD6-CDBF-4AAE-A79D-B6DA6513B28D}" presName="hierRoot1" presStyleCnt="0">
        <dgm:presLayoutVars>
          <dgm:hierBranch val="init"/>
        </dgm:presLayoutVars>
      </dgm:prSet>
      <dgm:spPr/>
    </dgm:pt>
    <dgm:pt modelId="{1DBB28B8-9D9F-46B2-B7B5-CDD323DE7BD1}" type="pres">
      <dgm:prSet presAssocID="{782CFFD6-CDBF-4AAE-A79D-B6DA6513B28D}" presName="rootComposite1" presStyleCnt="0"/>
      <dgm:spPr/>
    </dgm:pt>
    <dgm:pt modelId="{949C1005-CE51-4811-874F-6BD6A0B6BA76}" type="pres">
      <dgm:prSet presAssocID="{782CFFD6-CDBF-4AAE-A79D-B6DA6513B28D}" presName="rootText1" presStyleLbl="node0" presStyleIdx="0" presStyleCnt="1">
        <dgm:presLayoutVars>
          <dgm:chPref val="3"/>
        </dgm:presLayoutVars>
      </dgm:prSet>
      <dgm:spPr/>
    </dgm:pt>
    <dgm:pt modelId="{7FE5EFB3-57C3-473D-895A-3038B06C1226}" type="pres">
      <dgm:prSet presAssocID="{782CFFD6-CDBF-4AAE-A79D-B6DA6513B28D}" presName="rootConnector1" presStyleLbl="node1" presStyleIdx="0" presStyleCnt="0"/>
      <dgm:spPr/>
    </dgm:pt>
    <dgm:pt modelId="{F32F45F3-033B-4A85-B24F-B044E7CFA125}" type="pres">
      <dgm:prSet presAssocID="{782CFFD6-CDBF-4AAE-A79D-B6DA6513B28D}" presName="hierChild2" presStyleCnt="0"/>
      <dgm:spPr/>
    </dgm:pt>
    <dgm:pt modelId="{5DED83EC-88F6-4F53-ADEC-D853D87C5C6A}" type="pres">
      <dgm:prSet presAssocID="{2E30B5C6-DE12-4B31-9289-C885B06F166A}" presName="Name37" presStyleLbl="parChTrans1D2" presStyleIdx="0" presStyleCnt="2"/>
      <dgm:spPr/>
    </dgm:pt>
    <dgm:pt modelId="{7D39770B-BC5C-4DBA-AD1B-932C7E5D3749}" type="pres">
      <dgm:prSet presAssocID="{52B3F648-C9D2-4DFE-AF65-777F16900044}" presName="hierRoot2" presStyleCnt="0">
        <dgm:presLayoutVars>
          <dgm:hierBranch val="init"/>
        </dgm:presLayoutVars>
      </dgm:prSet>
      <dgm:spPr/>
    </dgm:pt>
    <dgm:pt modelId="{F6EBB708-FCF8-485F-BF52-F0B592CFB74C}" type="pres">
      <dgm:prSet presAssocID="{52B3F648-C9D2-4DFE-AF65-777F16900044}" presName="rootComposite" presStyleCnt="0"/>
      <dgm:spPr/>
    </dgm:pt>
    <dgm:pt modelId="{559B42FF-4B08-4CD1-BD9E-0CC208D33EA0}" type="pres">
      <dgm:prSet presAssocID="{52B3F648-C9D2-4DFE-AF65-777F16900044}" presName="rootText" presStyleLbl="node2" presStyleIdx="0" presStyleCnt="2">
        <dgm:presLayoutVars>
          <dgm:chPref val="3"/>
        </dgm:presLayoutVars>
      </dgm:prSet>
      <dgm:spPr/>
    </dgm:pt>
    <dgm:pt modelId="{EE2D5E3C-0087-4240-97DD-6C0C13F0391E}" type="pres">
      <dgm:prSet presAssocID="{52B3F648-C9D2-4DFE-AF65-777F16900044}" presName="rootConnector" presStyleLbl="node2" presStyleIdx="0" presStyleCnt="2"/>
      <dgm:spPr/>
    </dgm:pt>
    <dgm:pt modelId="{26E3A8F7-9D5C-44A8-BCBD-48825958AC87}" type="pres">
      <dgm:prSet presAssocID="{52B3F648-C9D2-4DFE-AF65-777F16900044}" presName="hierChild4" presStyleCnt="0"/>
      <dgm:spPr/>
    </dgm:pt>
    <dgm:pt modelId="{78069E84-65FF-452B-9F73-F60A07686A7E}" type="pres">
      <dgm:prSet presAssocID="{4847BAA7-0F61-471A-9193-015161724C04}" presName="Name37" presStyleLbl="parChTrans1D3" presStyleIdx="0" presStyleCnt="1"/>
      <dgm:spPr/>
    </dgm:pt>
    <dgm:pt modelId="{222C03B5-139B-45E9-9308-2FA4F6109513}" type="pres">
      <dgm:prSet presAssocID="{E0A7B35D-F27A-41E6-84E1-E3B93F8C3BC7}" presName="hierRoot2" presStyleCnt="0">
        <dgm:presLayoutVars>
          <dgm:hierBranch val="init"/>
        </dgm:presLayoutVars>
      </dgm:prSet>
      <dgm:spPr/>
    </dgm:pt>
    <dgm:pt modelId="{E7B1C051-35E7-4848-A874-9A40FACB358F}" type="pres">
      <dgm:prSet presAssocID="{E0A7B35D-F27A-41E6-84E1-E3B93F8C3BC7}" presName="rootComposite" presStyleCnt="0"/>
      <dgm:spPr/>
    </dgm:pt>
    <dgm:pt modelId="{C130CE51-9765-447D-8AB1-EA0B4BDCEDEE}" type="pres">
      <dgm:prSet presAssocID="{E0A7B35D-F27A-41E6-84E1-E3B93F8C3BC7}" presName="rootText" presStyleLbl="node3" presStyleIdx="0" presStyleCnt="1">
        <dgm:presLayoutVars>
          <dgm:chPref val="3"/>
        </dgm:presLayoutVars>
      </dgm:prSet>
      <dgm:spPr/>
    </dgm:pt>
    <dgm:pt modelId="{1B655EE0-376A-4DFE-B521-E4D059238584}" type="pres">
      <dgm:prSet presAssocID="{E0A7B35D-F27A-41E6-84E1-E3B93F8C3BC7}" presName="rootConnector" presStyleLbl="node3" presStyleIdx="0" presStyleCnt="1"/>
      <dgm:spPr/>
    </dgm:pt>
    <dgm:pt modelId="{1F20F18C-96E5-4EB7-918A-D2D1588EDD83}" type="pres">
      <dgm:prSet presAssocID="{E0A7B35D-F27A-41E6-84E1-E3B93F8C3BC7}" presName="hierChild4" presStyleCnt="0"/>
      <dgm:spPr/>
    </dgm:pt>
    <dgm:pt modelId="{5E833EF3-9F03-4D14-BEFD-AF0CBFDBD5A1}" type="pres">
      <dgm:prSet presAssocID="{0D8593A1-FCDD-475B-B2F6-4AB190C75FF4}" presName="Name37" presStyleLbl="parChTrans1D4" presStyleIdx="0" presStyleCnt="1"/>
      <dgm:spPr/>
    </dgm:pt>
    <dgm:pt modelId="{A4A96F33-36D1-4DDC-A96C-FB32622B66CF}" type="pres">
      <dgm:prSet presAssocID="{D8AABDAF-E9AB-4F84-9646-30FDC8913D70}" presName="hierRoot2" presStyleCnt="0">
        <dgm:presLayoutVars>
          <dgm:hierBranch val="init"/>
        </dgm:presLayoutVars>
      </dgm:prSet>
      <dgm:spPr/>
    </dgm:pt>
    <dgm:pt modelId="{2CA8FE2A-76E8-4BE5-A807-2F05F22389D0}" type="pres">
      <dgm:prSet presAssocID="{D8AABDAF-E9AB-4F84-9646-30FDC8913D70}" presName="rootComposite" presStyleCnt="0"/>
      <dgm:spPr/>
    </dgm:pt>
    <dgm:pt modelId="{32233C7F-CDC2-44AA-B7B4-7FE26F84E9D9}" type="pres">
      <dgm:prSet presAssocID="{D8AABDAF-E9AB-4F84-9646-30FDC8913D70}" presName="rootText" presStyleLbl="node4" presStyleIdx="0" presStyleCnt="1">
        <dgm:presLayoutVars>
          <dgm:chPref val="3"/>
        </dgm:presLayoutVars>
      </dgm:prSet>
      <dgm:spPr/>
    </dgm:pt>
    <dgm:pt modelId="{D90FB4AE-7E45-4583-9796-5F6344EC180D}" type="pres">
      <dgm:prSet presAssocID="{D8AABDAF-E9AB-4F84-9646-30FDC8913D70}" presName="rootConnector" presStyleLbl="node4" presStyleIdx="0" presStyleCnt="1"/>
      <dgm:spPr/>
    </dgm:pt>
    <dgm:pt modelId="{EF99E432-1A42-4980-AD91-FFA7040715A7}" type="pres">
      <dgm:prSet presAssocID="{D8AABDAF-E9AB-4F84-9646-30FDC8913D70}" presName="hierChild4" presStyleCnt="0"/>
      <dgm:spPr/>
    </dgm:pt>
    <dgm:pt modelId="{63CAD722-761D-4352-91E4-36100D620603}" type="pres">
      <dgm:prSet presAssocID="{D8AABDAF-E9AB-4F84-9646-30FDC8913D70}" presName="hierChild5" presStyleCnt="0"/>
      <dgm:spPr/>
    </dgm:pt>
    <dgm:pt modelId="{592F4D0A-59FD-4E1F-9C6E-475434F47863}" type="pres">
      <dgm:prSet presAssocID="{E0A7B35D-F27A-41E6-84E1-E3B93F8C3BC7}" presName="hierChild5" presStyleCnt="0"/>
      <dgm:spPr/>
    </dgm:pt>
    <dgm:pt modelId="{6EE335EF-C557-4F64-9893-DB5D16FA5AF1}" type="pres">
      <dgm:prSet presAssocID="{52B3F648-C9D2-4DFE-AF65-777F16900044}" presName="hierChild5" presStyleCnt="0"/>
      <dgm:spPr/>
    </dgm:pt>
    <dgm:pt modelId="{10E3F83D-C004-4E8E-937E-81684894A0EA}" type="pres">
      <dgm:prSet presAssocID="{1FFB182B-3855-4375-9487-560C6E512089}" presName="Name37" presStyleLbl="parChTrans1D2" presStyleIdx="1" presStyleCnt="2"/>
      <dgm:spPr/>
    </dgm:pt>
    <dgm:pt modelId="{84113A2C-B935-4F98-8783-AC52E0ADA766}" type="pres">
      <dgm:prSet presAssocID="{BA5256D9-E678-43AE-9A75-EB0B93FD471D}" presName="hierRoot2" presStyleCnt="0">
        <dgm:presLayoutVars>
          <dgm:hierBranch val="init"/>
        </dgm:presLayoutVars>
      </dgm:prSet>
      <dgm:spPr/>
    </dgm:pt>
    <dgm:pt modelId="{36DB5520-BEE1-47CB-9CBF-0FA7B9ED8C6B}" type="pres">
      <dgm:prSet presAssocID="{BA5256D9-E678-43AE-9A75-EB0B93FD471D}" presName="rootComposite" presStyleCnt="0"/>
      <dgm:spPr/>
    </dgm:pt>
    <dgm:pt modelId="{ECDA9918-A4EE-4B87-90C6-7A376589F9EF}" type="pres">
      <dgm:prSet presAssocID="{BA5256D9-E678-43AE-9A75-EB0B93FD471D}" presName="rootText" presStyleLbl="node2" presStyleIdx="1" presStyleCnt="2">
        <dgm:presLayoutVars>
          <dgm:chPref val="3"/>
        </dgm:presLayoutVars>
      </dgm:prSet>
      <dgm:spPr/>
    </dgm:pt>
    <dgm:pt modelId="{996893C0-9ED6-4157-8BF4-E986F20103DD}" type="pres">
      <dgm:prSet presAssocID="{BA5256D9-E678-43AE-9A75-EB0B93FD471D}" presName="rootConnector" presStyleLbl="node2" presStyleIdx="1" presStyleCnt="2"/>
      <dgm:spPr/>
    </dgm:pt>
    <dgm:pt modelId="{09C52837-867F-4FE0-B9BD-B6FCB2DB0136}" type="pres">
      <dgm:prSet presAssocID="{BA5256D9-E678-43AE-9A75-EB0B93FD471D}" presName="hierChild4" presStyleCnt="0"/>
      <dgm:spPr/>
    </dgm:pt>
    <dgm:pt modelId="{259F2EB0-405C-48CB-B372-986A619906AF}" type="pres">
      <dgm:prSet presAssocID="{BA5256D9-E678-43AE-9A75-EB0B93FD471D}" presName="hierChild5" presStyleCnt="0"/>
      <dgm:spPr/>
    </dgm:pt>
    <dgm:pt modelId="{5C32A0E8-5539-468A-BCF3-324DEE13DC87}" type="pres">
      <dgm:prSet presAssocID="{782CFFD6-CDBF-4AAE-A79D-B6DA6513B28D}" presName="hierChild3" presStyleCnt="0"/>
      <dgm:spPr/>
    </dgm:pt>
  </dgm:ptLst>
  <dgm:cxnLst>
    <dgm:cxn modelId="{588ADC07-5541-4190-869B-93A14C7B516B}" type="presOf" srcId="{E0A7B35D-F27A-41E6-84E1-E3B93F8C3BC7}" destId="{1B655EE0-376A-4DFE-B521-E4D059238584}" srcOrd="1" destOrd="0" presId="urn:microsoft.com/office/officeart/2005/8/layout/orgChart1"/>
    <dgm:cxn modelId="{2E759708-0E06-4A47-BBC0-F0D9CE0C3DC6}" srcId="{782CFFD6-CDBF-4AAE-A79D-B6DA6513B28D}" destId="{BA5256D9-E678-43AE-9A75-EB0B93FD471D}" srcOrd="1" destOrd="0" parTransId="{1FFB182B-3855-4375-9487-560C6E512089}" sibTransId="{8D22FE4E-CB83-472C-BCF4-624E7F128763}"/>
    <dgm:cxn modelId="{61D75910-5110-4035-BE1C-AE257458B37C}" type="presOf" srcId="{BA5256D9-E678-43AE-9A75-EB0B93FD471D}" destId="{996893C0-9ED6-4157-8BF4-E986F20103DD}" srcOrd="1" destOrd="0" presId="urn:microsoft.com/office/officeart/2005/8/layout/orgChart1"/>
    <dgm:cxn modelId="{E632AB1D-5058-445D-98CD-6BEF121C42B9}" srcId="{782CFFD6-CDBF-4AAE-A79D-B6DA6513B28D}" destId="{52B3F648-C9D2-4DFE-AF65-777F16900044}" srcOrd="0" destOrd="0" parTransId="{2E30B5C6-DE12-4B31-9289-C885B06F166A}" sibTransId="{A49D3432-672E-4D46-8AE3-8D00953D4C93}"/>
    <dgm:cxn modelId="{888C9521-2CD2-4BD6-AEE0-AD6BE8DADFEB}" type="presOf" srcId="{BA5256D9-E678-43AE-9A75-EB0B93FD471D}" destId="{ECDA9918-A4EE-4B87-90C6-7A376589F9EF}" srcOrd="0" destOrd="0" presId="urn:microsoft.com/office/officeart/2005/8/layout/orgChart1"/>
    <dgm:cxn modelId="{D8618A28-A887-4049-BE39-B70F905FFC9D}" type="presOf" srcId="{D8AABDAF-E9AB-4F84-9646-30FDC8913D70}" destId="{D90FB4AE-7E45-4583-9796-5F6344EC180D}" srcOrd="1" destOrd="0" presId="urn:microsoft.com/office/officeart/2005/8/layout/orgChart1"/>
    <dgm:cxn modelId="{9A70072D-240E-4356-B068-32054B0F8F53}" srcId="{52B3F648-C9D2-4DFE-AF65-777F16900044}" destId="{E0A7B35D-F27A-41E6-84E1-E3B93F8C3BC7}" srcOrd="0" destOrd="0" parTransId="{4847BAA7-0F61-471A-9193-015161724C04}" sibTransId="{7993DCEB-60E0-4F85-84C6-2594A960134B}"/>
    <dgm:cxn modelId="{5EE3DA2F-AAA4-4249-900B-207EB8E6BCDF}" srcId="{E0A7B35D-F27A-41E6-84E1-E3B93F8C3BC7}" destId="{D8AABDAF-E9AB-4F84-9646-30FDC8913D70}" srcOrd="0" destOrd="0" parTransId="{0D8593A1-FCDD-475B-B2F6-4AB190C75FF4}" sibTransId="{236602AE-13A5-44FE-AA6A-61DE4237B1D3}"/>
    <dgm:cxn modelId="{A3AF4939-9A8F-4060-9B6C-82370E364BCB}" type="presOf" srcId="{782CFFD6-CDBF-4AAE-A79D-B6DA6513B28D}" destId="{949C1005-CE51-4811-874F-6BD6A0B6BA76}" srcOrd="0" destOrd="0" presId="urn:microsoft.com/office/officeart/2005/8/layout/orgChart1"/>
    <dgm:cxn modelId="{B74B8739-3E5E-47F9-8BB2-6B8C6A6B9357}" type="presOf" srcId="{1FFB182B-3855-4375-9487-560C6E512089}" destId="{10E3F83D-C004-4E8E-937E-81684894A0EA}" srcOrd="0" destOrd="0" presId="urn:microsoft.com/office/officeart/2005/8/layout/orgChart1"/>
    <dgm:cxn modelId="{7D95195E-5D18-4E23-AD78-F4D3CB61792D}" type="presOf" srcId="{D8AABDAF-E9AB-4F84-9646-30FDC8913D70}" destId="{32233C7F-CDC2-44AA-B7B4-7FE26F84E9D9}" srcOrd="0" destOrd="0" presId="urn:microsoft.com/office/officeart/2005/8/layout/orgChart1"/>
    <dgm:cxn modelId="{5FEE3D46-28EE-4172-8523-F128141F082F}" type="presOf" srcId="{782CFFD6-CDBF-4AAE-A79D-B6DA6513B28D}" destId="{7FE5EFB3-57C3-473D-895A-3038B06C1226}" srcOrd="1" destOrd="0" presId="urn:microsoft.com/office/officeart/2005/8/layout/orgChart1"/>
    <dgm:cxn modelId="{AEEF5152-3846-41E2-84B1-1253CDE7A4FB}" type="presOf" srcId="{B1DBD07E-DB81-43F8-98C9-AA029965763B}" destId="{B1D1E359-9E12-4F0D-BDD9-49879CD162E0}" srcOrd="0" destOrd="0" presId="urn:microsoft.com/office/officeart/2005/8/layout/orgChart1"/>
    <dgm:cxn modelId="{81A4D383-BDDA-4FA4-B809-01F89616A474}" type="presOf" srcId="{E0A7B35D-F27A-41E6-84E1-E3B93F8C3BC7}" destId="{C130CE51-9765-447D-8AB1-EA0B4BDCEDEE}" srcOrd="0" destOrd="0" presId="urn:microsoft.com/office/officeart/2005/8/layout/orgChart1"/>
    <dgm:cxn modelId="{EB86649A-6D02-4005-90C0-414CC68B9A4C}" type="presOf" srcId="{4847BAA7-0F61-471A-9193-015161724C04}" destId="{78069E84-65FF-452B-9F73-F60A07686A7E}" srcOrd="0" destOrd="0" presId="urn:microsoft.com/office/officeart/2005/8/layout/orgChart1"/>
    <dgm:cxn modelId="{DA51BFA4-B968-416E-910B-49187F8C41B7}" type="presOf" srcId="{52B3F648-C9D2-4DFE-AF65-777F16900044}" destId="{559B42FF-4B08-4CD1-BD9E-0CC208D33EA0}" srcOrd="0" destOrd="0" presId="urn:microsoft.com/office/officeart/2005/8/layout/orgChart1"/>
    <dgm:cxn modelId="{548688A6-F50D-4462-89E6-419E54F9C2F5}" type="presOf" srcId="{0D8593A1-FCDD-475B-B2F6-4AB190C75FF4}" destId="{5E833EF3-9F03-4D14-BEFD-AF0CBFDBD5A1}" srcOrd="0" destOrd="0" presId="urn:microsoft.com/office/officeart/2005/8/layout/orgChart1"/>
    <dgm:cxn modelId="{47D478CB-8258-4CB3-B99A-A9D123EE33B0}" srcId="{B1DBD07E-DB81-43F8-98C9-AA029965763B}" destId="{782CFFD6-CDBF-4AAE-A79D-B6DA6513B28D}" srcOrd="0" destOrd="0" parTransId="{71B7ADD6-1688-47C6-BF91-A236C0250924}" sibTransId="{AD465F82-8EB3-4F22-9DF4-83CA05CC9ABD}"/>
    <dgm:cxn modelId="{1522EEF5-AB2E-4939-8F75-24E1581B0C42}" type="presOf" srcId="{2E30B5C6-DE12-4B31-9289-C885B06F166A}" destId="{5DED83EC-88F6-4F53-ADEC-D853D87C5C6A}" srcOrd="0" destOrd="0" presId="urn:microsoft.com/office/officeart/2005/8/layout/orgChart1"/>
    <dgm:cxn modelId="{2EB590FD-99C8-44B3-B27B-62E105E24706}" type="presOf" srcId="{52B3F648-C9D2-4DFE-AF65-777F16900044}" destId="{EE2D5E3C-0087-4240-97DD-6C0C13F0391E}" srcOrd="1" destOrd="0" presId="urn:microsoft.com/office/officeart/2005/8/layout/orgChart1"/>
    <dgm:cxn modelId="{550C9294-A2D3-4AC6-AAC5-8BF93566992D}" type="presParOf" srcId="{B1D1E359-9E12-4F0D-BDD9-49879CD162E0}" destId="{A22746F2-B91A-4D58-9B32-2B94DC8D670B}" srcOrd="0" destOrd="0" presId="urn:microsoft.com/office/officeart/2005/8/layout/orgChart1"/>
    <dgm:cxn modelId="{5B7A3682-6FCA-49C9-9784-902ED07A6B3B}" type="presParOf" srcId="{A22746F2-B91A-4D58-9B32-2B94DC8D670B}" destId="{1DBB28B8-9D9F-46B2-B7B5-CDD323DE7BD1}" srcOrd="0" destOrd="0" presId="urn:microsoft.com/office/officeart/2005/8/layout/orgChart1"/>
    <dgm:cxn modelId="{01199189-8D9E-4DE0-8363-30093D6EB589}" type="presParOf" srcId="{1DBB28B8-9D9F-46B2-B7B5-CDD323DE7BD1}" destId="{949C1005-CE51-4811-874F-6BD6A0B6BA76}" srcOrd="0" destOrd="0" presId="urn:microsoft.com/office/officeart/2005/8/layout/orgChart1"/>
    <dgm:cxn modelId="{8B1C6931-77B8-43C2-BD4D-8FFA2CB0D57C}" type="presParOf" srcId="{1DBB28B8-9D9F-46B2-B7B5-CDD323DE7BD1}" destId="{7FE5EFB3-57C3-473D-895A-3038B06C1226}" srcOrd="1" destOrd="0" presId="urn:microsoft.com/office/officeart/2005/8/layout/orgChart1"/>
    <dgm:cxn modelId="{0B689B79-EF7C-44E1-83CA-05F267475538}" type="presParOf" srcId="{A22746F2-B91A-4D58-9B32-2B94DC8D670B}" destId="{F32F45F3-033B-4A85-B24F-B044E7CFA125}" srcOrd="1" destOrd="0" presId="urn:microsoft.com/office/officeart/2005/8/layout/orgChart1"/>
    <dgm:cxn modelId="{0EEA4225-F163-4856-AC31-44D69D966BC1}" type="presParOf" srcId="{F32F45F3-033B-4A85-B24F-B044E7CFA125}" destId="{5DED83EC-88F6-4F53-ADEC-D853D87C5C6A}" srcOrd="0" destOrd="0" presId="urn:microsoft.com/office/officeart/2005/8/layout/orgChart1"/>
    <dgm:cxn modelId="{B32C7132-E7E0-48EC-AF82-EA00FD418339}" type="presParOf" srcId="{F32F45F3-033B-4A85-B24F-B044E7CFA125}" destId="{7D39770B-BC5C-4DBA-AD1B-932C7E5D3749}" srcOrd="1" destOrd="0" presId="urn:microsoft.com/office/officeart/2005/8/layout/orgChart1"/>
    <dgm:cxn modelId="{075DCBDF-9948-41F9-A8C1-4A1CCD788BEB}" type="presParOf" srcId="{7D39770B-BC5C-4DBA-AD1B-932C7E5D3749}" destId="{F6EBB708-FCF8-485F-BF52-F0B592CFB74C}" srcOrd="0" destOrd="0" presId="urn:microsoft.com/office/officeart/2005/8/layout/orgChart1"/>
    <dgm:cxn modelId="{A21BF325-822C-4692-AF16-CAAA6A0B79BA}" type="presParOf" srcId="{F6EBB708-FCF8-485F-BF52-F0B592CFB74C}" destId="{559B42FF-4B08-4CD1-BD9E-0CC208D33EA0}" srcOrd="0" destOrd="0" presId="urn:microsoft.com/office/officeart/2005/8/layout/orgChart1"/>
    <dgm:cxn modelId="{C1EEBC7F-8F12-4DAD-8156-FFAD4EB174A4}" type="presParOf" srcId="{F6EBB708-FCF8-485F-BF52-F0B592CFB74C}" destId="{EE2D5E3C-0087-4240-97DD-6C0C13F0391E}" srcOrd="1" destOrd="0" presId="urn:microsoft.com/office/officeart/2005/8/layout/orgChart1"/>
    <dgm:cxn modelId="{3DDD75B8-4715-4235-89C2-ACABFD00BB8D}" type="presParOf" srcId="{7D39770B-BC5C-4DBA-AD1B-932C7E5D3749}" destId="{26E3A8F7-9D5C-44A8-BCBD-48825958AC87}" srcOrd="1" destOrd="0" presId="urn:microsoft.com/office/officeart/2005/8/layout/orgChart1"/>
    <dgm:cxn modelId="{B8D82177-F6F8-4FBD-9E6A-7933A55DD8F4}" type="presParOf" srcId="{26E3A8F7-9D5C-44A8-BCBD-48825958AC87}" destId="{78069E84-65FF-452B-9F73-F60A07686A7E}" srcOrd="0" destOrd="0" presId="urn:microsoft.com/office/officeart/2005/8/layout/orgChart1"/>
    <dgm:cxn modelId="{4A8F0203-0870-4529-9C32-32AD766E57BD}" type="presParOf" srcId="{26E3A8F7-9D5C-44A8-BCBD-48825958AC87}" destId="{222C03B5-139B-45E9-9308-2FA4F6109513}" srcOrd="1" destOrd="0" presId="urn:microsoft.com/office/officeart/2005/8/layout/orgChart1"/>
    <dgm:cxn modelId="{1F3BE6CC-11B1-4EBD-9E04-12B9EF032EB2}" type="presParOf" srcId="{222C03B5-139B-45E9-9308-2FA4F6109513}" destId="{E7B1C051-35E7-4848-A874-9A40FACB358F}" srcOrd="0" destOrd="0" presId="urn:microsoft.com/office/officeart/2005/8/layout/orgChart1"/>
    <dgm:cxn modelId="{B56DF1DE-73CB-4C2B-848A-76496335B269}" type="presParOf" srcId="{E7B1C051-35E7-4848-A874-9A40FACB358F}" destId="{C130CE51-9765-447D-8AB1-EA0B4BDCEDEE}" srcOrd="0" destOrd="0" presId="urn:microsoft.com/office/officeart/2005/8/layout/orgChart1"/>
    <dgm:cxn modelId="{17F46414-6AF8-46E2-AC91-BF5D0DC6457D}" type="presParOf" srcId="{E7B1C051-35E7-4848-A874-9A40FACB358F}" destId="{1B655EE0-376A-4DFE-B521-E4D059238584}" srcOrd="1" destOrd="0" presId="urn:microsoft.com/office/officeart/2005/8/layout/orgChart1"/>
    <dgm:cxn modelId="{4E7B3351-6C7D-4ADC-9BE4-03642A7366B9}" type="presParOf" srcId="{222C03B5-139B-45E9-9308-2FA4F6109513}" destId="{1F20F18C-96E5-4EB7-918A-D2D1588EDD83}" srcOrd="1" destOrd="0" presId="urn:microsoft.com/office/officeart/2005/8/layout/orgChart1"/>
    <dgm:cxn modelId="{892F6E54-2124-4F05-A0FA-BB0CF7D9BFA6}" type="presParOf" srcId="{1F20F18C-96E5-4EB7-918A-D2D1588EDD83}" destId="{5E833EF3-9F03-4D14-BEFD-AF0CBFDBD5A1}" srcOrd="0" destOrd="0" presId="urn:microsoft.com/office/officeart/2005/8/layout/orgChart1"/>
    <dgm:cxn modelId="{313AF41D-549D-4694-8A63-B0EA7F91E2EF}" type="presParOf" srcId="{1F20F18C-96E5-4EB7-918A-D2D1588EDD83}" destId="{A4A96F33-36D1-4DDC-A96C-FB32622B66CF}" srcOrd="1" destOrd="0" presId="urn:microsoft.com/office/officeart/2005/8/layout/orgChart1"/>
    <dgm:cxn modelId="{1529A5CD-8A8C-4B74-BC4B-355407550D19}" type="presParOf" srcId="{A4A96F33-36D1-4DDC-A96C-FB32622B66CF}" destId="{2CA8FE2A-76E8-4BE5-A807-2F05F22389D0}" srcOrd="0" destOrd="0" presId="urn:microsoft.com/office/officeart/2005/8/layout/orgChart1"/>
    <dgm:cxn modelId="{8EB095A7-C439-42FA-BE4F-170E75F41A70}" type="presParOf" srcId="{2CA8FE2A-76E8-4BE5-A807-2F05F22389D0}" destId="{32233C7F-CDC2-44AA-B7B4-7FE26F84E9D9}" srcOrd="0" destOrd="0" presId="urn:microsoft.com/office/officeart/2005/8/layout/orgChart1"/>
    <dgm:cxn modelId="{AAB7EA2D-FA12-4061-AEA5-ADE8BA7F66F9}" type="presParOf" srcId="{2CA8FE2A-76E8-4BE5-A807-2F05F22389D0}" destId="{D90FB4AE-7E45-4583-9796-5F6344EC180D}" srcOrd="1" destOrd="0" presId="urn:microsoft.com/office/officeart/2005/8/layout/orgChart1"/>
    <dgm:cxn modelId="{E509B4EE-0DD1-4C54-933C-435238B90220}" type="presParOf" srcId="{A4A96F33-36D1-4DDC-A96C-FB32622B66CF}" destId="{EF99E432-1A42-4980-AD91-FFA7040715A7}" srcOrd="1" destOrd="0" presId="urn:microsoft.com/office/officeart/2005/8/layout/orgChart1"/>
    <dgm:cxn modelId="{C9AAD4AF-CFC4-47F4-BF7E-52200BF4A2A5}" type="presParOf" srcId="{A4A96F33-36D1-4DDC-A96C-FB32622B66CF}" destId="{63CAD722-761D-4352-91E4-36100D620603}" srcOrd="2" destOrd="0" presId="urn:microsoft.com/office/officeart/2005/8/layout/orgChart1"/>
    <dgm:cxn modelId="{D559ED0A-A751-483D-9550-C22C9F90BF62}" type="presParOf" srcId="{222C03B5-139B-45E9-9308-2FA4F6109513}" destId="{592F4D0A-59FD-4E1F-9C6E-475434F47863}" srcOrd="2" destOrd="0" presId="urn:microsoft.com/office/officeart/2005/8/layout/orgChart1"/>
    <dgm:cxn modelId="{25322273-929C-4B28-81AF-4DEAE5CD66D4}" type="presParOf" srcId="{7D39770B-BC5C-4DBA-AD1B-932C7E5D3749}" destId="{6EE335EF-C557-4F64-9893-DB5D16FA5AF1}" srcOrd="2" destOrd="0" presId="urn:microsoft.com/office/officeart/2005/8/layout/orgChart1"/>
    <dgm:cxn modelId="{DE42A16B-E5F1-4D73-AB7B-59FE5494ADAA}" type="presParOf" srcId="{F32F45F3-033B-4A85-B24F-B044E7CFA125}" destId="{10E3F83D-C004-4E8E-937E-81684894A0EA}" srcOrd="2" destOrd="0" presId="urn:microsoft.com/office/officeart/2005/8/layout/orgChart1"/>
    <dgm:cxn modelId="{52863D2F-2574-4D7A-948D-63C067867B4C}" type="presParOf" srcId="{F32F45F3-033B-4A85-B24F-B044E7CFA125}" destId="{84113A2C-B935-4F98-8783-AC52E0ADA766}" srcOrd="3" destOrd="0" presId="urn:microsoft.com/office/officeart/2005/8/layout/orgChart1"/>
    <dgm:cxn modelId="{1EC6B54B-F062-4380-907A-42F820FB1205}" type="presParOf" srcId="{84113A2C-B935-4F98-8783-AC52E0ADA766}" destId="{36DB5520-BEE1-47CB-9CBF-0FA7B9ED8C6B}" srcOrd="0" destOrd="0" presId="urn:microsoft.com/office/officeart/2005/8/layout/orgChart1"/>
    <dgm:cxn modelId="{7D678834-F470-4020-9F82-247B704A3FAF}" type="presParOf" srcId="{36DB5520-BEE1-47CB-9CBF-0FA7B9ED8C6B}" destId="{ECDA9918-A4EE-4B87-90C6-7A376589F9EF}" srcOrd="0" destOrd="0" presId="urn:microsoft.com/office/officeart/2005/8/layout/orgChart1"/>
    <dgm:cxn modelId="{D3BD4A8F-3C2E-401F-9E9B-21541934F783}" type="presParOf" srcId="{36DB5520-BEE1-47CB-9CBF-0FA7B9ED8C6B}" destId="{996893C0-9ED6-4157-8BF4-E986F20103DD}" srcOrd="1" destOrd="0" presId="urn:microsoft.com/office/officeart/2005/8/layout/orgChart1"/>
    <dgm:cxn modelId="{80FB98B5-1D65-42C3-90A6-3C44FAA320C6}" type="presParOf" srcId="{84113A2C-B935-4F98-8783-AC52E0ADA766}" destId="{09C52837-867F-4FE0-B9BD-B6FCB2DB0136}" srcOrd="1" destOrd="0" presId="urn:microsoft.com/office/officeart/2005/8/layout/orgChart1"/>
    <dgm:cxn modelId="{EBE991D1-79B8-48D7-82D0-F8761079847E}" type="presParOf" srcId="{84113A2C-B935-4F98-8783-AC52E0ADA766}" destId="{259F2EB0-405C-48CB-B372-986A619906AF}" srcOrd="2" destOrd="0" presId="urn:microsoft.com/office/officeart/2005/8/layout/orgChart1"/>
    <dgm:cxn modelId="{08F2E1B0-37F0-4396-806D-ECD513A5F5AE}" type="presParOf" srcId="{A22746F2-B91A-4D58-9B32-2B94DC8D670B}" destId="{5C32A0E8-5539-468A-BCF3-324DEE13DC8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BEDD198-5F12-4F8C-9462-D4C5D1529C0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60702EE-D7A5-423D-907E-89F2B121A8B4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GB" sz="800" b="0" dirty="0"/>
            <a:t>Associate Director of Commissioning</a:t>
          </a:r>
        </a:p>
        <a:p>
          <a:endParaRPr lang="en-GB" sz="800" b="0" dirty="0"/>
        </a:p>
      </dgm:t>
    </dgm:pt>
    <dgm:pt modelId="{157EBB47-0702-42B0-A9C0-C6C8191A223C}" type="parTrans" cxnId="{BAB2B75A-F914-4DE4-8E32-AD105BFF4C70}">
      <dgm:prSet/>
      <dgm:spPr/>
      <dgm:t>
        <a:bodyPr/>
        <a:lstStyle/>
        <a:p>
          <a:endParaRPr lang="en-GB" sz="800"/>
        </a:p>
      </dgm:t>
    </dgm:pt>
    <dgm:pt modelId="{6272398B-B105-4CFE-B057-37FCB5159287}" type="sibTrans" cxnId="{BAB2B75A-F914-4DE4-8E32-AD105BFF4C70}">
      <dgm:prSet/>
      <dgm:spPr/>
      <dgm:t>
        <a:bodyPr/>
        <a:lstStyle/>
        <a:p>
          <a:endParaRPr lang="en-GB" sz="800"/>
        </a:p>
      </dgm:t>
    </dgm:pt>
    <dgm:pt modelId="{B34CCEED-6673-40BD-9109-5A7CF34D502D}">
      <dgm:prSet custT="1"/>
      <dgm:spPr/>
      <dgm:t>
        <a:bodyPr/>
        <a:lstStyle/>
        <a:p>
          <a:r>
            <a:rPr lang="en-GB" sz="800" dirty="0"/>
            <a:t>Head of Contracts</a:t>
          </a:r>
        </a:p>
        <a:p>
          <a:endParaRPr lang="en-GB" sz="800" dirty="0"/>
        </a:p>
      </dgm:t>
    </dgm:pt>
    <dgm:pt modelId="{7B7EED77-0560-4A3C-A372-E60F74F52725}" type="parTrans" cxnId="{4F2E95FD-7A78-47A9-88BE-9F76EAB164E6}">
      <dgm:prSet/>
      <dgm:spPr/>
      <dgm:t>
        <a:bodyPr/>
        <a:lstStyle/>
        <a:p>
          <a:endParaRPr lang="en-GB" sz="800"/>
        </a:p>
      </dgm:t>
    </dgm:pt>
    <dgm:pt modelId="{2772DE0F-D5FD-4A98-BA10-536DFFC049C4}" type="sibTrans" cxnId="{4F2E95FD-7A78-47A9-88BE-9F76EAB164E6}">
      <dgm:prSet/>
      <dgm:spPr/>
      <dgm:t>
        <a:bodyPr/>
        <a:lstStyle/>
        <a:p>
          <a:endParaRPr lang="en-GB" sz="800"/>
        </a:p>
      </dgm:t>
    </dgm:pt>
    <dgm:pt modelId="{7DEA5EF2-D7D4-4C2F-BB7D-C7DE2BC253C0}">
      <dgm:prSet custT="1"/>
      <dgm:spPr>
        <a:solidFill>
          <a:schemeClr val="accent1"/>
        </a:solidFill>
      </dgm:spPr>
      <dgm:t>
        <a:bodyPr/>
        <a:lstStyle/>
        <a:p>
          <a:r>
            <a:rPr lang="en-GB" sz="800" dirty="0">
              <a:solidFill>
                <a:srgbClr val="FF0000"/>
              </a:solidFill>
            </a:rPr>
            <a:t>Vacant</a:t>
          </a:r>
        </a:p>
        <a:p>
          <a:r>
            <a:rPr lang="en-GB" sz="800" dirty="0">
              <a:solidFill>
                <a:srgbClr val="FF0000"/>
              </a:solidFill>
            </a:rPr>
            <a:t>Deputy Head of Contracts North</a:t>
          </a:r>
        </a:p>
        <a:p>
          <a:endParaRPr lang="en-GB" sz="800" dirty="0">
            <a:solidFill>
              <a:srgbClr val="FF0000"/>
            </a:solidFill>
          </a:endParaRPr>
        </a:p>
      </dgm:t>
    </dgm:pt>
    <dgm:pt modelId="{B6D5E063-AEEF-495F-B6E3-C94002EC639E}" type="parTrans" cxnId="{D0D8A880-8BC6-4BE2-B790-7B02B5FE6A0F}">
      <dgm:prSet/>
      <dgm:spPr/>
      <dgm:t>
        <a:bodyPr/>
        <a:lstStyle/>
        <a:p>
          <a:endParaRPr lang="en-GB" sz="800"/>
        </a:p>
      </dgm:t>
    </dgm:pt>
    <dgm:pt modelId="{F5D5E65B-9E23-4D27-BAA2-4C2EB8916514}" type="sibTrans" cxnId="{D0D8A880-8BC6-4BE2-B790-7B02B5FE6A0F}">
      <dgm:prSet/>
      <dgm:spPr/>
      <dgm:t>
        <a:bodyPr/>
        <a:lstStyle/>
        <a:p>
          <a:endParaRPr lang="en-GB" sz="800"/>
        </a:p>
      </dgm:t>
    </dgm:pt>
    <dgm:pt modelId="{B9E3310E-DD9E-4AA7-94FF-AC747BDCAB5E}">
      <dgm:prSet custT="1"/>
      <dgm:spPr/>
      <dgm:t>
        <a:bodyPr/>
        <a:lstStyle/>
        <a:p>
          <a:r>
            <a:rPr lang="en-GB" sz="800" dirty="0"/>
            <a:t>Deputy Head of Contracts South</a:t>
          </a:r>
        </a:p>
      </dgm:t>
    </dgm:pt>
    <dgm:pt modelId="{3D926B72-8C86-4FCB-A959-9754A04A659B}" type="parTrans" cxnId="{9F4B3647-4C57-44EA-853C-CDB46D573DF1}">
      <dgm:prSet/>
      <dgm:spPr/>
      <dgm:t>
        <a:bodyPr/>
        <a:lstStyle/>
        <a:p>
          <a:endParaRPr lang="en-GB" sz="800"/>
        </a:p>
      </dgm:t>
    </dgm:pt>
    <dgm:pt modelId="{0CC265D2-3D44-4ED5-A5F5-57BB73CD2027}" type="sibTrans" cxnId="{9F4B3647-4C57-44EA-853C-CDB46D573DF1}">
      <dgm:prSet/>
      <dgm:spPr/>
      <dgm:t>
        <a:bodyPr/>
        <a:lstStyle/>
        <a:p>
          <a:endParaRPr lang="en-GB" sz="800"/>
        </a:p>
      </dgm:t>
    </dgm:pt>
    <dgm:pt modelId="{59583928-C825-47EE-B1FB-539F689CDEAB}">
      <dgm:prSet custT="1"/>
      <dgm:spPr/>
      <dgm:t>
        <a:bodyPr/>
        <a:lstStyle/>
        <a:p>
          <a:r>
            <a:rPr lang="en-GB" sz="800" dirty="0"/>
            <a:t>Contract Manager</a:t>
          </a:r>
        </a:p>
      </dgm:t>
    </dgm:pt>
    <dgm:pt modelId="{287DE17F-85DA-498C-824F-063900F8E443}" type="parTrans" cxnId="{D17923F7-64CB-40A2-BEB7-95887BC3E1B2}">
      <dgm:prSet/>
      <dgm:spPr/>
      <dgm:t>
        <a:bodyPr/>
        <a:lstStyle/>
        <a:p>
          <a:endParaRPr lang="en-GB" sz="800"/>
        </a:p>
      </dgm:t>
    </dgm:pt>
    <dgm:pt modelId="{C9AAABD2-AA99-4A10-AC21-1FA4FD42F71E}" type="sibTrans" cxnId="{D17923F7-64CB-40A2-BEB7-95887BC3E1B2}">
      <dgm:prSet/>
      <dgm:spPr/>
      <dgm:t>
        <a:bodyPr/>
        <a:lstStyle/>
        <a:p>
          <a:endParaRPr lang="en-GB" sz="800"/>
        </a:p>
      </dgm:t>
    </dgm:pt>
    <dgm:pt modelId="{B620C6F6-E21A-40DA-95F0-77AC3B0B1E30}">
      <dgm:prSet custT="1"/>
      <dgm:spPr/>
      <dgm:t>
        <a:bodyPr/>
        <a:lstStyle/>
        <a:p>
          <a:r>
            <a:rPr lang="en-GB" sz="800" dirty="0"/>
            <a:t>Contract Manager</a:t>
          </a:r>
        </a:p>
        <a:p>
          <a:r>
            <a:rPr lang="en-GB" sz="800" dirty="0"/>
            <a:t>Band 7</a:t>
          </a:r>
        </a:p>
      </dgm:t>
    </dgm:pt>
    <dgm:pt modelId="{3503B33E-2726-42E3-BBF6-C9FC1AADADE6}" type="parTrans" cxnId="{9770FEE7-7E80-4CF8-B04A-F8CDE6CC4223}">
      <dgm:prSet/>
      <dgm:spPr/>
      <dgm:t>
        <a:bodyPr/>
        <a:lstStyle/>
        <a:p>
          <a:endParaRPr lang="en-GB" sz="800"/>
        </a:p>
      </dgm:t>
    </dgm:pt>
    <dgm:pt modelId="{3BE72B5F-AC78-43E6-9229-65C6BE885AEA}" type="sibTrans" cxnId="{9770FEE7-7E80-4CF8-B04A-F8CDE6CC4223}">
      <dgm:prSet/>
      <dgm:spPr/>
      <dgm:t>
        <a:bodyPr/>
        <a:lstStyle/>
        <a:p>
          <a:endParaRPr lang="en-GB" sz="800"/>
        </a:p>
      </dgm:t>
    </dgm:pt>
    <dgm:pt modelId="{B3F47545-93B9-4ED0-82CE-A5B22B33EAF8}">
      <dgm:prSet custT="1"/>
      <dgm:spPr/>
      <dgm:t>
        <a:bodyPr/>
        <a:lstStyle/>
        <a:p>
          <a:r>
            <a:rPr lang="en-GB" sz="800" dirty="0"/>
            <a:t>Contract Manager</a:t>
          </a:r>
        </a:p>
      </dgm:t>
    </dgm:pt>
    <dgm:pt modelId="{F81D0F0E-4227-4108-802E-30427F56BFC4}" type="parTrans" cxnId="{C2A66E19-AAB8-4552-B919-FB3650818FF9}">
      <dgm:prSet/>
      <dgm:spPr/>
      <dgm:t>
        <a:bodyPr/>
        <a:lstStyle/>
        <a:p>
          <a:endParaRPr lang="en-GB" sz="800"/>
        </a:p>
      </dgm:t>
    </dgm:pt>
    <dgm:pt modelId="{E6FC5372-5F79-4DF4-9457-204B49F95ADD}" type="sibTrans" cxnId="{C2A66E19-AAB8-4552-B919-FB3650818FF9}">
      <dgm:prSet/>
      <dgm:spPr/>
      <dgm:t>
        <a:bodyPr/>
        <a:lstStyle/>
        <a:p>
          <a:endParaRPr lang="en-GB" sz="800"/>
        </a:p>
      </dgm:t>
    </dgm:pt>
    <dgm:pt modelId="{40DE8B97-B85B-4EBD-8A8B-BD5E1F0199B4}">
      <dgm:prSet custT="1"/>
      <dgm:spPr/>
      <dgm:t>
        <a:bodyPr/>
        <a:lstStyle/>
        <a:p>
          <a:r>
            <a:rPr lang="en-GB" sz="800" dirty="0"/>
            <a:t>Contract Manager</a:t>
          </a:r>
        </a:p>
        <a:p>
          <a:endParaRPr lang="en-GB" sz="800" dirty="0"/>
        </a:p>
      </dgm:t>
    </dgm:pt>
    <dgm:pt modelId="{8CABDEDE-AA3C-40E2-903B-49ECC5FDEE25}" type="parTrans" cxnId="{4CDAFEF8-CDFC-4253-9B93-154FF54AA5A0}">
      <dgm:prSet/>
      <dgm:spPr/>
      <dgm:t>
        <a:bodyPr/>
        <a:lstStyle/>
        <a:p>
          <a:endParaRPr lang="en-GB" sz="800"/>
        </a:p>
      </dgm:t>
    </dgm:pt>
    <dgm:pt modelId="{63C5F93D-E62E-4029-94A7-701822593D39}" type="sibTrans" cxnId="{4CDAFEF8-CDFC-4253-9B93-154FF54AA5A0}">
      <dgm:prSet/>
      <dgm:spPr/>
      <dgm:t>
        <a:bodyPr/>
        <a:lstStyle/>
        <a:p>
          <a:endParaRPr lang="en-GB" sz="800"/>
        </a:p>
      </dgm:t>
    </dgm:pt>
    <dgm:pt modelId="{342F0F04-F324-4286-8361-62416BFA85A1}">
      <dgm:prSet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Contract Officer</a:t>
          </a:r>
        </a:p>
      </dgm:t>
    </dgm:pt>
    <dgm:pt modelId="{CEF6C844-BF60-4D96-9F89-D3EA5936B385}" type="parTrans" cxnId="{376DE9A5-8BF9-4F8F-AAF6-C58DA9A8EE83}">
      <dgm:prSet/>
      <dgm:spPr/>
      <dgm:t>
        <a:bodyPr/>
        <a:lstStyle/>
        <a:p>
          <a:endParaRPr lang="en-GB" sz="800"/>
        </a:p>
      </dgm:t>
    </dgm:pt>
    <dgm:pt modelId="{1C1F6B44-EC68-4715-940C-EB7421751749}" type="sibTrans" cxnId="{376DE9A5-8BF9-4F8F-AAF6-C58DA9A8EE83}">
      <dgm:prSet/>
      <dgm:spPr/>
      <dgm:t>
        <a:bodyPr/>
        <a:lstStyle/>
        <a:p>
          <a:endParaRPr lang="en-GB" sz="800"/>
        </a:p>
      </dgm:t>
    </dgm:pt>
    <dgm:pt modelId="{0E15CCF8-8C79-4E9B-87E9-0BBB1ACA4FF5}">
      <dgm:prSet custT="1"/>
      <dgm:spPr>
        <a:solidFill>
          <a:schemeClr val="accent1"/>
        </a:solidFill>
      </dgm:spPr>
      <dgm:t>
        <a:bodyPr/>
        <a:lstStyle/>
        <a:p>
          <a:r>
            <a:rPr lang="en-GB" sz="800" dirty="0">
              <a:solidFill>
                <a:srgbClr val="FF0000"/>
              </a:solidFill>
            </a:rPr>
            <a:t>Vacant</a:t>
          </a:r>
        </a:p>
        <a:p>
          <a:r>
            <a:rPr lang="en-GB" sz="800" dirty="0">
              <a:solidFill>
                <a:srgbClr val="FF0000"/>
              </a:solidFill>
            </a:rPr>
            <a:t>Contract Officer</a:t>
          </a:r>
        </a:p>
      </dgm:t>
    </dgm:pt>
    <dgm:pt modelId="{612230E2-EFD1-42C2-A56E-74D1090215B0}" type="parTrans" cxnId="{3E344A26-C204-44F1-9B2D-2C5684C959D3}">
      <dgm:prSet/>
      <dgm:spPr/>
      <dgm:t>
        <a:bodyPr/>
        <a:lstStyle/>
        <a:p>
          <a:endParaRPr lang="en-GB" sz="800"/>
        </a:p>
      </dgm:t>
    </dgm:pt>
    <dgm:pt modelId="{FFAE5CEF-2F1B-43C1-BA7A-9D00A6D0A282}" type="sibTrans" cxnId="{3E344A26-C204-44F1-9B2D-2C5684C959D3}">
      <dgm:prSet/>
      <dgm:spPr/>
      <dgm:t>
        <a:bodyPr/>
        <a:lstStyle/>
        <a:p>
          <a:endParaRPr lang="en-GB" sz="800"/>
        </a:p>
      </dgm:t>
    </dgm:pt>
    <dgm:pt modelId="{834292E0-1896-4809-BB88-3D16E6B8073A}">
      <dgm:prSet custT="1"/>
      <dgm:spPr>
        <a:solidFill>
          <a:schemeClr val="accent1"/>
        </a:solidFill>
      </dgm:spPr>
      <dgm:t>
        <a:bodyPr/>
        <a:lstStyle/>
        <a:p>
          <a:r>
            <a:rPr lang="en-GB" sz="800" dirty="0">
              <a:solidFill>
                <a:srgbClr val="FF0000"/>
              </a:solidFill>
            </a:rPr>
            <a:t>Vacant</a:t>
          </a:r>
        </a:p>
        <a:p>
          <a:r>
            <a:rPr lang="en-GB" sz="800" dirty="0">
              <a:solidFill>
                <a:srgbClr val="FF0000"/>
              </a:solidFill>
            </a:rPr>
            <a:t>Contract Officer </a:t>
          </a:r>
        </a:p>
      </dgm:t>
    </dgm:pt>
    <dgm:pt modelId="{104F7BAA-1A68-465B-B49F-C2CA156BE5C3}" type="parTrans" cxnId="{2C64A5A1-01FA-43BA-B37E-072AD6D35CD1}">
      <dgm:prSet/>
      <dgm:spPr/>
      <dgm:t>
        <a:bodyPr/>
        <a:lstStyle/>
        <a:p>
          <a:endParaRPr lang="en-GB" sz="800"/>
        </a:p>
      </dgm:t>
    </dgm:pt>
    <dgm:pt modelId="{820C1D86-51E0-4C71-8198-51F38F169A5D}" type="sibTrans" cxnId="{2C64A5A1-01FA-43BA-B37E-072AD6D35CD1}">
      <dgm:prSet/>
      <dgm:spPr/>
      <dgm:t>
        <a:bodyPr/>
        <a:lstStyle/>
        <a:p>
          <a:endParaRPr lang="en-GB" sz="800"/>
        </a:p>
      </dgm:t>
    </dgm:pt>
    <dgm:pt modelId="{F7372B6E-E553-4BAF-BE3B-E68ADB0CD1E0}">
      <dgm:prSet custT="1"/>
      <dgm:spPr>
        <a:solidFill>
          <a:schemeClr val="accent1"/>
        </a:solidFill>
      </dgm:spPr>
      <dgm:t>
        <a:bodyPr/>
        <a:lstStyle/>
        <a:p>
          <a:r>
            <a:rPr lang="en-GB" sz="800" dirty="0">
              <a:solidFill>
                <a:srgbClr val="FF0000"/>
              </a:solidFill>
            </a:rPr>
            <a:t>Vacant</a:t>
          </a:r>
        </a:p>
        <a:p>
          <a:r>
            <a:rPr lang="en-GB" sz="800" dirty="0">
              <a:solidFill>
                <a:srgbClr val="FF0000"/>
              </a:solidFill>
            </a:rPr>
            <a:t>Contract Officer</a:t>
          </a:r>
        </a:p>
      </dgm:t>
    </dgm:pt>
    <dgm:pt modelId="{1BB0B87A-3F78-4EBD-B8C7-97838B21F561}" type="parTrans" cxnId="{3029FE3A-2C08-44AF-8632-2D583D7EB4AC}">
      <dgm:prSet/>
      <dgm:spPr/>
      <dgm:t>
        <a:bodyPr/>
        <a:lstStyle/>
        <a:p>
          <a:endParaRPr lang="en-GB" sz="800"/>
        </a:p>
      </dgm:t>
    </dgm:pt>
    <dgm:pt modelId="{25218723-9C28-4BCF-A4D8-46E755C4BEDB}" type="sibTrans" cxnId="{3029FE3A-2C08-44AF-8632-2D583D7EB4AC}">
      <dgm:prSet/>
      <dgm:spPr/>
      <dgm:t>
        <a:bodyPr/>
        <a:lstStyle/>
        <a:p>
          <a:endParaRPr lang="en-GB" sz="800"/>
        </a:p>
      </dgm:t>
    </dgm:pt>
    <dgm:pt modelId="{F36F16E9-669F-4FDE-A249-BC5298DB8ECD}">
      <dgm:prSet custT="1"/>
      <dgm:spPr/>
      <dgm:t>
        <a:bodyPr/>
        <a:lstStyle/>
        <a:p>
          <a:r>
            <a:rPr lang="en-GB" sz="800" dirty="0"/>
            <a:t>Contracts Administrator</a:t>
          </a:r>
        </a:p>
      </dgm:t>
    </dgm:pt>
    <dgm:pt modelId="{8FDCCD5F-97C8-4C7D-8CAC-07D156A640DA}" type="parTrans" cxnId="{228F6FF4-295F-44A5-A01D-29769C774537}">
      <dgm:prSet/>
      <dgm:spPr/>
      <dgm:t>
        <a:bodyPr/>
        <a:lstStyle/>
        <a:p>
          <a:endParaRPr lang="en-GB" sz="800"/>
        </a:p>
      </dgm:t>
    </dgm:pt>
    <dgm:pt modelId="{69AE1F6B-62C2-44C2-95B7-307C510B3FC4}" type="sibTrans" cxnId="{228F6FF4-295F-44A5-A01D-29769C774537}">
      <dgm:prSet/>
      <dgm:spPr/>
      <dgm:t>
        <a:bodyPr/>
        <a:lstStyle/>
        <a:p>
          <a:endParaRPr lang="en-GB" sz="800"/>
        </a:p>
      </dgm:t>
    </dgm:pt>
    <dgm:pt modelId="{2939D2EF-A714-426F-8CA1-037572FFD9D4}">
      <dgm:prSet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Contract Officer </a:t>
          </a:r>
        </a:p>
      </dgm:t>
    </dgm:pt>
    <dgm:pt modelId="{E708A70E-1ADE-4B8B-8769-5E98E67BB5B1}" type="parTrans" cxnId="{545AEB53-CBA0-4735-92B1-A51978541F99}">
      <dgm:prSet/>
      <dgm:spPr/>
      <dgm:t>
        <a:bodyPr/>
        <a:lstStyle/>
        <a:p>
          <a:endParaRPr lang="en-GB" sz="800"/>
        </a:p>
      </dgm:t>
    </dgm:pt>
    <dgm:pt modelId="{199DA015-781A-4F44-8631-84A97E3F9F12}" type="sibTrans" cxnId="{545AEB53-CBA0-4735-92B1-A51978541F99}">
      <dgm:prSet/>
      <dgm:spPr/>
      <dgm:t>
        <a:bodyPr/>
        <a:lstStyle/>
        <a:p>
          <a:endParaRPr lang="en-GB" sz="800"/>
        </a:p>
      </dgm:t>
    </dgm:pt>
    <dgm:pt modelId="{706F5394-02A4-473A-8B5A-2F7F370C7F31}">
      <dgm:prSet custT="1"/>
      <dgm:spPr/>
      <dgm:t>
        <a:bodyPr/>
        <a:lstStyle/>
        <a:p>
          <a:r>
            <a:rPr lang="en-GB" sz="800" dirty="0"/>
            <a:t>Contracts Administrator</a:t>
          </a:r>
        </a:p>
      </dgm:t>
    </dgm:pt>
    <dgm:pt modelId="{785EEDD1-2BBB-4B15-9224-293790C929EA}" type="parTrans" cxnId="{A711175B-C638-48B4-B5AA-55FC44A6797B}">
      <dgm:prSet/>
      <dgm:spPr/>
      <dgm:t>
        <a:bodyPr/>
        <a:lstStyle/>
        <a:p>
          <a:endParaRPr lang="en-GB" sz="800"/>
        </a:p>
      </dgm:t>
    </dgm:pt>
    <dgm:pt modelId="{3FFA5EF4-1849-419B-BE02-20DE7566252C}" type="sibTrans" cxnId="{A711175B-C638-48B4-B5AA-55FC44A6797B}">
      <dgm:prSet/>
      <dgm:spPr/>
      <dgm:t>
        <a:bodyPr/>
        <a:lstStyle/>
        <a:p>
          <a:endParaRPr lang="en-GB" sz="800"/>
        </a:p>
      </dgm:t>
    </dgm:pt>
    <dgm:pt modelId="{86BACF8F-6130-4281-A003-8BEB552E2D8D}">
      <dgm:prSet custT="1"/>
      <dgm:spPr/>
      <dgm:t>
        <a:bodyPr/>
        <a:lstStyle/>
        <a:p>
          <a:r>
            <a:rPr lang="en-GB" sz="800" dirty="0"/>
            <a:t>NCA Officer</a:t>
          </a:r>
        </a:p>
      </dgm:t>
    </dgm:pt>
    <dgm:pt modelId="{5645C7F2-53F2-4DD6-B793-C39E98B27509}" type="sibTrans" cxnId="{C596C34C-E966-4C17-9EB7-765D2A24E22C}">
      <dgm:prSet/>
      <dgm:spPr/>
      <dgm:t>
        <a:bodyPr/>
        <a:lstStyle/>
        <a:p>
          <a:endParaRPr lang="en-GB" sz="800"/>
        </a:p>
      </dgm:t>
    </dgm:pt>
    <dgm:pt modelId="{680150C7-CBDB-47CB-8B9A-A21CE5EBC549}" type="parTrans" cxnId="{C596C34C-E966-4C17-9EB7-765D2A24E22C}">
      <dgm:prSet/>
      <dgm:spPr/>
      <dgm:t>
        <a:bodyPr/>
        <a:lstStyle/>
        <a:p>
          <a:endParaRPr lang="en-GB" sz="800"/>
        </a:p>
      </dgm:t>
    </dgm:pt>
    <dgm:pt modelId="{5F9FADF0-A39B-4C82-9138-207EEB9011AF}" type="pres">
      <dgm:prSet presAssocID="{1BEDD198-5F12-4F8C-9462-D4C5D1529C0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DF1A8C-3812-49EC-AB18-232E0352A724}" type="pres">
      <dgm:prSet presAssocID="{660702EE-D7A5-423D-907E-89F2B121A8B4}" presName="hierRoot1" presStyleCnt="0">
        <dgm:presLayoutVars>
          <dgm:hierBranch val="init"/>
        </dgm:presLayoutVars>
      </dgm:prSet>
      <dgm:spPr/>
    </dgm:pt>
    <dgm:pt modelId="{E128E049-8175-4E2D-9DB7-FADDCAD11845}" type="pres">
      <dgm:prSet presAssocID="{660702EE-D7A5-423D-907E-89F2B121A8B4}" presName="rootComposite1" presStyleCnt="0"/>
      <dgm:spPr/>
    </dgm:pt>
    <dgm:pt modelId="{CA9D53AC-7A0E-46D6-B0BE-8902D7101D36}" type="pres">
      <dgm:prSet presAssocID="{660702EE-D7A5-423D-907E-89F2B121A8B4}" presName="rootText1" presStyleLbl="node0" presStyleIdx="0" presStyleCnt="1" custScaleX="91451" custScaleY="116274" custLinFactNeighborX="-8292" custLinFactNeighborY="-117">
        <dgm:presLayoutVars>
          <dgm:chPref val="3"/>
        </dgm:presLayoutVars>
      </dgm:prSet>
      <dgm:spPr/>
    </dgm:pt>
    <dgm:pt modelId="{1BAF1F11-F0BF-4600-A73F-9E2E012B92A6}" type="pres">
      <dgm:prSet presAssocID="{660702EE-D7A5-423D-907E-89F2B121A8B4}" presName="rootConnector1" presStyleLbl="node1" presStyleIdx="0" presStyleCnt="0"/>
      <dgm:spPr/>
    </dgm:pt>
    <dgm:pt modelId="{9039F391-FB0C-49BE-BF2E-1852CC99959C}" type="pres">
      <dgm:prSet presAssocID="{660702EE-D7A5-423D-907E-89F2B121A8B4}" presName="hierChild2" presStyleCnt="0"/>
      <dgm:spPr/>
    </dgm:pt>
    <dgm:pt modelId="{2701F74B-7E85-4DE9-96CF-F27FAEFBFBEC}" type="pres">
      <dgm:prSet presAssocID="{7B7EED77-0560-4A3C-A372-E60F74F52725}" presName="Name37" presStyleLbl="parChTrans1D2" presStyleIdx="0" presStyleCnt="1"/>
      <dgm:spPr/>
    </dgm:pt>
    <dgm:pt modelId="{E6C1452E-4A19-4D94-82C4-9349A518782B}" type="pres">
      <dgm:prSet presAssocID="{B34CCEED-6673-40BD-9109-5A7CF34D502D}" presName="hierRoot2" presStyleCnt="0">
        <dgm:presLayoutVars>
          <dgm:hierBranch/>
        </dgm:presLayoutVars>
      </dgm:prSet>
      <dgm:spPr/>
    </dgm:pt>
    <dgm:pt modelId="{5C710EDC-3FA0-4F70-8F45-5DA5C10695D2}" type="pres">
      <dgm:prSet presAssocID="{B34CCEED-6673-40BD-9109-5A7CF34D502D}" presName="rootComposite" presStyleCnt="0"/>
      <dgm:spPr/>
    </dgm:pt>
    <dgm:pt modelId="{456E9D40-3A7D-47E9-BE5C-D23ED85BC0CD}" type="pres">
      <dgm:prSet presAssocID="{B34CCEED-6673-40BD-9109-5A7CF34D502D}" presName="rootText" presStyleLbl="node2" presStyleIdx="0" presStyleCnt="1" custScaleX="91343" custScaleY="97418" custLinFactNeighborX="-8292" custLinFactNeighborY="-3879">
        <dgm:presLayoutVars>
          <dgm:chPref val="3"/>
        </dgm:presLayoutVars>
      </dgm:prSet>
      <dgm:spPr/>
    </dgm:pt>
    <dgm:pt modelId="{4E7E5B1C-E6B8-4312-8120-4EDE987ED09A}" type="pres">
      <dgm:prSet presAssocID="{B34CCEED-6673-40BD-9109-5A7CF34D502D}" presName="rootConnector" presStyleLbl="node2" presStyleIdx="0" presStyleCnt="1"/>
      <dgm:spPr/>
    </dgm:pt>
    <dgm:pt modelId="{B1B881F6-39A7-4C55-A333-5FD8E62B91D8}" type="pres">
      <dgm:prSet presAssocID="{B34CCEED-6673-40BD-9109-5A7CF34D502D}" presName="hierChild4" presStyleCnt="0"/>
      <dgm:spPr/>
    </dgm:pt>
    <dgm:pt modelId="{30942B81-AECE-4636-AE8A-FB12FBD40C39}" type="pres">
      <dgm:prSet presAssocID="{B6D5E063-AEEF-495F-B6E3-C94002EC639E}" presName="Name35" presStyleLbl="parChTrans1D3" presStyleIdx="0" presStyleCnt="2"/>
      <dgm:spPr/>
    </dgm:pt>
    <dgm:pt modelId="{98DEC6BC-64FC-4691-90F5-D9D4C3BE863B}" type="pres">
      <dgm:prSet presAssocID="{7DEA5EF2-D7D4-4C2F-BB7D-C7DE2BC253C0}" presName="hierRoot2" presStyleCnt="0">
        <dgm:presLayoutVars>
          <dgm:hierBranch/>
        </dgm:presLayoutVars>
      </dgm:prSet>
      <dgm:spPr/>
    </dgm:pt>
    <dgm:pt modelId="{6C8E97F2-F49D-4ED7-A981-43DBC392C228}" type="pres">
      <dgm:prSet presAssocID="{7DEA5EF2-D7D4-4C2F-BB7D-C7DE2BC253C0}" presName="rootComposite" presStyleCnt="0"/>
      <dgm:spPr/>
    </dgm:pt>
    <dgm:pt modelId="{318A3354-0CDF-4FEF-9D16-739BB9143B04}" type="pres">
      <dgm:prSet presAssocID="{7DEA5EF2-D7D4-4C2F-BB7D-C7DE2BC253C0}" presName="rootText" presStyleLbl="node3" presStyleIdx="0" presStyleCnt="2" custScaleX="103417" custScaleY="126150" custLinFactNeighborX="-1773" custLinFactNeighborY="-56317">
        <dgm:presLayoutVars>
          <dgm:chPref val="3"/>
        </dgm:presLayoutVars>
      </dgm:prSet>
      <dgm:spPr/>
    </dgm:pt>
    <dgm:pt modelId="{6367DD71-22D1-45AE-BBF4-A3D874C7574C}" type="pres">
      <dgm:prSet presAssocID="{7DEA5EF2-D7D4-4C2F-BB7D-C7DE2BC253C0}" presName="rootConnector" presStyleLbl="node3" presStyleIdx="0" presStyleCnt="2"/>
      <dgm:spPr/>
    </dgm:pt>
    <dgm:pt modelId="{73E2860F-7E64-4349-88AE-BED568384A9A}" type="pres">
      <dgm:prSet presAssocID="{7DEA5EF2-D7D4-4C2F-BB7D-C7DE2BC253C0}" presName="hierChild4" presStyleCnt="0"/>
      <dgm:spPr/>
    </dgm:pt>
    <dgm:pt modelId="{7A9E1021-2AD7-43D1-A1F0-6C77E886F4B9}" type="pres">
      <dgm:prSet presAssocID="{287DE17F-85DA-498C-824F-063900F8E443}" presName="Name35" presStyleLbl="parChTrans1D4" presStyleIdx="0" presStyleCnt="12"/>
      <dgm:spPr/>
    </dgm:pt>
    <dgm:pt modelId="{8790D9E9-0EA4-47FA-ACCB-D44A213E7D08}" type="pres">
      <dgm:prSet presAssocID="{59583928-C825-47EE-B1FB-539F689CDEAB}" presName="hierRoot2" presStyleCnt="0">
        <dgm:presLayoutVars>
          <dgm:hierBranch/>
        </dgm:presLayoutVars>
      </dgm:prSet>
      <dgm:spPr/>
    </dgm:pt>
    <dgm:pt modelId="{29A64108-CC73-4CF3-8221-86DE250EC97A}" type="pres">
      <dgm:prSet presAssocID="{59583928-C825-47EE-B1FB-539F689CDEAB}" presName="rootComposite" presStyleCnt="0"/>
      <dgm:spPr/>
    </dgm:pt>
    <dgm:pt modelId="{4BDA6FB2-96EF-4BE6-8684-52573E779DD5}" type="pres">
      <dgm:prSet presAssocID="{59583928-C825-47EE-B1FB-539F689CDEAB}" presName="rootText" presStyleLbl="node4" presStyleIdx="0" presStyleCnt="12" custScaleX="100950" custScaleY="96646" custLinFactNeighborX="-74200" custLinFactNeighborY="-60170">
        <dgm:presLayoutVars>
          <dgm:chPref val="3"/>
        </dgm:presLayoutVars>
      </dgm:prSet>
      <dgm:spPr/>
    </dgm:pt>
    <dgm:pt modelId="{893561D9-E3F9-454A-9F3B-D669277D301B}" type="pres">
      <dgm:prSet presAssocID="{59583928-C825-47EE-B1FB-539F689CDEAB}" presName="rootConnector" presStyleLbl="node4" presStyleIdx="0" presStyleCnt="12"/>
      <dgm:spPr/>
    </dgm:pt>
    <dgm:pt modelId="{68BFA1AB-AE77-4B88-8F07-89E2ECB95295}" type="pres">
      <dgm:prSet presAssocID="{59583928-C825-47EE-B1FB-539F689CDEAB}" presName="hierChild4" presStyleCnt="0"/>
      <dgm:spPr/>
    </dgm:pt>
    <dgm:pt modelId="{EF864B59-A17C-4A44-83EE-00160DCC2230}" type="pres">
      <dgm:prSet presAssocID="{1BB0B87A-3F78-4EBD-B8C7-97838B21F561}" presName="Name35" presStyleLbl="parChTrans1D4" presStyleIdx="1" presStyleCnt="12"/>
      <dgm:spPr/>
    </dgm:pt>
    <dgm:pt modelId="{19383480-46F2-4FE9-B221-46024CD1F63E}" type="pres">
      <dgm:prSet presAssocID="{F7372B6E-E553-4BAF-BE3B-E68ADB0CD1E0}" presName="hierRoot2" presStyleCnt="0">
        <dgm:presLayoutVars>
          <dgm:hierBranch/>
        </dgm:presLayoutVars>
      </dgm:prSet>
      <dgm:spPr/>
    </dgm:pt>
    <dgm:pt modelId="{FF9000E4-E322-4301-AB0B-4F18AAF380D4}" type="pres">
      <dgm:prSet presAssocID="{F7372B6E-E553-4BAF-BE3B-E68ADB0CD1E0}" presName="rootComposite" presStyleCnt="0"/>
      <dgm:spPr/>
    </dgm:pt>
    <dgm:pt modelId="{CA5283B5-3FF8-4704-8416-ED9B06DC8F29}" type="pres">
      <dgm:prSet presAssocID="{F7372B6E-E553-4BAF-BE3B-E68ADB0CD1E0}" presName="rootText" presStyleLbl="node4" presStyleIdx="1" presStyleCnt="12" custScaleX="83262" custScaleY="98091" custLinFactNeighborX="68515" custLinFactNeighborY="-63513">
        <dgm:presLayoutVars>
          <dgm:chPref val="3"/>
        </dgm:presLayoutVars>
      </dgm:prSet>
      <dgm:spPr/>
    </dgm:pt>
    <dgm:pt modelId="{EA4AD6B9-2433-4FAF-8BF5-86A52EE78DCA}" type="pres">
      <dgm:prSet presAssocID="{F7372B6E-E553-4BAF-BE3B-E68ADB0CD1E0}" presName="rootConnector" presStyleLbl="node4" presStyleIdx="1" presStyleCnt="12"/>
      <dgm:spPr/>
    </dgm:pt>
    <dgm:pt modelId="{FF7F1780-6C7A-4C22-B009-01490C32408E}" type="pres">
      <dgm:prSet presAssocID="{F7372B6E-E553-4BAF-BE3B-E68ADB0CD1E0}" presName="hierChild4" presStyleCnt="0"/>
      <dgm:spPr/>
    </dgm:pt>
    <dgm:pt modelId="{2F83C80D-44E7-4E3D-B4F2-6F94FE8F6026}" type="pres">
      <dgm:prSet presAssocID="{F7372B6E-E553-4BAF-BE3B-E68ADB0CD1E0}" presName="hierChild5" presStyleCnt="0"/>
      <dgm:spPr/>
    </dgm:pt>
    <dgm:pt modelId="{6B7B763C-53A9-4C89-944A-EE1CDF19D52A}" type="pres">
      <dgm:prSet presAssocID="{8FDCCD5F-97C8-4C7D-8CAC-07D156A640DA}" presName="Name35" presStyleLbl="parChTrans1D4" presStyleIdx="2" presStyleCnt="12"/>
      <dgm:spPr/>
    </dgm:pt>
    <dgm:pt modelId="{315C659C-AD03-4CDF-BC53-A49DC378DE0E}" type="pres">
      <dgm:prSet presAssocID="{F36F16E9-669F-4FDE-A249-BC5298DB8ECD}" presName="hierRoot2" presStyleCnt="0">
        <dgm:presLayoutVars>
          <dgm:hierBranch/>
        </dgm:presLayoutVars>
      </dgm:prSet>
      <dgm:spPr/>
    </dgm:pt>
    <dgm:pt modelId="{7D67F38B-E914-4AE4-93AA-97AE474B8AC5}" type="pres">
      <dgm:prSet presAssocID="{F36F16E9-669F-4FDE-A249-BC5298DB8ECD}" presName="rootComposite" presStyleCnt="0"/>
      <dgm:spPr/>
    </dgm:pt>
    <dgm:pt modelId="{EA730832-3E72-4C86-A5AC-3F9E37438004}" type="pres">
      <dgm:prSet presAssocID="{F36F16E9-669F-4FDE-A249-BC5298DB8ECD}" presName="rootText" presStyleLbl="node4" presStyleIdx="2" presStyleCnt="12" custScaleX="88829" custScaleY="76579" custLinFactX="-26610" custLinFactNeighborX="-100000" custLinFactNeighborY="59805">
        <dgm:presLayoutVars>
          <dgm:chPref val="3"/>
        </dgm:presLayoutVars>
      </dgm:prSet>
      <dgm:spPr/>
    </dgm:pt>
    <dgm:pt modelId="{2720C222-A6AF-4B75-84E4-7F18626303E6}" type="pres">
      <dgm:prSet presAssocID="{F36F16E9-669F-4FDE-A249-BC5298DB8ECD}" presName="rootConnector" presStyleLbl="node4" presStyleIdx="2" presStyleCnt="12"/>
      <dgm:spPr/>
    </dgm:pt>
    <dgm:pt modelId="{DD321122-0CFA-4EE1-8F13-46AFF13C6DC5}" type="pres">
      <dgm:prSet presAssocID="{F36F16E9-669F-4FDE-A249-BC5298DB8ECD}" presName="hierChild4" presStyleCnt="0"/>
      <dgm:spPr/>
    </dgm:pt>
    <dgm:pt modelId="{B86895AB-C5A4-422D-90F9-60450E10887C}" type="pres">
      <dgm:prSet presAssocID="{680150C7-CBDB-47CB-8B9A-A21CE5EBC549}" presName="Name35" presStyleLbl="parChTrans1D4" presStyleIdx="3" presStyleCnt="12"/>
      <dgm:spPr/>
    </dgm:pt>
    <dgm:pt modelId="{8C16CB45-E2BB-4B27-AAC0-988D100E6E4D}" type="pres">
      <dgm:prSet presAssocID="{86BACF8F-6130-4281-A003-8BEB552E2D8D}" presName="hierRoot2" presStyleCnt="0">
        <dgm:presLayoutVars>
          <dgm:hierBranch val="init"/>
        </dgm:presLayoutVars>
      </dgm:prSet>
      <dgm:spPr/>
    </dgm:pt>
    <dgm:pt modelId="{76E37650-916C-4194-AC1F-668CEDB253B9}" type="pres">
      <dgm:prSet presAssocID="{86BACF8F-6130-4281-A003-8BEB552E2D8D}" presName="rootComposite" presStyleCnt="0"/>
      <dgm:spPr/>
    </dgm:pt>
    <dgm:pt modelId="{F1D1F52F-34F5-40D8-9EC6-3B4653E5DF66}" type="pres">
      <dgm:prSet presAssocID="{86BACF8F-6130-4281-A003-8BEB552E2D8D}" presName="rootText" presStyleLbl="node4" presStyleIdx="3" presStyleCnt="12" custScaleX="81002" custScaleY="78510" custLinFactNeighborX="-73486" custLinFactNeighborY="37871">
        <dgm:presLayoutVars>
          <dgm:chPref val="3"/>
        </dgm:presLayoutVars>
      </dgm:prSet>
      <dgm:spPr/>
    </dgm:pt>
    <dgm:pt modelId="{FAA16400-23FF-4BA9-BE0B-FC49BC1CDD2B}" type="pres">
      <dgm:prSet presAssocID="{86BACF8F-6130-4281-A003-8BEB552E2D8D}" presName="rootConnector" presStyleLbl="node4" presStyleIdx="3" presStyleCnt="12"/>
      <dgm:spPr/>
    </dgm:pt>
    <dgm:pt modelId="{BDAF7AB4-FDA7-4E25-9491-53B10C1497BA}" type="pres">
      <dgm:prSet presAssocID="{86BACF8F-6130-4281-A003-8BEB552E2D8D}" presName="hierChild4" presStyleCnt="0"/>
      <dgm:spPr/>
    </dgm:pt>
    <dgm:pt modelId="{91DF4312-F45D-4020-A7D1-E32E8CF32DD3}" type="pres">
      <dgm:prSet presAssocID="{86BACF8F-6130-4281-A003-8BEB552E2D8D}" presName="hierChild5" presStyleCnt="0"/>
      <dgm:spPr/>
    </dgm:pt>
    <dgm:pt modelId="{1BD25D9C-15AF-40C9-AEC3-000C9C59CBB3}" type="pres">
      <dgm:prSet presAssocID="{F36F16E9-669F-4FDE-A249-BC5298DB8ECD}" presName="hierChild5" presStyleCnt="0"/>
      <dgm:spPr/>
    </dgm:pt>
    <dgm:pt modelId="{8158950C-84BA-4FDE-83F7-DED463320B4A}" type="pres">
      <dgm:prSet presAssocID="{59583928-C825-47EE-B1FB-539F689CDEAB}" presName="hierChild5" presStyleCnt="0"/>
      <dgm:spPr/>
    </dgm:pt>
    <dgm:pt modelId="{BA934B62-CE6E-4771-B91C-CA77421AD992}" type="pres">
      <dgm:prSet presAssocID="{8CABDEDE-AA3C-40E2-903B-49ECC5FDEE25}" presName="Name35" presStyleLbl="parChTrans1D4" presStyleIdx="4" presStyleCnt="12"/>
      <dgm:spPr/>
    </dgm:pt>
    <dgm:pt modelId="{452B6ABC-845F-480F-9A67-6A88B43E82FA}" type="pres">
      <dgm:prSet presAssocID="{40DE8B97-B85B-4EBD-8A8B-BD5E1F0199B4}" presName="hierRoot2" presStyleCnt="0">
        <dgm:presLayoutVars>
          <dgm:hierBranch/>
        </dgm:presLayoutVars>
      </dgm:prSet>
      <dgm:spPr/>
    </dgm:pt>
    <dgm:pt modelId="{DD3D159C-E3FD-4F43-9899-AF5EAD115559}" type="pres">
      <dgm:prSet presAssocID="{40DE8B97-B85B-4EBD-8A8B-BD5E1F0199B4}" presName="rootComposite" presStyleCnt="0"/>
      <dgm:spPr/>
    </dgm:pt>
    <dgm:pt modelId="{002887E6-CDC1-4CEB-8AE3-ED6B88D4916F}" type="pres">
      <dgm:prSet presAssocID="{40DE8B97-B85B-4EBD-8A8B-BD5E1F0199B4}" presName="rootText" presStyleLbl="node4" presStyleIdx="4" presStyleCnt="12" custScaleX="109388" custScaleY="122853" custLinFactNeighborX="5097" custLinFactNeighborY="-60170">
        <dgm:presLayoutVars>
          <dgm:chPref val="3"/>
        </dgm:presLayoutVars>
      </dgm:prSet>
      <dgm:spPr/>
    </dgm:pt>
    <dgm:pt modelId="{BFEFDE64-A9DD-4E40-A631-BA4AA9F37EE8}" type="pres">
      <dgm:prSet presAssocID="{40DE8B97-B85B-4EBD-8A8B-BD5E1F0199B4}" presName="rootConnector" presStyleLbl="node4" presStyleIdx="4" presStyleCnt="12"/>
      <dgm:spPr/>
    </dgm:pt>
    <dgm:pt modelId="{8D2DD015-B517-43DE-A354-83EA37552DA3}" type="pres">
      <dgm:prSet presAssocID="{40DE8B97-B85B-4EBD-8A8B-BD5E1F0199B4}" presName="hierChild4" presStyleCnt="0"/>
      <dgm:spPr/>
    </dgm:pt>
    <dgm:pt modelId="{2A7FE85E-59CB-49FB-B92E-9F101048D7CF}" type="pres">
      <dgm:prSet presAssocID="{104F7BAA-1A68-465B-B49F-C2CA156BE5C3}" presName="Name35" presStyleLbl="parChTrans1D4" presStyleIdx="5" presStyleCnt="12"/>
      <dgm:spPr/>
    </dgm:pt>
    <dgm:pt modelId="{43A1D705-D74D-458C-A8F0-CB63A403AC47}" type="pres">
      <dgm:prSet presAssocID="{834292E0-1896-4809-BB88-3D16E6B8073A}" presName="hierRoot2" presStyleCnt="0">
        <dgm:presLayoutVars>
          <dgm:hierBranch/>
        </dgm:presLayoutVars>
      </dgm:prSet>
      <dgm:spPr/>
    </dgm:pt>
    <dgm:pt modelId="{407E94E5-6783-45F0-8155-47D2F629DF4A}" type="pres">
      <dgm:prSet presAssocID="{834292E0-1896-4809-BB88-3D16E6B8073A}" presName="rootComposite" presStyleCnt="0"/>
      <dgm:spPr/>
    </dgm:pt>
    <dgm:pt modelId="{2840FC10-39E0-48BD-A950-89BF3E01D808}" type="pres">
      <dgm:prSet presAssocID="{834292E0-1896-4809-BB88-3D16E6B8073A}" presName="rootText" presStyleLbl="node4" presStyleIdx="5" presStyleCnt="12" custScaleX="86402" custScaleY="94394" custLinFactNeighborX="9056" custLinFactNeighborY="-80055">
        <dgm:presLayoutVars>
          <dgm:chPref val="3"/>
        </dgm:presLayoutVars>
      </dgm:prSet>
      <dgm:spPr/>
    </dgm:pt>
    <dgm:pt modelId="{3A92E357-6CB1-4FFB-94D3-EE46B4F2385D}" type="pres">
      <dgm:prSet presAssocID="{834292E0-1896-4809-BB88-3D16E6B8073A}" presName="rootConnector" presStyleLbl="node4" presStyleIdx="5" presStyleCnt="12"/>
      <dgm:spPr/>
    </dgm:pt>
    <dgm:pt modelId="{3ACE48BF-401B-44F3-9731-F3FBD31B17AC}" type="pres">
      <dgm:prSet presAssocID="{834292E0-1896-4809-BB88-3D16E6B8073A}" presName="hierChild4" presStyleCnt="0"/>
      <dgm:spPr/>
    </dgm:pt>
    <dgm:pt modelId="{A5F5A4FC-D869-4ECE-903D-7D67A9453BE5}" type="pres">
      <dgm:prSet presAssocID="{834292E0-1896-4809-BB88-3D16E6B8073A}" presName="hierChild5" presStyleCnt="0"/>
      <dgm:spPr/>
    </dgm:pt>
    <dgm:pt modelId="{91566650-E40F-4D3E-8494-B82E71142BCE}" type="pres">
      <dgm:prSet presAssocID="{40DE8B97-B85B-4EBD-8A8B-BD5E1F0199B4}" presName="hierChild5" presStyleCnt="0"/>
      <dgm:spPr/>
    </dgm:pt>
    <dgm:pt modelId="{F81042EC-AEE3-4857-9A62-8E3CF5C72F79}" type="pres">
      <dgm:prSet presAssocID="{7DEA5EF2-D7D4-4C2F-BB7D-C7DE2BC253C0}" presName="hierChild5" presStyleCnt="0"/>
      <dgm:spPr/>
    </dgm:pt>
    <dgm:pt modelId="{84DA200D-D6E8-4179-84F8-413C3D6A7C92}" type="pres">
      <dgm:prSet presAssocID="{3D926B72-8C86-4FCB-A959-9754A04A659B}" presName="Name35" presStyleLbl="parChTrans1D3" presStyleIdx="1" presStyleCnt="2"/>
      <dgm:spPr/>
    </dgm:pt>
    <dgm:pt modelId="{34BEF172-79E8-4BDF-ABF8-9478F5F8FBA7}" type="pres">
      <dgm:prSet presAssocID="{B9E3310E-DD9E-4AA7-94FF-AC747BDCAB5E}" presName="hierRoot2" presStyleCnt="0">
        <dgm:presLayoutVars>
          <dgm:hierBranch/>
        </dgm:presLayoutVars>
      </dgm:prSet>
      <dgm:spPr/>
    </dgm:pt>
    <dgm:pt modelId="{B846791B-F261-4FD2-875B-6AD4D42E1FA9}" type="pres">
      <dgm:prSet presAssocID="{B9E3310E-DD9E-4AA7-94FF-AC747BDCAB5E}" presName="rootComposite" presStyleCnt="0"/>
      <dgm:spPr/>
    </dgm:pt>
    <dgm:pt modelId="{0D9D02FA-0B86-477D-A00D-66A61F4C4159}" type="pres">
      <dgm:prSet presAssocID="{B9E3310E-DD9E-4AA7-94FF-AC747BDCAB5E}" presName="rootText" presStyleLbl="node3" presStyleIdx="1" presStyleCnt="2" custScaleX="112157" custScaleY="125041" custLinFactNeighborX="24889" custLinFactNeighborY="-56317">
        <dgm:presLayoutVars>
          <dgm:chPref val="3"/>
        </dgm:presLayoutVars>
      </dgm:prSet>
      <dgm:spPr/>
    </dgm:pt>
    <dgm:pt modelId="{EBB3AFEA-6534-41BA-A324-A73D02225CC8}" type="pres">
      <dgm:prSet presAssocID="{B9E3310E-DD9E-4AA7-94FF-AC747BDCAB5E}" presName="rootConnector" presStyleLbl="node3" presStyleIdx="1" presStyleCnt="2"/>
      <dgm:spPr/>
    </dgm:pt>
    <dgm:pt modelId="{110D249B-A10F-4F1A-A0C3-5E55A20B3D46}" type="pres">
      <dgm:prSet presAssocID="{B9E3310E-DD9E-4AA7-94FF-AC747BDCAB5E}" presName="hierChild4" presStyleCnt="0"/>
      <dgm:spPr/>
    </dgm:pt>
    <dgm:pt modelId="{F49D84DD-D2C8-4956-AAFA-E9B32194B5E4}" type="pres">
      <dgm:prSet presAssocID="{3503B33E-2726-42E3-BBF6-C9FC1AADADE6}" presName="Name35" presStyleLbl="parChTrans1D4" presStyleIdx="6" presStyleCnt="12"/>
      <dgm:spPr/>
    </dgm:pt>
    <dgm:pt modelId="{3B96EA57-9E10-49DF-A4E5-D799813BAE45}" type="pres">
      <dgm:prSet presAssocID="{B620C6F6-E21A-40DA-95F0-77AC3B0B1E30}" presName="hierRoot2" presStyleCnt="0">
        <dgm:presLayoutVars>
          <dgm:hierBranch/>
        </dgm:presLayoutVars>
      </dgm:prSet>
      <dgm:spPr/>
    </dgm:pt>
    <dgm:pt modelId="{4F4090A6-BFB8-42AC-8230-5667D4574D27}" type="pres">
      <dgm:prSet presAssocID="{B620C6F6-E21A-40DA-95F0-77AC3B0B1E30}" presName="rootComposite" presStyleCnt="0"/>
      <dgm:spPr/>
    </dgm:pt>
    <dgm:pt modelId="{6DEE2D50-FD20-4FAA-A471-FD1E485C80F1}" type="pres">
      <dgm:prSet presAssocID="{B620C6F6-E21A-40DA-95F0-77AC3B0B1E30}" presName="rootText" presStyleLbl="node4" presStyleIdx="6" presStyleCnt="12" custScaleX="109333" custScaleY="127013" custLinFactNeighborX="29341" custLinFactNeighborY="-41042">
        <dgm:presLayoutVars>
          <dgm:chPref val="3"/>
        </dgm:presLayoutVars>
      </dgm:prSet>
      <dgm:spPr/>
    </dgm:pt>
    <dgm:pt modelId="{F6525173-DD70-49A0-930A-10F08598CDE5}" type="pres">
      <dgm:prSet presAssocID="{B620C6F6-E21A-40DA-95F0-77AC3B0B1E30}" presName="rootConnector" presStyleLbl="node4" presStyleIdx="6" presStyleCnt="12"/>
      <dgm:spPr/>
    </dgm:pt>
    <dgm:pt modelId="{814C5326-D231-4A3C-837B-C8C796FFA0CD}" type="pres">
      <dgm:prSet presAssocID="{B620C6F6-E21A-40DA-95F0-77AC3B0B1E30}" presName="hierChild4" presStyleCnt="0"/>
      <dgm:spPr/>
    </dgm:pt>
    <dgm:pt modelId="{8E3AA715-1283-4594-A7A8-ED918C34E6C5}" type="pres">
      <dgm:prSet presAssocID="{612230E2-EFD1-42C2-A56E-74D1090215B0}" presName="Name35" presStyleLbl="parChTrans1D4" presStyleIdx="7" presStyleCnt="12"/>
      <dgm:spPr/>
    </dgm:pt>
    <dgm:pt modelId="{0153E7A2-7855-4418-928F-65FC36A21F99}" type="pres">
      <dgm:prSet presAssocID="{0E15CCF8-8C79-4E9B-87E9-0BBB1ACA4FF5}" presName="hierRoot2" presStyleCnt="0">
        <dgm:presLayoutVars>
          <dgm:hierBranch/>
        </dgm:presLayoutVars>
      </dgm:prSet>
      <dgm:spPr/>
    </dgm:pt>
    <dgm:pt modelId="{3C8AA70D-2453-4382-98C9-86642952AC67}" type="pres">
      <dgm:prSet presAssocID="{0E15CCF8-8C79-4E9B-87E9-0BBB1ACA4FF5}" presName="rootComposite" presStyleCnt="0"/>
      <dgm:spPr/>
    </dgm:pt>
    <dgm:pt modelId="{1A2AFD84-EF92-46FA-AF61-E2194BF429F3}" type="pres">
      <dgm:prSet presAssocID="{0E15CCF8-8C79-4E9B-87E9-0BBB1ACA4FF5}" presName="rootText" presStyleLbl="node4" presStyleIdx="7" presStyleCnt="12" custScaleX="88732" custScaleY="100359" custLinFactNeighborX="28705" custLinFactNeighborY="-63777">
        <dgm:presLayoutVars>
          <dgm:chPref val="3"/>
        </dgm:presLayoutVars>
      </dgm:prSet>
      <dgm:spPr/>
    </dgm:pt>
    <dgm:pt modelId="{1A44A30D-07E7-4EB2-AC80-62BD94FCA7D5}" type="pres">
      <dgm:prSet presAssocID="{0E15CCF8-8C79-4E9B-87E9-0BBB1ACA4FF5}" presName="rootConnector" presStyleLbl="node4" presStyleIdx="7" presStyleCnt="12"/>
      <dgm:spPr/>
    </dgm:pt>
    <dgm:pt modelId="{E490BD7E-176F-4ED6-8639-0B7EBDB5950B}" type="pres">
      <dgm:prSet presAssocID="{0E15CCF8-8C79-4E9B-87E9-0BBB1ACA4FF5}" presName="hierChild4" presStyleCnt="0"/>
      <dgm:spPr/>
    </dgm:pt>
    <dgm:pt modelId="{9D88C7A9-AA0F-4903-A9DF-6368F8094F99}" type="pres">
      <dgm:prSet presAssocID="{0E15CCF8-8C79-4E9B-87E9-0BBB1ACA4FF5}" presName="hierChild5" presStyleCnt="0"/>
      <dgm:spPr/>
    </dgm:pt>
    <dgm:pt modelId="{EBE362E4-F512-43D1-AEBF-632CA32D6A59}" type="pres">
      <dgm:prSet presAssocID="{B620C6F6-E21A-40DA-95F0-77AC3B0B1E30}" presName="hierChild5" presStyleCnt="0"/>
      <dgm:spPr/>
    </dgm:pt>
    <dgm:pt modelId="{29BD7D11-20F1-4DDA-AC7C-E8CA48C27DDB}" type="pres">
      <dgm:prSet presAssocID="{F81D0F0E-4227-4108-802E-30427F56BFC4}" presName="Name35" presStyleLbl="parChTrans1D4" presStyleIdx="8" presStyleCnt="12"/>
      <dgm:spPr/>
    </dgm:pt>
    <dgm:pt modelId="{B98A682A-15E2-4A18-8FD8-82D8A57428AB}" type="pres">
      <dgm:prSet presAssocID="{B3F47545-93B9-4ED0-82CE-A5B22B33EAF8}" presName="hierRoot2" presStyleCnt="0">
        <dgm:presLayoutVars>
          <dgm:hierBranch val="r"/>
        </dgm:presLayoutVars>
      </dgm:prSet>
      <dgm:spPr/>
    </dgm:pt>
    <dgm:pt modelId="{63704F39-5EF1-4210-9E77-EB66710B07D3}" type="pres">
      <dgm:prSet presAssocID="{B3F47545-93B9-4ED0-82CE-A5B22B33EAF8}" presName="rootComposite" presStyleCnt="0"/>
      <dgm:spPr/>
    </dgm:pt>
    <dgm:pt modelId="{8DDA1EFC-16CB-4316-B017-BEFDFCA881D3}" type="pres">
      <dgm:prSet presAssocID="{B3F47545-93B9-4ED0-82CE-A5B22B33EAF8}" presName="rootText" presStyleLbl="node4" presStyleIdx="8" presStyleCnt="12" custScaleX="112778" custScaleY="123371" custLinFactX="30957" custLinFactNeighborX="100000" custLinFactNeighborY="-39699">
        <dgm:presLayoutVars>
          <dgm:chPref val="3"/>
        </dgm:presLayoutVars>
      </dgm:prSet>
      <dgm:spPr/>
    </dgm:pt>
    <dgm:pt modelId="{9124DF99-A30F-4096-AF04-B7FE251634E9}" type="pres">
      <dgm:prSet presAssocID="{B3F47545-93B9-4ED0-82CE-A5B22B33EAF8}" presName="rootConnector" presStyleLbl="node4" presStyleIdx="8" presStyleCnt="12"/>
      <dgm:spPr/>
    </dgm:pt>
    <dgm:pt modelId="{FDE7F4C1-B670-4BE1-A7EC-54B52719CF8C}" type="pres">
      <dgm:prSet presAssocID="{B3F47545-93B9-4ED0-82CE-A5B22B33EAF8}" presName="hierChild4" presStyleCnt="0"/>
      <dgm:spPr/>
    </dgm:pt>
    <dgm:pt modelId="{D2A76FD6-9EFE-4F96-97A7-6D315A64B316}" type="pres">
      <dgm:prSet presAssocID="{CEF6C844-BF60-4D96-9F89-D3EA5936B385}" presName="Name50" presStyleLbl="parChTrans1D4" presStyleIdx="9" presStyleCnt="12"/>
      <dgm:spPr/>
    </dgm:pt>
    <dgm:pt modelId="{358CE2F3-30DB-4B37-B54D-6D549E32DFB0}" type="pres">
      <dgm:prSet presAssocID="{342F0F04-F324-4286-8361-62416BFA85A1}" presName="hierRoot2" presStyleCnt="0">
        <dgm:presLayoutVars>
          <dgm:hierBranch/>
        </dgm:presLayoutVars>
      </dgm:prSet>
      <dgm:spPr/>
    </dgm:pt>
    <dgm:pt modelId="{831CB37F-58B2-4A6C-8B69-01C63CA3B1B6}" type="pres">
      <dgm:prSet presAssocID="{342F0F04-F324-4286-8361-62416BFA85A1}" presName="rootComposite" presStyleCnt="0"/>
      <dgm:spPr/>
    </dgm:pt>
    <dgm:pt modelId="{B01BB3F7-7546-4871-B04C-466FBAFDACE2}" type="pres">
      <dgm:prSet presAssocID="{342F0F04-F324-4286-8361-62416BFA85A1}" presName="rootText" presStyleLbl="node4" presStyleIdx="9" presStyleCnt="12" custScaleX="90394" custScaleY="99513" custLinFactX="28175" custLinFactNeighborX="100000" custLinFactNeighborY="-21477">
        <dgm:presLayoutVars>
          <dgm:chPref val="3"/>
        </dgm:presLayoutVars>
      </dgm:prSet>
      <dgm:spPr>
        <a:xfrm>
          <a:off x="6138932" y="3100696"/>
          <a:ext cx="995319" cy="540573"/>
        </a:xfrm>
        <a:prstGeom prst="rect">
          <a:avLst/>
        </a:prstGeom>
      </dgm:spPr>
    </dgm:pt>
    <dgm:pt modelId="{2BC24B2A-16CF-4F25-9B46-2932A50957BC}" type="pres">
      <dgm:prSet presAssocID="{342F0F04-F324-4286-8361-62416BFA85A1}" presName="rootConnector" presStyleLbl="node4" presStyleIdx="9" presStyleCnt="12"/>
      <dgm:spPr/>
    </dgm:pt>
    <dgm:pt modelId="{7AC4177B-42D1-46A7-AE28-08F7C3218E77}" type="pres">
      <dgm:prSet presAssocID="{342F0F04-F324-4286-8361-62416BFA85A1}" presName="hierChild4" presStyleCnt="0"/>
      <dgm:spPr/>
    </dgm:pt>
    <dgm:pt modelId="{C3FF61C9-D058-41AE-B33F-68B7BCE1018A}" type="pres">
      <dgm:prSet presAssocID="{342F0F04-F324-4286-8361-62416BFA85A1}" presName="hierChild5" presStyleCnt="0"/>
      <dgm:spPr/>
    </dgm:pt>
    <dgm:pt modelId="{25111553-4528-4B5B-8F3A-8C730377C4E3}" type="pres">
      <dgm:prSet presAssocID="{E708A70E-1ADE-4B8B-8769-5E98E67BB5B1}" presName="Name50" presStyleLbl="parChTrans1D4" presStyleIdx="10" presStyleCnt="12"/>
      <dgm:spPr/>
    </dgm:pt>
    <dgm:pt modelId="{84338C52-956D-4A98-ADBE-21AD8C329180}" type="pres">
      <dgm:prSet presAssocID="{2939D2EF-A714-426F-8CA1-037572FFD9D4}" presName="hierRoot2" presStyleCnt="0">
        <dgm:presLayoutVars>
          <dgm:hierBranch val="init"/>
        </dgm:presLayoutVars>
      </dgm:prSet>
      <dgm:spPr/>
    </dgm:pt>
    <dgm:pt modelId="{15FD2443-E45A-47E3-8A5E-9A54ECF2A0B0}" type="pres">
      <dgm:prSet presAssocID="{2939D2EF-A714-426F-8CA1-037572FFD9D4}" presName="rootComposite" presStyleCnt="0"/>
      <dgm:spPr/>
    </dgm:pt>
    <dgm:pt modelId="{2AF3202D-7504-4747-81A0-0A4223D823EC}" type="pres">
      <dgm:prSet presAssocID="{2939D2EF-A714-426F-8CA1-037572FFD9D4}" presName="rootText" presStyleLbl="node4" presStyleIdx="10" presStyleCnt="12" custScaleX="69933" custScaleY="113368" custLinFactX="31756" custLinFactNeighborX="100000" custLinFactNeighborY="-18023">
        <dgm:presLayoutVars>
          <dgm:chPref val="3"/>
        </dgm:presLayoutVars>
      </dgm:prSet>
      <dgm:spPr>
        <a:xfrm>
          <a:off x="6098553" y="3770426"/>
          <a:ext cx="1035698" cy="574826"/>
        </a:xfrm>
        <a:prstGeom prst="rect">
          <a:avLst/>
        </a:prstGeom>
      </dgm:spPr>
    </dgm:pt>
    <dgm:pt modelId="{739FC3C4-9F8C-452F-B5BC-DD737504BBEB}" type="pres">
      <dgm:prSet presAssocID="{2939D2EF-A714-426F-8CA1-037572FFD9D4}" presName="rootConnector" presStyleLbl="node4" presStyleIdx="10" presStyleCnt="12"/>
      <dgm:spPr/>
    </dgm:pt>
    <dgm:pt modelId="{4A937A26-DFDB-419D-9EE4-7210B4190E32}" type="pres">
      <dgm:prSet presAssocID="{2939D2EF-A714-426F-8CA1-037572FFD9D4}" presName="hierChild4" presStyleCnt="0"/>
      <dgm:spPr/>
    </dgm:pt>
    <dgm:pt modelId="{D85BD5C6-84CF-46F3-862B-093CC0F971C5}" type="pres">
      <dgm:prSet presAssocID="{2939D2EF-A714-426F-8CA1-037572FFD9D4}" presName="hierChild5" presStyleCnt="0"/>
      <dgm:spPr/>
    </dgm:pt>
    <dgm:pt modelId="{E33F8B8E-0C12-44BB-81DB-0A7A9EFD9CA6}" type="pres">
      <dgm:prSet presAssocID="{B3F47545-93B9-4ED0-82CE-A5B22B33EAF8}" presName="hierChild5" presStyleCnt="0"/>
      <dgm:spPr/>
    </dgm:pt>
    <dgm:pt modelId="{78DE7CE2-F22D-4013-B9F0-A58C21C124C9}" type="pres">
      <dgm:prSet presAssocID="{785EEDD1-2BBB-4B15-9224-293790C929EA}" presName="Name35" presStyleLbl="parChTrans1D4" presStyleIdx="11" presStyleCnt="12"/>
      <dgm:spPr/>
    </dgm:pt>
    <dgm:pt modelId="{AA072CE7-253E-429C-A2FB-54218355F4C9}" type="pres">
      <dgm:prSet presAssocID="{706F5394-02A4-473A-8B5A-2F7F370C7F31}" presName="hierRoot2" presStyleCnt="0">
        <dgm:presLayoutVars>
          <dgm:hierBranch val="init"/>
        </dgm:presLayoutVars>
      </dgm:prSet>
      <dgm:spPr/>
    </dgm:pt>
    <dgm:pt modelId="{52AFE350-3436-482E-9151-52C0788391C8}" type="pres">
      <dgm:prSet presAssocID="{706F5394-02A4-473A-8B5A-2F7F370C7F31}" presName="rootComposite" presStyleCnt="0"/>
      <dgm:spPr/>
    </dgm:pt>
    <dgm:pt modelId="{78D74B06-5F7B-49A0-8F54-2E664B257681}" type="pres">
      <dgm:prSet presAssocID="{706F5394-02A4-473A-8B5A-2F7F370C7F31}" presName="rootText" presStyleLbl="node4" presStyleIdx="11" presStyleCnt="12" custScaleX="79235" custScaleY="101319" custLinFactX="-71654" custLinFactY="100000" custLinFactNeighborX="-100000" custLinFactNeighborY="187629">
        <dgm:presLayoutVars>
          <dgm:chPref val="3"/>
        </dgm:presLayoutVars>
      </dgm:prSet>
      <dgm:spPr/>
    </dgm:pt>
    <dgm:pt modelId="{CBEF7300-DA89-4F7A-A4FB-887BB7AD8686}" type="pres">
      <dgm:prSet presAssocID="{706F5394-02A4-473A-8B5A-2F7F370C7F31}" presName="rootConnector" presStyleLbl="node4" presStyleIdx="11" presStyleCnt="12"/>
      <dgm:spPr/>
    </dgm:pt>
    <dgm:pt modelId="{CE3974A6-817C-4DE9-88D5-3A95ADC8723A}" type="pres">
      <dgm:prSet presAssocID="{706F5394-02A4-473A-8B5A-2F7F370C7F31}" presName="hierChild4" presStyleCnt="0"/>
      <dgm:spPr/>
    </dgm:pt>
    <dgm:pt modelId="{ED2633C2-CA7C-4805-A30C-919000D5F82E}" type="pres">
      <dgm:prSet presAssocID="{706F5394-02A4-473A-8B5A-2F7F370C7F31}" presName="hierChild5" presStyleCnt="0"/>
      <dgm:spPr/>
    </dgm:pt>
    <dgm:pt modelId="{4169614D-FD9F-474E-AB3D-B8289E25A278}" type="pres">
      <dgm:prSet presAssocID="{B9E3310E-DD9E-4AA7-94FF-AC747BDCAB5E}" presName="hierChild5" presStyleCnt="0"/>
      <dgm:spPr/>
    </dgm:pt>
    <dgm:pt modelId="{42B34437-3793-4816-9243-18A24EEB90B6}" type="pres">
      <dgm:prSet presAssocID="{B34CCEED-6673-40BD-9109-5A7CF34D502D}" presName="hierChild5" presStyleCnt="0"/>
      <dgm:spPr/>
    </dgm:pt>
    <dgm:pt modelId="{2FF6E47D-9DBC-4E36-B4E6-989FC321CCBE}" type="pres">
      <dgm:prSet presAssocID="{660702EE-D7A5-423D-907E-89F2B121A8B4}" presName="hierChild3" presStyleCnt="0"/>
      <dgm:spPr/>
    </dgm:pt>
  </dgm:ptLst>
  <dgm:cxnLst>
    <dgm:cxn modelId="{3ECC6A00-89F0-4C43-A6B4-C4DA5137BE56}" type="presOf" srcId="{0E15CCF8-8C79-4E9B-87E9-0BBB1ACA4FF5}" destId="{1A2AFD84-EF92-46FA-AF61-E2194BF429F3}" srcOrd="0" destOrd="0" presId="urn:microsoft.com/office/officeart/2005/8/layout/orgChart1"/>
    <dgm:cxn modelId="{801A8A02-09C6-40F5-B1C7-36A84A74495C}" type="presOf" srcId="{680150C7-CBDB-47CB-8B9A-A21CE5EBC549}" destId="{B86895AB-C5A4-422D-90F9-60450E10887C}" srcOrd="0" destOrd="0" presId="urn:microsoft.com/office/officeart/2005/8/layout/orgChart1"/>
    <dgm:cxn modelId="{F32CBB07-D262-4C4C-820E-0983747932DD}" type="presOf" srcId="{B620C6F6-E21A-40DA-95F0-77AC3B0B1E30}" destId="{6DEE2D50-FD20-4FAA-A471-FD1E485C80F1}" srcOrd="0" destOrd="0" presId="urn:microsoft.com/office/officeart/2005/8/layout/orgChart1"/>
    <dgm:cxn modelId="{B197C608-7D84-49CD-B4EB-F454353C4224}" type="presOf" srcId="{B3F47545-93B9-4ED0-82CE-A5B22B33EAF8}" destId="{8DDA1EFC-16CB-4316-B017-BEFDFCA881D3}" srcOrd="0" destOrd="0" presId="urn:microsoft.com/office/officeart/2005/8/layout/orgChart1"/>
    <dgm:cxn modelId="{649BB00E-E82C-47F5-975A-51A6DF28DB4E}" type="presOf" srcId="{834292E0-1896-4809-BB88-3D16E6B8073A}" destId="{3A92E357-6CB1-4FFB-94D3-EE46B4F2385D}" srcOrd="1" destOrd="0" presId="urn:microsoft.com/office/officeart/2005/8/layout/orgChart1"/>
    <dgm:cxn modelId="{0ED46E11-922D-4DD2-A66F-D1BEA0147C7D}" type="presOf" srcId="{40DE8B97-B85B-4EBD-8A8B-BD5E1F0199B4}" destId="{BFEFDE64-A9DD-4E40-A631-BA4AA9F37EE8}" srcOrd="1" destOrd="0" presId="urn:microsoft.com/office/officeart/2005/8/layout/orgChart1"/>
    <dgm:cxn modelId="{C2A66E19-AAB8-4552-B919-FB3650818FF9}" srcId="{B9E3310E-DD9E-4AA7-94FF-AC747BDCAB5E}" destId="{B3F47545-93B9-4ED0-82CE-A5B22B33EAF8}" srcOrd="1" destOrd="0" parTransId="{F81D0F0E-4227-4108-802E-30427F56BFC4}" sibTransId="{E6FC5372-5F79-4DF4-9457-204B49F95ADD}"/>
    <dgm:cxn modelId="{5BC9E21A-06CF-4065-BA48-7A064F617EFE}" type="presOf" srcId="{8FDCCD5F-97C8-4C7D-8CAC-07D156A640DA}" destId="{6B7B763C-53A9-4C89-944A-EE1CDF19D52A}" srcOrd="0" destOrd="0" presId="urn:microsoft.com/office/officeart/2005/8/layout/orgChart1"/>
    <dgm:cxn modelId="{268CB022-0CF2-44F9-8B4E-3A403710477C}" type="presOf" srcId="{B3F47545-93B9-4ED0-82CE-A5B22B33EAF8}" destId="{9124DF99-A30F-4096-AF04-B7FE251634E9}" srcOrd="1" destOrd="0" presId="urn:microsoft.com/office/officeart/2005/8/layout/orgChart1"/>
    <dgm:cxn modelId="{062D8424-55B6-4D42-B200-418F17F7ACDE}" type="presOf" srcId="{706F5394-02A4-473A-8B5A-2F7F370C7F31}" destId="{78D74B06-5F7B-49A0-8F54-2E664B257681}" srcOrd="0" destOrd="0" presId="urn:microsoft.com/office/officeart/2005/8/layout/orgChart1"/>
    <dgm:cxn modelId="{3E344A26-C204-44F1-9B2D-2C5684C959D3}" srcId="{B620C6F6-E21A-40DA-95F0-77AC3B0B1E30}" destId="{0E15CCF8-8C79-4E9B-87E9-0BBB1ACA4FF5}" srcOrd="0" destOrd="0" parTransId="{612230E2-EFD1-42C2-A56E-74D1090215B0}" sibTransId="{FFAE5CEF-2F1B-43C1-BA7A-9D00A6D0A282}"/>
    <dgm:cxn modelId="{8A18512D-19E2-42F6-BB21-B29DA9B6E9D8}" type="presOf" srcId="{7DEA5EF2-D7D4-4C2F-BB7D-C7DE2BC253C0}" destId="{318A3354-0CDF-4FEF-9D16-739BB9143B04}" srcOrd="0" destOrd="0" presId="urn:microsoft.com/office/officeart/2005/8/layout/orgChart1"/>
    <dgm:cxn modelId="{276D1336-3A55-4594-A0A8-25B0AE425D05}" type="presOf" srcId="{660702EE-D7A5-423D-907E-89F2B121A8B4}" destId="{1BAF1F11-F0BF-4600-A73F-9E2E012B92A6}" srcOrd="1" destOrd="0" presId="urn:microsoft.com/office/officeart/2005/8/layout/orgChart1"/>
    <dgm:cxn modelId="{3029FE3A-2C08-44AF-8632-2D583D7EB4AC}" srcId="{59583928-C825-47EE-B1FB-539F689CDEAB}" destId="{F7372B6E-E553-4BAF-BE3B-E68ADB0CD1E0}" srcOrd="0" destOrd="0" parTransId="{1BB0B87A-3F78-4EBD-B8C7-97838B21F561}" sibTransId="{25218723-9C28-4BCF-A4D8-46E755C4BEDB}"/>
    <dgm:cxn modelId="{A876113C-40A2-448B-9A55-40488FC646ED}" type="presOf" srcId="{B34CCEED-6673-40BD-9109-5A7CF34D502D}" destId="{456E9D40-3A7D-47E9-BE5C-D23ED85BC0CD}" srcOrd="0" destOrd="0" presId="urn:microsoft.com/office/officeart/2005/8/layout/orgChart1"/>
    <dgm:cxn modelId="{40C0223D-17DB-445B-BF98-CF3947CC0776}" type="presOf" srcId="{CEF6C844-BF60-4D96-9F89-D3EA5936B385}" destId="{D2A76FD6-9EFE-4F96-97A7-6D315A64B316}" srcOrd="0" destOrd="0" presId="urn:microsoft.com/office/officeart/2005/8/layout/orgChart1"/>
    <dgm:cxn modelId="{14AC923D-8A1B-49AA-BC32-DEDD19030479}" type="presOf" srcId="{706F5394-02A4-473A-8B5A-2F7F370C7F31}" destId="{CBEF7300-DA89-4F7A-A4FB-887BB7AD8686}" srcOrd="1" destOrd="0" presId="urn:microsoft.com/office/officeart/2005/8/layout/orgChart1"/>
    <dgm:cxn modelId="{A711175B-C638-48B4-B5AA-55FC44A6797B}" srcId="{B9E3310E-DD9E-4AA7-94FF-AC747BDCAB5E}" destId="{706F5394-02A4-473A-8B5A-2F7F370C7F31}" srcOrd="2" destOrd="0" parTransId="{785EEDD1-2BBB-4B15-9224-293790C929EA}" sibTransId="{3FFA5EF4-1849-419B-BE02-20DE7566252C}"/>
    <dgm:cxn modelId="{D5B2675C-E406-401A-B247-9A206C7FACD6}" type="presOf" srcId="{0E15CCF8-8C79-4E9B-87E9-0BBB1ACA4FF5}" destId="{1A44A30D-07E7-4EB2-AC80-62BD94FCA7D5}" srcOrd="1" destOrd="0" presId="urn:microsoft.com/office/officeart/2005/8/layout/orgChart1"/>
    <dgm:cxn modelId="{93816C64-4B1B-45BD-8892-679E7B63BDF9}" type="presOf" srcId="{F36F16E9-669F-4FDE-A249-BC5298DB8ECD}" destId="{2720C222-A6AF-4B75-84E4-7F18626303E6}" srcOrd="1" destOrd="0" presId="urn:microsoft.com/office/officeart/2005/8/layout/orgChart1"/>
    <dgm:cxn modelId="{9F4B3647-4C57-44EA-853C-CDB46D573DF1}" srcId="{B34CCEED-6673-40BD-9109-5A7CF34D502D}" destId="{B9E3310E-DD9E-4AA7-94FF-AC747BDCAB5E}" srcOrd="1" destOrd="0" parTransId="{3D926B72-8C86-4FCB-A959-9754A04A659B}" sibTransId="{0CC265D2-3D44-4ED5-A5F5-57BB73CD2027}"/>
    <dgm:cxn modelId="{C596C34C-E966-4C17-9EB7-765D2A24E22C}" srcId="{F36F16E9-669F-4FDE-A249-BC5298DB8ECD}" destId="{86BACF8F-6130-4281-A003-8BEB552E2D8D}" srcOrd="0" destOrd="0" parTransId="{680150C7-CBDB-47CB-8B9A-A21CE5EBC549}" sibTransId="{5645C7F2-53F2-4DD6-B793-C39E98B27509}"/>
    <dgm:cxn modelId="{F6993E4F-2DDE-4343-9B48-145A6A2339A4}" type="presOf" srcId="{834292E0-1896-4809-BB88-3D16E6B8073A}" destId="{2840FC10-39E0-48BD-A950-89BF3E01D808}" srcOrd="0" destOrd="0" presId="urn:microsoft.com/office/officeart/2005/8/layout/orgChart1"/>
    <dgm:cxn modelId="{E46CD54F-8B66-4AB5-9F9C-C5032CACBFD9}" type="presOf" srcId="{B34CCEED-6673-40BD-9109-5A7CF34D502D}" destId="{4E7E5B1C-E6B8-4312-8120-4EDE987ED09A}" srcOrd="1" destOrd="0" presId="urn:microsoft.com/office/officeart/2005/8/layout/orgChart1"/>
    <dgm:cxn modelId="{A0EFA370-7156-4D46-AA2D-C48BB7B5680A}" type="presOf" srcId="{F81D0F0E-4227-4108-802E-30427F56BFC4}" destId="{29BD7D11-20F1-4DDA-AC7C-E8CA48C27DDB}" srcOrd="0" destOrd="0" presId="urn:microsoft.com/office/officeart/2005/8/layout/orgChart1"/>
    <dgm:cxn modelId="{11BDFE50-4B9C-496D-91DC-7B39B905FDD3}" type="presOf" srcId="{2939D2EF-A714-426F-8CA1-037572FFD9D4}" destId="{739FC3C4-9F8C-452F-B5BC-DD737504BBEB}" srcOrd="1" destOrd="0" presId="urn:microsoft.com/office/officeart/2005/8/layout/orgChart1"/>
    <dgm:cxn modelId="{C5C2EC52-4C3E-4804-9D68-3E413116F86E}" type="presOf" srcId="{B6D5E063-AEEF-495F-B6E3-C94002EC639E}" destId="{30942B81-AECE-4636-AE8A-FB12FBD40C39}" srcOrd="0" destOrd="0" presId="urn:microsoft.com/office/officeart/2005/8/layout/orgChart1"/>
    <dgm:cxn modelId="{545AEB53-CBA0-4735-92B1-A51978541F99}" srcId="{B3F47545-93B9-4ED0-82CE-A5B22B33EAF8}" destId="{2939D2EF-A714-426F-8CA1-037572FFD9D4}" srcOrd="1" destOrd="0" parTransId="{E708A70E-1ADE-4B8B-8769-5E98E67BB5B1}" sibTransId="{199DA015-781A-4F44-8631-84A97E3F9F12}"/>
    <dgm:cxn modelId="{BAB2B75A-F914-4DE4-8E32-AD105BFF4C70}" srcId="{1BEDD198-5F12-4F8C-9462-D4C5D1529C01}" destId="{660702EE-D7A5-423D-907E-89F2B121A8B4}" srcOrd="0" destOrd="0" parTransId="{157EBB47-0702-42B0-A9C0-C6C8191A223C}" sibTransId="{6272398B-B105-4CFE-B057-37FCB5159287}"/>
    <dgm:cxn modelId="{D0D8A880-8BC6-4BE2-B790-7B02B5FE6A0F}" srcId="{B34CCEED-6673-40BD-9109-5A7CF34D502D}" destId="{7DEA5EF2-D7D4-4C2F-BB7D-C7DE2BC253C0}" srcOrd="0" destOrd="0" parTransId="{B6D5E063-AEEF-495F-B6E3-C94002EC639E}" sibTransId="{F5D5E65B-9E23-4D27-BAA2-4C2EB8916514}"/>
    <dgm:cxn modelId="{A511AE83-1768-46FA-A8E5-AE811D35DE0A}" type="presOf" srcId="{7DEA5EF2-D7D4-4C2F-BB7D-C7DE2BC253C0}" destId="{6367DD71-22D1-45AE-BBF4-A3D874C7574C}" srcOrd="1" destOrd="0" presId="urn:microsoft.com/office/officeart/2005/8/layout/orgChart1"/>
    <dgm:cxn modelId="{29542F87-16A1-4081-BB59-C033243FE6C4}" type="presOf" srcId="{3503B33E-2726-42E3-BBF6-C9FC1AADADE6}" destId="{F49D84DD-D2C8-4956-AAFA-E9B32194B5E4}" srcOrd="0" destOrd="0" presId="urn:microsoft.com/office/officeart/2005/8/layout/orgChart1"/>
    <dgm:cxn modelId="{A1D6B888-1B89-4884-8A9E-7CF8A9AB4037}" type="presOf" srcId="{F7372B6E-E553-4BAF-BE3B-E68ADB0CD1E0}" destId="{CA5283B5-3FF8-4704-8416-ED9B06DC8F29}" srcOrd="0" destOrd="0" presId="urn:microsoft.com/office/officeart/2005/8/layout/orgChart1"/>
    <dgm:cxn modelId="{3C41BB95-6F3D-4552-8CF9-4A8B1400B4C6}" type="presOf" srcId="{59583928-C825-47EE-B1FB-539F689CDEAB}" destId="{893561D9-E3F9-454A-9F3B-D669277D301B}" srcOrd="1" destOrd="0" presId="urn:microsoft.com/office/officeart/2005/8/layout/orgChart1"/>
    <dgm:cxn modelId="{B703CD9A-CC3D-4583-8481-E3350DA676F8}" type="presOf" srcId="{342F0F04-F324-4286-8361-62416BFA85A1}" destId="{2BC24B2A-16CF-4F25-9B46-2932A50957BC}" srcOrd="1" destOrd="0" presId="urn:microsoft.com/office/officeart/2005/8/layout/orgChart1"/>
    <dgm:cxn modelId="{5EA1159B-1070-4C03-B1DE-5A57A1BBA622}" type="presOf" srcId="{1BB0B87A-3F78-4EBD-B8C7-97838B21F561}" destId="{EF864B59-A17C-4A44-83EE-00160DCC2230}" srcOrd="0" destOrd="0" presId="urn:microsoft.com/office/officeart/2005/8/layout/orgChart1"/>
    <dgm:cxn modelId="{9EB3DD9E-DBB3-4032-9A78-9BAEF8779974}" type="presOf" srcId="{40DE8B97-B85B-4EBD-8A8B-BD5E1F0199B4}" destId="{002887E6-CDC1-4CEB-8AE3-ED6B88D4916F}" srcOrd="0" destOrd="0" presId="urn:microsoft.com/office/officeart/2005/8/layout/orgChart1"/>
    <dgm:cxn modelId="{2C64A5A1-01FA-43BA-B37E-072AD6D35CD1}" srcId="{40DE8B97-B85B-4EBD-8A8B-BD5E1F0199B4}" destId="{834292E0-1896-4809-BB88-3D16E6B8073A}" srcOrd="0" destOrd="0" parTransId="{104F7BAA-1A68-465B-B49F-C2CA156BE5C3}" sibTransId="{820C1D86-51E0-4C71-8198-51F38F169A5D}"/>
    <dgm:cxn modelId="{376DE9A5-8BF9-4F8F-AAF6-C58DA9A8EE83}" srcId="{B3F47545-93B9-4ED0-82CE-A5B22B33EAF8}" destId="{342F0F04-F324-4286-8361-62416BFA85A1}" srcOrd="0" destOrd="0" parTransId="{CEF6C844-BF60-4D96-9F89-D3EA5936B385}" sibTransId="{1C1F6B44-EC68-4715-940C-EB7421751749}"/>
    <dgm:cxn modelId="{F32924A6-5C5F-4EA3-85B2-A7C334E78BB3}" type="presOf" srcId="{F7372B6E-E553-4BAF-BE3B-E68ADB0CD1E0}" destId="{EA4AD6B9-2433-4FAF-8BF5-86A52EE78DCA}" srcOrd="1" destOrd="0" presId="urn:microsoft.com/office/officeart/2005/8/layout/orgChart1"/>
    <dgm:cxn modelId="{0422BEA6-9630-4A47-BEA4-20CE1268BB43}" type="presOf" srcId="{E708A70E-1ADE-4B8B-8769-5E98E67BB5B1}" destId="{25111553-4528-4B5B-8F3A-8C730377C4E3}" srcOrd="0" destOrd="0" presId="urn:microsoft.com/office/officeart/2005/8/layout/orgChart1"/>
    <dgm:cxn modelId="{28648BAD-0753-40A4-ACC0-F001F4728324}" type="presOf" srcId="{59583928-C825-47EE-B1FB-539F689CDEAB}" destId="{4BDA6FB2-96EF-4BE6-8684-52573E779DD5}" srcOrd="0" destOrd="0" presId="urn:microsoft.com/office/officeart/2005/8/layout/orgChart1"/>
    <dgm:cxn modelId="{A3A949AE-4E35-4057-BCA9-A1E7C814CDEB}" type="presOf" srcId="{3D926B72-8C86-4FCB-A959-9754A04A659B}" destId="{84DA200D-D6E8-4179-84F8-413C3D6A7C92}" srcOrd="0" destOrd="0" presId="urn:microsoft.com/office/officeart/2005/8/layout/orgChart1"/>
    <dgm:cxn modelId="{4B8DA0B3-5071-4561-BFAA-220DB3AA4A07}" type="presOf" srcId="{1BEDD198-5F12-4F8C-9462-D4C5D1529C01}" destId="{5F9FADF0-A39B-4C82-9138-207EEB9011AF}" srcOrd="0" destOrd="0" presId="urn:microsoft.com/office/officeart/2005/8/layout/orgChart1"/>
    <dgm:cxn modelId="{BF42D5BF-9D44-4E33-A49A-97E209358EE0}" type="presOf" srcId="{B620C6F6-E21A-40DA-95F0-77AC3B0B1E30}" destId="{F6525173-DD70-49A0-930A-10F08598CDE5}" srcOrd="1" destOrd="0" presId="urn:microsoft.com/office/officeart/2005/8/layout/orgChart1"/>
    <dgm:cxn modelId="{0BC5BEC0-175A-4E64-BFCD-BAF39826C749}" type="presOf" srcId="{104F7BAA-1A68-465B-B49F-C2CA156BE5C3}" destId="{2A7FE85E-59CB-49FB-B92E-9F101048D7CF}" srcOrd="0" destOrd="0" presId="urn:microsoft.com/office/officeart/2005/8/layout/orgChart1"/>
    <dgm:cxn modelId="{1F5D9EC1-A947-47F1-B0CA-3193214C93CA}" type="presOf" srcId="{785EEDD1-2BBB-4B15-9224-293790C929EA}" destId="{78DE7CE2-F22D-4013-B9F0-A58C21C124C9}" srcOrd="0" destOrd="0" presId="urn:microsoft.com/office/officeart/2005/8/layout/orgChart1"/>
    <dgm:cxn modelId="{F64E59C3-E776-4814-B53C-1D2802462024}" type="presOf" srcId="{8CABDEDE-AA3C-40E2-903B-49ECC5FDEE25}" destId="{BA934B62-CE6E-4771-B91C-CA77421AD992}" srcOrd="0" destOrd="0" presId="urn:microsoft.com/office/officeart/2005/8/layout/orgChart1"/>
    <dgm:cxn modelId="{EF3827C9-AD4A-472A-9084-66D03B371B7E}" type="presOf" srcId="{86BACF8F-6130-4281-A003-8BEB552E2D8D}" destId="{F1D1F52F-34F5-40D8-9EC6-3B4653E5DF66}" srcOrd="0" destOrd="0" presId="urn:microsoft.com/office/officeart/2005/8/layout/orgChart1"/>
    <dgm:cxn modelId="{B2CB83D3-0D30-47F7-ABE3-DF15170B42B6}" type="presOf" srcId="{F36F16E9-669F-4FDE-A249-BC5298DB8ECD}" destId="{EA730832-3E72-4C86-A5AC-3F9E37438004}" srcOrd="0" destOrd="0" presId="urn:microsoft.com/office/officeart/2005/8/layout/orgChart1"/>
    <dgm:cxn modelId="{DB208CD5-7431-4B8D-8150-FF60EF7C352E}" type="presOf" srcId="{342F0F04-F324-4286-8361-62416BFA85A1}" destId="{B01BB3F7-7546-4871-B04C-466FBAFDACE2}" srcOrd="0" destOrd="0" presId="urn:microsoft.com/office/officeart/2005/8/layout/orgChart1"/>
    <dgm:cxn modelId="{D5189FDA-FAFB-4F21-B043-80CFF6BB93B9}" type="presOf" srcId="{2939D2EF-A714-426F-8CA1-037572FFD9D4}" destId="{2AF3202D-7504-4747-81A0-0A4223D823EC}" srcOrd="0" destOrd="0" presId="urn:microsoft.com/office/officeart/2005/8/layout/orgChart1"/>
    <dgm:cxn modelId="{2F07E2E6-5857-4175-9791-9AB7FC991C66}" type="presOf" srcId="{612230E2-EFD1-42C2-A56E-74D1090215B0}" destId="{8E3AA715-1283-4594-A7A8-ED918C34E6C5}" srcOrd="0" destOrd="0" presId="urn:microsoft.com/office/officeart/2005/8/layout/orgChart1"/>
    <dgm:cxn modelId="{9770FEE7-7E80-4CF8-B04A-F8CDE6CC4223}" srcId="{B9E3310E-DD9E-4AA7-94FF-AC747BDCAB5E}" destId="{B620C6F6-E21A-40DA-95F0-77AC3B0B1E30}" srcOrd="0" destOrd="0" parTransId="{3503B33E-2726-42E3-BBF6-C9FC1AADADE6}" sibTransId="{3BE72B5F-AC78-43E6-9229-65C6BE885AEA}"/>
    <dgm:cxn modelId="{E1856BE9-F612-4899-AF44-489113B164D2}" type="presOf" srcId="{660702EE-D7A5-423D-907E-89F2B121A8B4}" destId="{CA9D53AC-7A0E-46D6-B0BE-8902D7101D36}" srcOrd="0" destOrd="0" presId="urn:microsoft.com/office/officeart/2005/8/layout/orgChart1"/>
    <dgm:cxn modelId="{64FB84EB-9BB9-4767-99F0-27C8A9D7F162}" type="presOf" srcId="{86BACF8F-6130-4281-A003-8BEB552E2D8D}" destId="{FAA16400-23FF-4BA9-BE0B-FC49BC1CDD2B}" srcOrd="1" destOrd="0" presId="urn:microsoft.com/office/officeart/2005/8/layout/orgChart1"/>
    <dgm:cxn modelId="{830086EC-B169-4421-9789-B68A857C47A3}" type="presOf" srcId="{7B7EED77-0560-4A3C-A372-E60F74F52725}" destId="{2701F74B-7E85-4DE9-96CF-F27FAEFBFBEC}" srcOrd="0" destOrd="0" presId="urn:microsoft.com/office/officeart/2005/8/layout/orgChart1"/>
    <dgm:cxn modelId="{ABFDF3F1-34AB-4885-A641-5265FD74508D}" type="presOf" srcId="{287DE17F-85DA-498C-824F-063900F8E443}" destId="{7A9E1021-2AD7-43D1-A1F0-6C77E886F4B9}" srcOrd="0" destOrd="0" presId="urn:microsoft.com/office/officeart/2005/8/layout/orgChart1"/>
    <dgm:cxn modelId="{CECAD6F3-0504-46A5-ACC3-918300D88A2A}" type="presOf" srcId="{B9E3310E-DD9E-4AA7-94FF-AC747BDCAB5E}" destId="{0D9D02FA-0B86-477D-A00D-66A61F4C4159}" srcOrd="0" destOrd="0" presId="urn:microsoft.com/office/officeart/2005/8/layout/orgChart1"/>
    <dgm:cxn modelId="{228F6FF4-295F-44A5-A01D-29769C774537}" srcId="{59583928-C825-47EE-B1FB-539F689CDEAB}" destId="{F36F16E9-669F-4FDE-A249-BC5298DB8ECD}" srcOrd="1" destOrd="0" parTransId="{8FDCCD5F-97C8-4C7D-8CAC-07D156A640DA}" sibTransId="{69AE1F6B-62C2-44C2-95B7-307C510B3FC4}"/>
    <dgm:cxn modelId="{3BD080F5-A154-463B-84BE-F9E1ED6A2576}" type="presOf" srcId="{B9E3310E-DD9E-4AA7-94FF-AC747BDCAB5E}" destId="{EBB3AFEA-6534-41BA-A324-A73D02225CC8}" srcOrd="1" destOrd="0" presId="urn:microsoft.com/office/officeart/2005/8/layout/orgChart1"/>
    <dgm:cxn modelId="{D17923F7-64CB-40A2-BEB7-95887BC3E1B2}" srcId="{7DEA5EF2-D7D4-4C2F-BB7D-C7DE2BC253C0}" destId="{59583928-C825-47EE-B1FB-539F689CDEAB}" srcOrd="0" destOrd="0" parTransId="{287DE17F-85DA-498C-824F-063900F8E443}" sibTransId="{C9AAABD2-AA99-4A10-AC21-1FA4FD42F71E}"/>
    <dgm:cxn modelId="{4CDAFEF8-CDFC-4253-9B93-154FF54AA5A0}" srcId="{7DEA5EF2-D7D4-4C2F-BB7D-C7DE2BC253C0}" destId="{40DE8B97-B85B-4EBD-8A8B-BD5E1F0199B4}" srcOrd="1" destOrd="0" parTransId="{8CABDEDE-AA3C-40E2-903B-49ECC5FDEE25}" sibTransId="{63C5F93D-E62E-4029-94A7-701822593D39}"/>
    <dgm:cxn modelId="{4F2E95FD-7A78-47A9-88BE-9F76EAB164E6}" srcId="{660702EE-D7A5-423D-907E-89F2B121A8B4}" destId="{B34CCEED-6673-40BD-9109-5A7CF34D502D}" srcOrd="0" destOrd="0" parTransId="{7B7EED77-0560-4A3C-A372-E60F74F52725}" sibTransId="{2772DE0F-D5FD-4A98-BA10-536DFFC049C4}"/>
    <dgm:cxn modelId="{021CE5FA-DAD9-4B7E-AA77-D7C72855C4DD}" type="presParOf" srcId="{5F9FADF0-A39B-4C82-9138-207EEB9011AF}" destId="{22DF1A8C-3812-49EC-AB18-232E0352A724}" srcOrd="0" destOrd="0" presId="urn:microsoft.com/office/officeart/2005/8/layout/orgChart1"/>
    <dgm:cxn modelId="{12B43142-3D3E-4FDA-BCE9-9E29FE87E614}" type="presParOf" srcId="{22DF1A8C-3812-49EC-AB18-232E0352A724}" destId="{E128E049-8175-4E2D-9DB7-FADDCAD11845}" srcOrd="0" destOrd="0" presId="urn:microsoft.com/office/officeart/2005/8/layout/orgChart1"/>
    <dgm:cxn modelId="{37693C85-803B-4F81-AABF-6524F383B0B2}" type="presParOf" srcId="{E128E049-8175-4E2D-9DB7-FADDCAD11845}" destId="{CA9D53AC-7A0E-46D6-B0BE-8902D7101D36}" srcOrd="0" destOrd="0" presId="urn:microsoft.com/office/officeart/2005/8/layout/orgChart1"/>
    <dgm:cxn modelId="{ABEE4C88-6CAF-4305-8C77-B35F95932762}" type="presParOf" srcId="{E128E049-8175-4E2D-9DB7-FADDCAD11845}" destId="{1BAF1F11-F0BF-4600-A73F-9E2E012B92A6}" srcOrd="1" destOrd="0" presId="urn:microsoft.com/office/officeart/2005/8/layout/orgChart1"/>
    <dgm:cxn modelId="{EABEF7C5-D832-4FE5-904D-FA214A432DA1}" type="presParOf" srcId="{22DF1A8C-3812-49EC-AB18-232E0352A724}" destId="{9039F391-FB0C-49BE-BF2E-1852CC99959C}" srcOrd="1" destOrd="0" presId="urn:microsoft.com/office/officeart/2005/8/layout/orgChart1"/>
    <dgm:cxn modelId="{6F2CEE6B-431B-4AF8-AF24-3DA0BCDFD5CA}" type="presParOf" srcId="{9039F391-FB0C-49BE-BF2E-1852CC99959C}" destId="{2701F74B-7E85-4DE9-96CF-F27FAEFBFBEC}" srcOrd="0" destOrd="0" presId="urn:microsoft.com/office/officeart/2005/8/layout/orgChart1"/>
    <dgm:cxn modelId="{FE82D50C-0C6D-497F-BEC6-F229F06D5E2A}" type="presParOf" srcId="{9039F391-FB0C-49BE-BF2E-1852CC99959C}" destId="{E6C1452E-4A19-4D94-82C4-9349A518782B}" srcOrd="1" destOrd="0" presId="urn:microsoft.com/office/officeart/2005/8/layout/orgChart1"/>
    <dgm:cxn modelId="{9784319F-BA48-4C6D-A047-5B1C6F11C59C}" type="presParOf" srcId="{E6C1452E-4A19-4D94-82C4-9349A518782B}" destId="{5C710EDC-3FA0-4F70-8F45-5DA5C10695D2}" srcOrd="0" destOrd="0" presId="urn:microsoft.com/office/officeart/2005/8/layout/orgChart1"/>
    <dgm:cxn modelId="{9F995838-3066-4F11-9DB9-F95B28EFC821}" type="presParOf" srcId="{5C710EDC-3FA0-4F70-8F45-5DA5C10695D2}" destId="{456E9D40-3A7D-47E9-BE5C-D23ED85BC0CD}" srcOrd="0" destOrd="0" presId="urn:microsoft.com/office/officeart/2005/8/layout/orgChart1"/>
    <dgm:cxn modelId="{6CA911A4-98CE-4737-B265-37F4AB54BC33}" type="presParOf" srcId="{5C710EDC-3FA0-4F70-8F45-5DA5C10695D2}" destId="{4E7E5B1C-E6B8-4312-8120-4EDE987ED09A}" srcOrd="1" destOrd="0" presId="urn:microsoft.com/office/officeart/2005/8/layout/orgChart1"/>
    <dgm:cxn modelId="{33E20B3B-1988-458B-B072-581295A0D262}" type="presParOf" srcId="{E6C1452E-4A19-4D94-82C4-9349A518782B}" destId="{B1B881F6-39A7-4C55-A333-5FD8E62B91D8}" srcOrd="1" destOrd="0" presId="urn:microsoft.com/office/officeart/2005/8/layout/orgChart1"/>
    <dgm:cxn modelId="{CF37F9F3-BB0F-47A0-A886-40B3807C4726}" type="presParOf" srcId="{B1B881F6-39A7-4C55-A333-5FD8E62B91D8}" destId="{30942B81-AECE-4636-AE8A-FB12FBD40C39}" srcOrd="0" destOrd="0" presId="urn:microsoft.com/office/officeart/2005/8/layout/orgChart1"/>
    <dgm:cxn modelId="{E5A38BAB-8FA5-4E04-9059-A1B53C4BFD67}" type="presParOf" srcId="{B1B881F6-39A7-4C55-A333-5FD8E62B91D8}" destId="{98DEC6BC-64FC-4691-90F5-D9D4C3BE863B}" srcOrd="1" destOrd="0" presId="urn:microsoft.com/office/officeart/2005/8/layout/orgChart1"/>
    <dgm:cxn modelId="{9A84A55B-446B-4005-A572-FB344791F5C9}" type="presParOf" srcId="{98DEC6BC-64FC-4691-90F5-D9D4C3BE863B}" destId="{6C8E97F2-F49D-4ED7-A981-43DBC392C228}" srcOrd="0" destOrd="0" presId="urn:microsoft.com/office/officeart/2005/8/layout/orgChart1"/>
    <dgm:cxn modelId="{2B4FAA21-F7CF-49E9-B4C4-38AE271E9BDF}" type="presParOf" srcId="{6C8E97F2-F49D-4ED7-A981-43DBC392C228}" destId="{318A3354-0CDF-4FEF-9D16-739BB9143B04}" srcOrd="0" destOrd="0" presId="urn:microsoft.com/office/officeart/2005/8/layout/orgChart1"/>
    <dgm:cxn modelId="{FCBB5885-BA4D-4FA3-8235-AFDC6D1265C7}" type="presParOf" srcId="{6C8E97F2-F49D-4ED7-A981-43DBC392C228}" destId="{6367DD71-22D1-45AE-BBF4-A3D874C7574C}" srcOrd="1" destOrd="0" presId="urn:microsoft.com/office/officeart/2005/8/layout/orgChart1"/>
    <dgm:cxn modelId="{15AB8E5D-F65E-42C8-816B-E6F25C87919E}" type="presParOf" srcId="{98DEC6BC-64FC-4691-90F5-D9D4C3BE863B}" destId="{73E2860F-7E64-4349-88AE-BED568384A9A}" srcOrd="1" destOrd="0" presId="urn:microsoft.com/office/officeart/2005/8/layout/orgChart1"/>
    <dgm:cxn modelId="{ACE0F976-7C99-44F3-8AD6-01A224F579BC}" type="presParOf" srcId="{73E2860F-7E64-4349-88AE-BED568384A9A}" destId="{7A9E1021-2AD7-43D1-A1F0-6C77E886F4B9}" srcOrd="0" destOrd="0" presId="urn:microsoft.com/office/officeart/2005/8/layout/orgChart1"/>
    <dgm:cxn modelId="{6367D2A2-0B18-4384-9807-1CF895DA05D3}" type="presParOf" srcId="{73E2860F-7E64-4349-88AE-BED568384A9A}" destId="{8790D9E9-0EA4-47FA-ACCB-D44A213E7D08}" srcOrd="1" destOrd="0" presId="urn:microsoft.com/office/officeart/2005/8/layout/orgChart1"/>
    <dgm:cxn modelId="{081E5FE4-9E06-4CF3-980E-DDCFA98479E1}" type="presParOf" srcId="{8790D9E9-0EA4-47FA-ACCB-D44A213E7D08}" destId="{29A64108-CC73-4CF3-8221-86DE250EC97A}" srcOrd="0" destOrd="0" presId="urn:microsoft.com/office/officeart/2005/8/layout/orgChart1"/>
    <dgm:cxn modelId="{A725DD86-2510-4D41-B6B2-1BEF14BFD954}" type="presParOf" srcId="{29A64108-CC73-4CF3-8221-86DE250EC97A}" destId="{4BDA6FB2-96EF-4BE6-8684-52573E779DD5}" srcOrd="0" destOrd="0" presId="urn:microsoft.com/office/officeart/2005/8/layout/orgChart1"/>
    <dgm:cxn modelId="{58DCD13E-A908-45E8-93CD-600A22DDDE97}" type="presParOf" srcId="{29A64108-CC73-4CF3-8221-86DE250EC97A}" destId="{893561D9-E3F9-454A-9F3B-D669277D301B}" srcOrd="1" destOrd="0" presId="urn:microsoft.com/office/officeart/2005/8/layout/orgChart1"/>
    <dgm:cxn modelId="{A2FFBC73-5836-4165-8F4D-FF4BA774C8AD}" type="presParOf" srcId="{8790D9E9-0EA4-47FA-ACCB-D44A213E7D08}" destId="{68BFA1AB-AE77-4B88-8F07-89E2ECB95295}" srcOrd="1" destOrd="0" presId="urn:microsoft.com/office/officeart/2005/8/layout/orgChart1"/>
    <dgm:cxn modelId="{CF4B1FAC-1747-41E2-B040-6944A7D443C0}" type="presParOf" srcId="{68BFA1AB-AE77-4B88-8F07-89E2ECB95295}" destId="{EF864B59-A17C-4A44-83EE-00160DCC2230}" srcOrd="0" destOrd="0" presId="urn:microsoft.com/office/officeart/2005/8/layout/orgChart1"/>
    <dgm:cxn modelId="{21011BB0-EDCD-426F-B823-CA0C802BDEE1}" type="presParOf" srcId="{68BFA1AB-AE77-4B88-8F07-89E2ECB95295}" destId="{19383480-46F2-4FE9-B221-46024CD1F63E}" srcOrd="1" destOrd="0" presId="urn:microsoft.com/office/officeart/2005/8/layout/orgChart1"/>
    <dgm:cxn modelId="{DD7C2848-1297-460B-96AF-061E68AF8434}" type="presParOf" srcId="{19383480-46F2-4FE9-B221-46024CD1F63E}" destId="{FF9000E4-E322-4301-AB0B-4F18AAF380D4}" srcOrd="0" destOrd="0" presId="urn:microsoft.com/office/officeart/2005/8/layout/orgChart1"/>
    <dgm:cxn modelId="{ED4B342B-7641-4514-B8E6-7451507D23CF}" type="presParOf" srcId="{FF9000E4-E322-4301-AB0B-4F18AAF380D4}" destId="{CA5283B5-3FF8-4704-8416-ED9B06DC8F29}" srcOrd="0" destOrd="0" presId="urn:microsoft.com/office/officeart/2005/8/layout/orgChart1"/>
    <dgm:cxn modelId="{61E17BD7-21D1-49B7-9900-484AA582DDD4}" type="presParOf" srcId="{FF9000E4-E322-4301-AB0B-4F18AAF380D4}" destId="{EA4AD6B9-2433-4FAF-8BF5-86A52EE78DCA}" srcOrd="1" destOrd="0" presId="urn:microsoft.com/office/officeart/2005/8/layout/orgChart1"/>
    <dgm:cxn modelId="{4673D00F-3893-4340-993F-14D017E0A698}" type="presParOf" srcId="{19383480-46F2-4FE9-B221-46024CD1F63E}" destId="{FF7F1780-6C7A-4C22-B009-01490C32408E}" srcOrd="1" destOrd="0" presId="urn:microsoft.com/office/officeart/2005/8/layout/orgChart1"/>
    <dgm:cxn modelId="{E5B62AC3-E56B-40B3-9CD7-E1AE53BD7A59}" type="presParOf" srcId="{19383480-46F2-4FE9-B221-46024CD1F63E}" destId="{2F83C80D-44E7-4E3D-B4F2-6F94FE8F6026}" srcOrd="2" destOrd="0" presId="urn:microsoft.com/office/officeart/2005/8/layout/orgChart1"/>
    <dgm:cxn modelId="{ECBD8658-B6D3-40F2-8F1D-81479247FEB5}" type="presParOf" srcId="{68BFA1AB-AE77-4B88-8F07-89E2ECB95295}" destId="{6B7B763C-53A9-4C89-944A-EE1CDF19D52A}" srcOrd="2" destOrd="0" presId="urn:microsoft.com/office/officeart/2005/8/layout/orgChart1"/>
    <dgm:cxn modelId="{C515661A-B3E8-41B6-B44A-5A89440761B6}" type="presParOf" srcId="{68BFA1AB-AE77-4B88-8F07-89E2ECB95295}" destId="{315C659C-AD03-4CDF-BC53-A49DC378DE0E}" srcOrd="3" destOrd="0" presId="urn:microsoft.com/office/officeart/2005/8/layout/orgChart1"/>
    <dgm:cxn modelId="{705A271C-14A3-401C-AC0A-569DB8E3F113}" type="presParOf" srcId="{315C659C-AD03-4CDF-BC53-A49DC378DE0E}" destId="{7D67F38B-E914-4AE4-93AA-97AE474B8AC5}" srcOrd="0" destOrd="0" presId="urn:microsoft.com/office/officeart/2005/8/layout/orgChart1"/>
    <dgm:cxn modelId="{18736B5A-8EFC-4A68-94C6-589A5CF4D548}" type="presParOf" srcId="{7D67F38B-E914-4AE4-93AA-97AE474B8AC5}" destId="{EA730832-3E72-4C86-A5AC-3F9E37438004}" srcOrd="0" destOrd="0" presId="urn:microsoft.com/office/officeart/2005/8/layout/orgChart1"/>
    <dgm:cxn modelId="{A3DE9F63-B5AC-4F1E-9CCA-F395E41B1744}" type="presParOf" srcId="{7D67F38B-E914-4AE4-93AA-97AE474B8AC5}" destId="{2720C222-A6AF-4B75-84E4-7F18626303E6}" srcOrd="1" destOrd="0" presId="urn:microsoft.com/office/officeart/2005/8/layout/orgChart1"/>
    <dgm:cxn modelId="{559BF06C-E8B0-4951-95E3-CE70E0EC78E2}" type="presParOf" srcId="{315C659C-AD03-4CDF-BC53-A49DC378DE0E}" destId="{DD321122-0CFA-4EE1-8F13-46AFF13C6DC5}" srcOrd="1" destOrd="0" presId="urn:microsoft.com/office/officeart/2005/8/layout/orgChart1"/>
    <dgm:cxn modelId="{5EECCD47-92B5-4356-AA3E-58FB2B4D394C}" type="presParOf" srcId="{DD321122-0CFA-4EE1-8F13-46AFF13C6DC5}" destId="{B86895AB-C5A4-422D-90F9-60450E10887C}" srcOrd="0" destOrd="0" presId="urn:microsoft.com/office/officeart/2005/8/layout/orgChart1"/>
    <dgm:cxn modelId="{01287F52-C92F-4184-9844-30F010EB44DD}" type="presParOf" srcId="{DD321122-0CFA-4EE1-8F13-46AFF13C6DC5}" destId="{8C16CB45-E2BB-4B27-AAC0-988D100E6E4D}" srcOrd="1" destOrd="0" presId="urn:microsoft.com/office/officeart/2005/8/layout/orgChart1"/>
    <dgm:cxn modelId="{E25F9DC1-63CF-410B-B48C-AF1265097C70}" type="presParOf" srcId="{8C16CB45-E2BB-4B27-AAC0-988D100E6E4D}" destId="{76E37650-916C-4194-AC1F-668CEDB253B9}" srcOrd="0" destOrd="0" presId="urn:microsoft.com/office/officeart/2005/8/layout/orgChart1"/>
    <dgm:cxn modelId="{56214B47-318E-4DB8-AAA1-2E049549FD9A}" type="presParOf" srcId="{76E37650-916C-4194-AC1F-668CEDB253B9}" destId="{F1D1F52F-34F5-40D8-9EC6-3B4653E5DF66}" srcOrd="0" destOrd="0" presId="urn:microsoft.com/office/officeart/2005/8/layout/orgChart1"/>
    <dgm:cxn modelId="{286D40B7-AB90-4F48-9560-CB5A6332A611}" type="presParOf" srcId="{76E37650-916C-4194-AC1F-668CEDB253B9}" destId="{FAA16400-23FF-4BA9-BE0B-FC49BC1CDD2B}" srcOrd="1" destOrd="0" presId="urn:microsoft.com/office/officeart/2005/8/layout/orgChart1"/>
    <dgm:cxn modelId="{CC49923B-3BA6-4E4D-BB0B-857C030C9884}" type="presParOf" srcId="{8C16CB45-E2BB-4B27-AAC0-988D100E6E4D}" destId="{BDAF7AB4-FDA7-4E25-9491-53B10C1497BA}" srcOrd="1" destOrd="0" presId="urn:microsoft.com/office/officeart/2005/8/layout/orgChart1"/>
    <dgm:cxn modelId="{61A2981E-BD81-4296-BD53-D0011A8C85B9}" type="presParOf" srcId="{8C16CB45-E2BB-4B27-AAC0-988D100E6E4D}" destId="{91DF4312-F45D-4020-A7D1-E32E8CF32DD3}" srcOrd="2" destOrd="0" presId="urn:microsoft.com/office/officeart/2005/8/layout/orgChart1"/>
    <dgm:cxn modelId="{268790E4-2EA2-46B6-A7D3-DA0AE7178700}" type="presParOf" srcId="{315C659C-AD03-4CDF-BC53-A49DC378DE0E}" destId="{1BD25D9C-15AF-40C9-AEC3-000C9C59CBB3}" srcOrd="2" destOrd="0" presId="urn:microsoft.com/office/officeart/2005/8/layout/orgChart1"/>
    <dgm:cxn modelId="{38F46F81-CE33-4994-827E-8EEAC42A08E4}" type="presParOf" srcId="{8790D9E9-0EA4-47FA-ACCB-D44A213E7D08}" destId="{8158950C-84BA-4FDE-83F7-DED463320B4A}" srcOrd="2" destOrd="0" presId="urn:microsoft.com/office/officeart/2005/8/layout/orgChart1"/>
    <dgm:cxn modelId="{FE316667-A3E4-4F27-A5F3-7BD22D22E44D}" type="presParOf" srcId="{73E2860F-7E64-4349-88AE-BED568384A9A}" destId="{BA934B62-CE6E-4771-B91C-CA77421AD992}" srcOrd="2" destOrd="0" presId="urn:microsoft.com/office/officeart/2005/8/layout/orgChart1"/>
    <dgm:cxn modelId="{82CF2B6A-1865-47D8-94BD-381A7C11C4D7}" type="presParOf" srcId="{73E2860F-7E64-4349-88AE-BED568384A9A}" destId="{452B6ABC-845F-480F-9A67-6A88B43E82FA}" srcOrd="3" destOrd="0" presId="urn:microsoft.com/office/officeart/2005/8/layout/orgChart1"/>
    <dgm:cxn modelId="{8EA51B66-BC43-44FD-9474-AC6594C2A248}" type="presParOf" srcId="{452B6ABC-845F-480F-9A67-6A88B43E82FA}" destId="{DD3D159C-E3FD-4F43-9899-AF5EAD115559}" srcOrd="0" destOrd="0" presId="urn:microsoft.com/office/officeart/2005/8/layout/orgChart1"/>
    <dgm:cxn modelId="{078E0F9D-A7B4-4FEE-AA2B-9C0A5AF6919E}" type="presParOf" srcId="{DD3D159C-E3FD-4F43-9899-AF5EAD115559}" destId="{002887E6-CDC1-4CEB-8AE3-ED6B88D4916F}" srcOrd="0" destOrd="0" presId="urn:microsoft.com/office/officeart/2005/8/layout/orgChart1"/>
    <dgm:cxn modelId="{3E3D0186-9835-4C63-8852-09F0130956A7}" type="presParOf" srcId="{DD3D159C-E3FD-4F43-9899-AF5EAD115559}" destId="{BFEFDE64-A9DD-4E40-A631-BA4AA9F37EE8}" srcOrd="1" destOrd="0" presId="urn:microsoft.com/office/officeart/2005/8/layout/orgChart1"/>
    <dgm:cxn modelId="{37E3FBD2-C59A-43AE-AD42-AED51E4B3629}" type="presParOf" srcId="{452B6ABC-845F-480F-9A67-6A88B43E82FA}" destId="{8D2DD015-B517-43DE-A354-83EA37552DA3}" srcOrd="1" destOrd="0" presId="urn:microsoft.com/office/officeart/2005/8/layout/orgChart1"/>
    <dgm:cxn modelId="{5E691903-8730-4EAE-9029-B75F596481B1}" type="presParOf" srcId="{8D2DD015-B517-43DE-A354-83EA37552DA3}" destId="{2A7FE85E-59CB-49FB-B92E-9F101048D7CF}" srcOrd="0" destOrd="0" presId="urn:microsoft.com/office/officeart/2005/8/layout/orgChart1"/>
    <dgm:cxn modelId="{4A1C451C-CD6D-4177-926C-43AB2C57C467}" type="presParOf" srcId="{8D2DD015-B517-43DE-A354-83EA37552DA3}" destId="{43A1D705-D74D-458C-A8F0-CB63A403AC47}" srcOrd="1" destOrd="0" presId="urn:microsoft.com/office/officeart/2005/8/layout/orgChart1"/>
    <dgm:cxn modelId="{B3025209-4CD7-4F6B-A6CB-D7244D32F7F0}" type="presParOf" srcId="{43A1D705-D74D-458C-A8F0-CB63A403AC47}" destId="{407E94E5-6783-45F0-8155-47D2F629DF4A}" srcOrd="0" destOrd="0" presId="urn:microsoft.com/office/officeart/2005/8/layout/orgChart1"/>
    <dgm:cxn modelId="{32D4E59C-4731-4964-80FA-16083F7A8020}" type="presParOf" srcId="{407E94E5-6783-45F0-8155-47D2F629DF4A}" destId="{2840FC10-39E0-48BD-A950-89BF3E01D808}" srcOrd="0" destOrd="0" presId="urn:microsoft.com/office/officeart/2005/8/layout/orgChart1"/>
    <dgm:cxn modelId="{E6AA4A75-9414-42D6-B7E8-94C0D10489A3}" type="presParOf" srcId="{407E94E5-6783-45F0-8155-47D2F629DF4A}" destId="{3A92E357-6CB1-4FFB-94D3-EE46B4F2385D}" srcOrd="1" destOrd="0" presId="urn:microsoft.com/office/officeart/2005/8/layout/orgChart1"/>
    <dgm:cxn modelId="{69A416D7-8EB2-4DA6-A19E-732C1222FCBE}" type="presParOf" srcId="{43A1D705-D74D-458C-A8F0-CB63A403AC47}" destId="{3ACE48BF-401B-44F3-9731-F3FBD31B17AC}" srcOrd="1" destOrd="0" presId="urn:microsoft.com/office/officeart/2005/8/layout/orgChart1"/>
    <dgm:cxn modelId="{583BCAAA-96EF-4DAB-B136-71B08F3B0534}" type="presParOf" srcId="{43A1D705-D74D-458C-A8F0-CB63A403AC47}" destId="{A5F5A4FC-D869-4ECE-903D-7D67A9453BE5}" srcOrd="2" destOrd="0" presId="urn:microsoft.com/office/officeart/2005/8/layout/orgChart1"/>
    <dgm:cxn modelId="{5E538DA8-3848-49D7-9DB6-E80D48521C79}" type="presParOf" srcId="{452B6ABC-845F-480F-9A67-6A88B43E82FA}" destId="{91566650-E40F-4D3E-8494-B82E71142BCE}" srcOrd="2" destOrd="0" presId="urn:microsoft.com/office/officeart/2005/8/layout/orgChart1"/>
    <dgm:cxn modelId="{3C7C5CEC-5C1B-4252-92DB-DE3C5EFCB4E7}" type="presParOf" srcId="{98DEC6BC-64FC-4691-90F5-D9D4C3BE863B}" destId="{F81042EC-AEE3-4857-9A62-8E3CF5C72F79}" srcOrd="2" destOrd="0" presId="urn:microsoft.com/office/officeart/2005/8/layout/orgChart1"/>
    <dgm:cxn modelId="{C957DCBC-B42D-4B13-BD2C-AF7CED51DD70}" type="presParOf" srcId="{B1B881F6-39A7-4C55-A333-5FD8E62B91D8}" destId="{84DA200D-D6E8-4179-84F8-413C3D6A7C92}" srcOrd="2" destOrd="0" presId="urn:microsoft.com/office/officeart/2005/8/layout/orgChart1"/>
    <dgm:cxn modelId="{31110E3F-5CFC-4FCD-98F8-8F965D20E8EB}" type="presParOf" srcId="{B1B881F6-39A7-4C55-A333-5FD8E62B91D8}" destId="{34BEF172-79E8-4BDF-ABF8-9478F5F8FBA7}" srcOrd="3" destOrd="0" presId="urn:microsoft.com/office/officeart/2005/8/layout/orgChart1"/>
    <dgm:cxn modelId="{B7D31BF1-FD57-4A60-871C-CA44EFDAB817}" type="presParOf" srcId="{34BEF172-79E8-4BDF-ABF8-9478F5F8FBA7}" destId="{B846791B-F261-4FD2-875B-6AD4D42E1FA9}" srcOrd="0" destOrd="0" presId="urn:microsoft.com/office/officeart/2005/8/layout/orgChart1"/>
    <dgm:cxn modelId="{DF865E32-11A0-40AA-B233-7AD00CDAC981}" type="presParOf" srcId="{B846791B-F261-4FD2-875B-6AD4D42E1FA9}" destId="{0D9D02FA-0B86-477D-A00D-66A61F4C4159}" srcOrd="0" destOrd="0" presId="urn:microsoft.com/office/officeart/2005/8/layout/orgChart1"/>
    <dgm:cxn modelId="{F025C1A1-52BB-4A48-BC70-60F9A58CF2FF}" type="presParOf" srcId="{B846791B-F261-4FD2-875B-6AD4D42E1FA9}" destId="{EBB3AFEA-6534-41BA-A324-A73D02225CC8}" srcOrd="1" destOrd="0" presId="urn:microsoft.com/office/officeart/2005/8/layout/orgChart1"/>
    <dgm:cxn modelId="{E1BD7FA4-B141-4C3D-9ECE-FDF88C1FF383}" type="presParOf" srcId="{34BEF172-79E8-4BDF-ABF8-9478F5F8FBA7}" destId="{110D249B-A10F-4F1A-A0C3-5E55A20B3D46}" srcOrd="1" destOrd="0" presId="urn:microsoft.com/office/officeart/2005/8/layout/orgChart1"/>
    <dgm:cxn modelId="{00FCB847-4BBD-471B-A8CF-744CB33C0699}" type="presParOf" srcId="{110D249B-A10F-4F1A-A0C3-5E55A20B3D46}" destId="{F49D84DD-D2C8-4956-AAFA-E9B32194B5E4}" srcOrd="0" destOrd="0" presId="urn:microsoft.com/office/officeart/2005/8/layout/orgChart1"/>
    <dgm:cxn modelId="{756FA23D-1663-48DD-A3ED-981BDDA9FD76}" type="presParOf" srcId="{110D249B-A10F-4F1A-A0C3-5E55A20B3D46}" destId="{3B96EA57-9E10-49DF-A4E5-D799813BAE45}" srcOrd="1" destOrd="0" presId="urn:microsoft.com/office/officeart/2005/8/layout/orgChart1"/>
    <dgm:cxn modelId="{72DEC60A-7D6D-4C50-A41A-D5330DF99E4A}" type="presParOf" srcId="{3B96EA57-9E10-49DF-A4E5-D799813BAE45}" destId="{4F4090A6-BFB8-42AC-8230-5667D4574D27}" srcOrd="0" destOrd="0" presId="urn:microsoft.com/office/officeart/2005/8/layout/orgChart1"/>
    <dgm:cxn modelId="{94CF169A-7965-446B-8B0C-EF91FB2F69F9}" type="presParOf" srcId="{4F4090A6-BFB8-42AC-8230-5667D4574D27}" destId="{6DEE2D50-FD20-4FAA-A471-FD1E485C80F1}" srcOrd="0" destOrd="0" presId="urn:microsoft.com/office/officeart/2005/8/layout/orgChart1"/>
    <dgm:cxn modelId="{38EF87E9-6A86-46B0-B458-E769D3F861BD}" type="presParOf" srcId="{4F4090A6-BFB8-42AC-8230-5667D4574D27}" destId="{F6525173-DD70-49A0-930A-10F08598CDE5}" srcOrd="1" destOrd="0" presId="urn:microsoft.com/office/officeart/2005/8/layout/orgChart1"/>
    <dgm:cxn modelId="{CB9D995A-0E9A-4E1F-A3FE-77B9229E456C}" type="presParOf" srcId="{3B96EA57-9E10-49DF-A4E5-D799813BAE45}" destId="{814C5326-D231-4A3C-837B-C8C796FFA0CD}" srcOrd="1" destOrd="0" presId="urn:microsoft.com/office/officeart/2005/8/layout/orgChart1"/>
    <dgm:cxn modelId="{9572FABD-0857-4344-B52A-326879136AAE}" type="presParOf" srcId="{814C5326-D231-4A3C-837B-C8C796FFA0CD}" destId="{8E3AA715-1283-4594-A7A8-ED918C34E6C5}" srcOrd="0" destOrd="0" presId="urn:microsoft.com/office/officeart/2005/8/layout/orgChart1"/>
    <dgm:cxn modelId="{1CB69B59-0C47-48A1-A182-973CE4DB7D8A}" type="presParOf" srcId="{814C5326-D231-4A3C-837B-C8C796FFA0CD}" destId="{0153E7A2-7855-4418-928F-65FC36A21F99}" srcOrd="1" destOrd="0" presId="urn:microsoft.com/office/officeart/2005/8/layout/orgChart1"/>
    <dgm:cxn modelId="{C530558D-1FEC-4252-B359-33B2F4AA8E4B}" type="presParOf" srcId="{0153E7A2-7855-4418-928F-65FC36A21F99}" destId="{3C8AA70D-2453-4382-98C9-86642952AC67}" srcOrd="0" destOrd="0" presId="urn:microsoft.com/office/officeart/2005/8/layout/orgChart1"/>
    <dgm:cxn modelId="{9447EB91-6F0D-401C-AA53-F4790E6D44DE}" type="presParOf" srcId="{3C8AA70D-2453-4382-98C9-86642952AC67}" destId="{1A2AFD84-EF92-46FA-AF61-E2194BF429F3}" srcOrd="0" destOrd="0" presId="urn:microsoft.com/office/officeart/2005/8/layout/orgChart1"/>
    <dgm:cxn modelId="{10350BDA-A2F6-4D7B-8084-63BC668C64A8}" type="presParOf" srcId="{3C8AA70D-2453-4382-98C9-86642952AC67}" destId="{1A44A30D-07E7-4EB2-AC80-62BD94FCA7D5}" srcOrd="1" destOrd="0" presId="urn:microsoft.com/office/officeart/2005/8/layout/orgChart1"/>
    <dgm:cxn modelId="{D6F5E132-8493-4715-B086-6D841C28EA09}" type="presParOf" srcId="{0153E7A2-7855-4418-928F-65FC36A21F99}" destId="{E490BD7E-176F-4ED6-8639-0B7EBDB5950B}" srcOrd="1" destOrd="0" presId="urn:microsoft.com/office/officeart/2005/8/layout/orgChart1"/>
    <dgm:cxn modelId="{6AB205B0-AC30-4A07-850D-52B246AC8FA0}" type="presParOf" srcId="{0153E7A2-7855-4418-928F-65FC36A21F99}" destId="{9D88C7A9-AA0F-4903-A9DF-6368F8094F99}" srcOrd="2" destOrd="0" presId="urn:microsoft.com/office/officeart/2005/8/layout/orgChart1"/>
    <dgm:cxn modelId="{6307434E-555A-4903-A515-D87DCACE05F4}" type="presParOf" srcId="{3B96EA57-9E10-49DF-A4E5-D799813BAE45}" destId="{EBE362E4-F512-43D1-AEBF-632CA32D6A59}" srcOrd="2" destOrd="0" presId="urn:microsoft.com/office/officeart/2005/8/layout/orgChart1"/>
    <dgm:cxn modelId="{A4213EA8-F85F-4608-89D4-71535C22BF05}" type="presParOf" srcId="{110D249B-A10F-4F1A-A0C3-5E55A20B3D46}" destId="{29BD7D11-20F1-4DDA-AC7C-E8CA48C27DDB}" srcOrd="2" destOrd="0" presId="urn:microsoft.com/office/officeart/2005/8/layout/orgChart1"/>
    <dgm:cxn modelId="{ACAEBB32-A4FD-4D24-A5EA-CD478563EC3E}" type="presParOf" srcId="{110D249B-A10F-4F1A-A0C3-5E55A20B3D46}" destId="{B98A682A-15E2-4A18-8FD8-82D8A57428AB}" srcOrd="3" destOrd="0" presId="urn:microsoft.com/office/officeart/2005/8/layout/orgChart1"/>
    <dgm:cxn modelId="{9F6342F8-58D3-4A0C-A060-D9F749BCA1A9}" type="presParOf" srcId="{B98A682A-15E2-4A18-8FD8-82D8A57428AB}" destId="{63704F39-5EF1-4210-9E77-EB66710B07D3}" srcOrd="0" destOrd="0" presId="urn:microsoft.com/office/officeart/2005/8/layout/orgChart1"/>
    <dgm:cxn modelId="{08D43E19-90FA-4FDF-8F62-681384870E40}" type="presParOf" srcId="{63704F39-5EF1-4210-9E77-EB66710B07D3}" destId="{8DDA1EFC-16CB-4316-B017-BEFDFCA881D3}" srcOrd="0" destOrd="0" presId="urn:microsoft.com/office/officeart/2005/8/layout/orgChart1"/>
    <dgm:cxn modelId="{139E563F-1322-4EEF-B09F-514516269930}" type="presParOf" srcId="{63704F39-5EF1-4210-9E77-EB66710B07D3}" destId="{9124DF99-A30F-4096-AF04-B7FE251634E9}" srcOrd="1" destOrd="0" presId="urn:microsoft.com/office/officeart/2005/8/layout/orgChart1"/>
    <dgm:cxn modelId="{BABE2185-3222-4320-B75D-D8BEBB96F860}" type="presParOf" srcId="{B98A682A-15E2-4A18-8FD8-82D8A57428AB}" destId="{FDE7F4C1-B670-4BE1-A7EC-54B52719CF8C}" srcOrd="1" destOrd="0" presId="urn:microsoft.com/office/officeart/2005/8/layout/orgChart1"/>
    <dgm:cxn modelId="{63C7C350-9D33-43DB-AEAD-20F72EBCAB37}" type="presParOf" srcId="{FDE7F4C1-B670-4BE1-A7EC-54B52719CF8C}" destId="{D2A76FD6-9EFE-4F96-97A7-6D315A64B316}" srcOrd="0" destOrd="0" presId="urn:microsoft.com/office/officeart/2005/8/layout/orgChart1"/>
    <dgm:cxn modelId="{CB96561C-C3F6-47FC-AD16-0A55B36C4ED0}" type="presParOf" srcId="{FDE7F4C1-B670-4BE1-A7EC-54B52719CF8C}" destId="{358CE2F3-30DB-4B37-B54D-6D549E32DFB0}" srcOrd="1" destOrd="0" presId="urn:microsoft.com/office/officeart/2005/8/layout/orgChart1"/>
    <dgm:cxn modelId="{EB24D5E4-EA75-4211-AD8B-B8EEFA508999}" type="presParOf" srcId="{358CE2F3-30DB-4B37-B54D-6D549E32DFB0}" destId="{831CB37F-58B2-4A6C-8B69-01C63CA3B1B6}" srcOrd="0" destOrd="0" presId="urn:microsoft.com/office/officeart/2005/8/layout/orgChart1"/>
    <dgm:cxn modelId="{EE2DB3E6-FA36-416F-B62E-360B5F703EC9}" type="presParOf" srcId="{831CB37F-58B2-4A6C-8B69-01C63CA3B1B6}" destId="{B01BB3F7-7546-4871-B04C-466FBAFDACE2}" srcOrd="0" destOrd="0" presId="urn:microsoft.com/office/officeart/2005/8/layout/orgChart1"/>
    <dgm:cxn modelId="{A9AABBFB-3D14-464B-A663-581534E694D1}" type="presParOf" srcId="{831CB37F-58B2-4A6C-8B69-01C63CA3B1B6}" destId="{2BC24B2A-16CF-4F25-9B46-2932A50957BC}" srcOrd="1" destOrd="0" presId="urn:microsoft.com/office/officeart/2005/8/layout/orgChart1"/>
    <dgm:cxn modelId="{2DCA596B-1C76-44E2-BA90-ABDF94B5395A}" type="presParOf" srcId="{358CE2F3-30DB-4B37-B54D-6D549E32DFB0}" destId="{7AC4177B-42D1-46A7-AE28-08F7C3218E77}" srcOrd="1" destOrd="0" presId="urn:microsoft.com/office/officeart/2005/8/layout/orgChart1"/>
    <dgm:cxn modelId="{80418058-EAFB-482B-9875-BDF3373FCF50}" type="presParOf" srcId="{358CE2F3-30DB-4B37-B54D-6D549E32DFB0}" destId="{C3FF61C9-D058-41AE-B33F-68B7BCE1018A}" srcOrd="2" destOrd="0" presId="urn:microsoft.com/office/officeart/2005/8/layout/orgChart1"/>
    <dgm:cxn modelId="{A265C093-C714-4777-A1A8-CDE54EAF67A8}" type="presParOf" srcId="{FDE7F4C1-B670-4BE1-A7EC-54B52719CF8C}" destId="{25111553-4528-4B5B-8F3A-8C730377C4E3}" srcOrd="2" destOrd="0" presId="urn:microsoft.com/office/officeart/2005/8/layout/orgChart1"/>
    <dgm:cxn modelId="{033007EB-C476-430A-B318-B748453FAED9}" type="presParOf" srcId="{FDE7F4C1-B670-4BE1-A7EC-54B52719CF8C}" destId="{84338C52-956D-4A98-ADBE-21AD8C329180}" srcOrd="3" destOrd="0" presId="urn:microsoft.com/office/officeart/2005/8/layout/orgChart1"/>
    <dgm:cxn modelId="{0F9D58A5-1AF8-42BC-A5D3-3B76FEABCDB1}" type="presParOf" srcId="{84338C52-956D-4A98-ADBE-21AD8C329180}" destId="{15FD2443-E45A-47E3-8A5E-9A54ECF2A0B0}" srcOrd="0" destOrd="0" presId="urn:microsoft.com/office/officeart/2005/8/layout/orgChart1"/>
    <dgm:cxn modelId="{117D5D7D-6016-4221-B7CB-A3EB2FC41377}" type="presParOf" srcId="{15FD2443-E45A-47E3-8A5E-9A54ECF2A0B0}" destId="{2AF3202D-7504-4747-81A0-0A4223D823EC}" srcOrd="0" destOrd="0" presId="urn:microsoft.com/office/officeart/2005/8/layout/orgChart1"/>
    <dgm:cxn modelId="{F65EBB46-E9D2-4F0C-B5E7-622855113C9F}" type="presParOf" srcId="{15FD2443-E45A-47E3-8A5E-9A54ECF2A0B0}" destId="{739FC3C4-9F8C-452F-B5BC-DD737504BBEB}" srcOrd="1" destOrd="0" presId="urn:microsoft.com/office/officeart/2005/8/layout/orgChart1"/>
    <dgm:cxn modelId="{814E8455-8ADE-449D-BD4C-598C700D9D1B}" type="presParOf" srcId="{84338C52-956D-4A98-ADBE-21AD8C329180}" destId="{4A937A26-DFDB-419D-9EE4-7210B4190E32}" srcOrd="1" destOrd="0" presId="urn:microsoft.com/office/officeart/2005/8/layout/orgChart1"/>
    <dgm:cxn modelId="{311481E6-C1CF-4CB9-8BB3-6ABE50283AE4}" type="presParOf" srcId="{84338C52-956D-4A98-ADBE-21AD8C329180}" destId="{D85BD5C6-84CF-46F3-862B-093CC0F971C5}" srcOrd="2" destOrd="0" presId="urn:microsoft.com/office/officeart/2005/8/layout/orgChart1"/>
    <dgm:cxn modelId="{B33E85E7-8ED9-4775-844D-9A9CFDAF5BCF}" type="presParOf" srcId="{B98A682A-15E2-4A18-8FD8-82D8A57428AB}" destId="{E33F8B8E-0C12-44BB-81DB-0A7A9EFD9CA6}" srcOrd="2" destOrd="0" presId="urn:microsoft.com/office/officeart/2005/8/layout/orgChart1"/>
    <dgm:cxn modelId="{CDE36445-1FF5-432D-8E40-F3609981C851}" type="presParOf" srcId="{110D249B-A10F-4F1A-A0C3-5E55A20B3D46}" destId="{78DE7CE2-F22D-4013-B9F0-A58C21C124C9}" srcOrd="4" destOrd="0" presId="urn:microsoft.com/office/officeart/2005/8/layout/orgChart1"/>
    <dgm:cxn modelId="{E35534D6-A482-45EE-B16A-6CD83EEA5DEB}" type="presParOf" srcId="{110D249B-A10F-4F1A-A0C3-5E55A20B3D46}" destId="{AA072CE7-253E-429C-A2FB-54218355F4C9}" srcOrd="5" destOrd="0" presId="urn:microsoft.com/office/officeart/2005/8/layout/orgChart1"/>
    <dgm:cxn modelId="{839FEAE7-7C07-48FD-9C18-88EE26939A77}" type="presParOf" srcId="{AA072CE7-253E-429C-A2FB-54218355F4C9}" destId="{52AFE350-3436-482E-9151-52C0788391C8}" srcOrd="0" destOrd="0" presId="urn:microsoft.com/office/officeart/2005/8/layout/orgChart1"/>
    <dgm:cxn modelId="{99999338-5BEE-469E-A15B-7A027396F76C}" type="presParOf" srcId="{52AFE350-3436-482E-9151-52C0788391C8}" destId="{78D74B06-5F7B-49A0-8F54-2E664B257681}" srcOrd="0" destOrd="0" presId="urn:microsoft.com/office/officeart/2005/8/layout/orgChart1"/>
    <dgm:cxn modelId="{38639944-785E-4B96-AA5A-12D1EA45C9E5}" type="presParOf" srcId="{52AFE350-3436-482E-9151-52C0788391C8}" destId="{CBEF7300-DA89-4F7A-A4FB-887BB7AD8686}" srcOrd="1" destOrd="0" presId="urn:microsoft.com/office/officeart/2005/8/layout/orgChart1"/>
    <dgm:cxn modelId="{CE88A2A7-C86F-459E-86E4-16E33048805B}" type="presParOf" srcId="{AA072CE7-253E-429C-A2FB-54218355F4C9}" destId="{CE3974A6-817C-4DE9-88D5-3A95ADC8723A}" srcOrd="1" destOrd="0" presId="urn:microsoft.com/office/officeart/2005/8/layout/orgChart1"/>
    <dgm:cxn modelId="{D6879660-4311-474D-9861-3152F86465FE}" type="presParOf" srcId="{AA072CE7-253E-429C-A2FB-54218355F4C9}" destId="{ED2633C2-CA7C-4805-A30C-919000D5F82E}" srcOrd="2" destOrd="0" presId="urn:microsoft.com/office/officeart/2005/8/layout/orgChart1"/>
    <dgm:cxn modelId="{BB518C83-A717-477D-BB30-EAD0E2AC1F95}" type="presParOf" srcId="{34BEF172-79E8-4BDF-ABF8-9478F5F8FBA7}" destId="{4169614D-FD9F-474E-AB3D-B8289E25A278}" srcOrd="2" destOrd="0" presId="urn:microsoft.com/office/officeart/2005/8/layout/orgChart1"/>
    <dgm:cxn modelId="{ED4C073F-6D5F-4E5B-8830-B7089F368B75}" type="presParOf" srcId="{E6C1452E-4A19-4D94-82C4-9349A518782B}" destId="{42B34437-3793-4816-9243-18A24EEB90B6}" srcOrd="2" destOrd="0" presId="urn:microsoft.com/office/officeart/2005/8/layout/orgChart1"/>
    <dgm:cxn modelId="{9C566F78-1EF9-421F-8B9B-AE759CA1B9ED}" type="presParOf" srcId="{22DF1A8C-3812-49EC-AB18-232E0352A724}" destId="{2FF6E47D-9DBC-4E36-B4E6-989FC321CCB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4529F33-6092-4303-BEE8-4F708E1EE15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93DE4E0-23E5-468D-AA40-95CBBBE5E5AD}" type="asst">
      <dgm:prSet phldrT="[Text]"/>
      <dgm:spPr/>
      <dgm:t>
        <a:bodyPr/>
        <a:lstStyle/>
        <a:p>
          <a:r>
            <a:rPr lang="en-GB" dirty="0">
              <a:solidFill>
                <a:srgbClr val="FFFFFF"/>
              </a:solidFill>
            </a:rPr>
            <a:t>Administrator/PA </a:t>
          </a:r>
        </a:p>
      </dgm:t>
    </dgm:pt>
    <dgm:pt modelId="{83B6F7EF-91D2-4650-8BF7-562818FA722C}" type="parTrans" cxnId="{E8EEB156-ABEB-4EBD-9558-6C6365CF1C2A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6D13614F-1B3E-4EF5-BCBC-D285479448C5}" type="sibTrans" cxnId="{E8EEB156-ABEB-4EBD-9558-6C6365CF1C2A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43062A25-0833-48B3-BD93-267BCEF8A6D3}">
      <dgm:prSet phldrT="[Text]"/>
      <dgm:spPr/>
      <dgm:t>
        <a:bodyPr/>
        <a:lstStyle/>
        <a:p>
          <a:br>
            <a:rPr lang="en-GB" dirty="0">
              <a:solidFill>
                <a:srgbClr val="FFFFFF"/>
              </a:solidFill>
            </a:rPr>
          </a:br>
          <a:r>
            <a:rPr lang="en-GB" dirty="0">
              <a:solidFill>
                <a:srgbClr val="FFFFFF"/>
              </a:solidFill>
            </a:rPr>
            <a:t>Planned Care Manager</a:t>
          </a:r>
        </a:p>
      </dgm:t>
    </dgm:pt>
    <dgm:pt modelId="{FAF198FB-EA37-44E1-8830-F7B4A54EA30C}" type="parTrans" cxnId="{D0AD1323-796E-47BF-B59A-A0F86D910B28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DBC17E1A-816C-4D0F-B990-D197437446BD}" type="sibTrans" cxnId="{D0AD1323-796E-47BF-B59A-A0F86D910B28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4385EF2D-F175-4792-B948-13A8C88CD70F}">
      <dgm:prSet phldrT="[Text]"/>
      <dgm:spPr/>
      <dgm:t>
        <a:bodyPr/>
        <a:lstStyle/>
        <a:p>
          <a:r>
            <a:rPr lang="en-GB" dirty="0">
              <a:solidFill>
                <a:srgbClr val="FFFFFF"/>
              </a:solidFill>
            </a:rPr>
            <a:t>Head of Planned Care</a:t>
          </a:r>
        </a:p>
      </dgm:t>
    </dgm:pt>
    <dgm:pt modelId="{DB102B43-3673-4FE3-9788-8BD214C9FD63}" type="parTrans" cxnId="{FEBF2ED9-B05B-4159-A6BE-A3C4103BCA56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C15C8BCF-8974-41D4-8A10-2941C0494443}" type="sibTrans" cxnId="{FEBF2ED9-B05B-4159-A6BE-A3C4103BCA56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3BAB8F27-F4B8-4AD9-B3A7-EC305D946D82}">
      <dgm:prSet phldrT="[Text]"/>
      <dgm:spPr/>
      <dgm:t>
        <a:bodyPr/>
        <a:lstStyle/>
        <a:p>
          <a:r>
            <a:rPr lang="en-GB" dirty="0">
              <a:solidFill>
                <a:srgbClr val="FFFFFF"/>
              </a:solidFill>
            </a:rPr>
            <a:t>Senior Planned Care Manager</a:t>
          </a:r>
        </a:p>
      </dgm:t>
    </dgm:pt>
    <dgm:pt modelId="{89C90DA3-47FC-4189-90C5-927EC74C5E14}" type="parTrans" cxnId="{FBEF4FE8-EF02-4E44-A31B-F901A8E0FEA7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15A4EB3F-56F7-4458-AE5D-5FC63EDEC47A}" type="sibTrans" cxnId="{FBEF4FE8-EF02-4E44-A31B-F901A8E0FEA7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F5C5E495-33B3-47CE-8EB7-C2016D4C4F18}">
      <dgm:prSet phldrT="[Text]"/>
      <dgm:spPr/>
      <dgm:t>
        <a:bodyPr/>
        <a:lstStyle/>
        <a:p>
          <a:br>
            <a:rPr lang="en-GB" dirty="0">
              <a:solidFill>
                <a:srgbClr val="FFFFFF"/>
              </a:solidFill>
            </a:rPr>
          </a:br>
          <a:r>
            <a:rPr lang="en-GB" dirty="0">
              <a:solidFill>
                <a:srgbClr val="FFFFFF"/>
              </a:solidFill>
            </a:rPr>
            <a:t>Senior Planned Care Manager </a:t>
          </a:r>
        </a:p>
      </dgm:t>
    </dgm:pt>
    <dgm:pt modelId="{24B8FFB4-A936-40C2-8E3D-37484A194621}" type="parTrans" cxnId="{C89F46DC-30F2-433A-B98D-691E7E9FED68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9349C58B-8BB9-4760-81D9-AB49CAD5F131}" type="sibTrans" cxnId="{C89F46DC-30F2-433A-B98D-691E7E9FED68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3D93C3E5-CBD5-4FFB-89FF-7D844F22E509}">
      <dgm:prSet phldrT="[Text]"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Planned Care Manager</a:t>
          </a:r>
        </a:p>
      </dgm:t>
    </dgm:pt>
    <dgm:pt modelId="{40053246-E15E-4930-A62F-FAEE97325FB6}" type="parTrans" cxnId="{EBBF1E98-DE51-4750-9C9B-2D2D2E50A7E8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8976B631-EE61-44CC-B3BB-44506E7A091D}" type="sibTrans" cxnId="{EBBF1E98-DE51-4750-9C9B-2D2D2E50A7E8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DEC08A0F-4D63-4CC9-82BD-1AB32645D193}">
      <dgm:prSet phldrT="[Text]"/>
      <dgm:spPr/>
      <dgm:t>
        <a:bodyPr/>
        <a:lstStyle/>
        <a:p>
          <a:br>
            <a:rPr lang="en-GB" dirty="0">
              <a:solidFill>
                <a:srgbClr val="FFFFFF"/>
              </a:solidFill>
            </a:rPr>
          </a:br>
          <a:r>
            <a:rPr lang="en-GB" dirty="0">
              <a:solidFill>
                <a:srgbClr val="FFFFFF"/>
              </a:solidFill>
            </a:rPr>
            <a:t>Deputy Director of Cancer, Diagnostics and End of Life </a:t>
          </a:r>
        </a:p>
      </dgm:t>
    </dgm:pt>
    <dgm:pt modelId="{ACF2D43D-8211-4B3C-9D23-80C03AEA9B7D}" type="parTrans" cxnId="{D7FFB48D-01DF-4A5E-9F34-E8308F8097A0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8544E9AE-73BE-4A1A-A867-6B53242F604C}" type="sibTrans" cxnId="{D7FFB48D-01DF-4A5E-9F34-E8308F8097A0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A9F5AFA9-45F5-48C9-BCFD-02793B3BD597}">
      <dgm:prSet phldrT="[Text]"/>
      <dgm:spPr/>
      <dgm:t>
        <a:bodyPr/>
        <a:lstStyle/>
        <a:p>
          <a:br>
            <a:rPr lang="en-GB" dirty="0">
              <a:solidFill>
                <a:srgbClr val="FFFFFF"/>
              </a:solidFill>
            </a:rPr>
          </a:br>
          <a:r>
            <a:rPr lang="en-GB" dirty="0">
              <a:solidFill>
                <a:srgbClr val="FFFFFF"/>
              </a:solidFill>
            </a:rPr>
            <a:t>Senior Commissioning Manager EOLC Manager </a:t>
          </a:r>
        </a:p>
      </dgm:t>
    </dgm:pt>
    <dgm:pt modelId="{228A4638-2DD3-4544-8888-D3017721E3EE}" type="parTrans" cxnId="{F53D6F20-F8F8-4F1B-8CCE-8D260D471021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6F99E056-8A3C-4B5E-B234-218EC2CFE146}" type="sibTrans" cxnId="{F53D6F20-F8F8-4F1B-8CCE-8D260D471021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63CFBF55-651D-45C3-A5CF-8B7FEA79F0E0}">
      <dgm:prSet phldrT="[Text]"/>
      <dgm:spPr/>
      <dgm:t>
        <a:bodyPr/>
        <a:lstStyle/>
        <a:p>
          <a:br>
            <a:rPr lang="en-GB" dirty="0">
              <a:solidFill>
                <a:srgbClr val="FFFFFF"/>
              </a:solidFill>
            </a:rPr>
          </a:br>
          <a:r>
            <a:rPr lang="en-GB" dirty="0">
              <a:solidFill>
                <a:srgbClr val="FFFFFF"/>
              </a:solidFill>
            </a:rPr>
            <a:t>CDC Programme Manager </a:t>
          </a:r>
        </a:p>
      </dgm:t>
    </dgm:pt>
    <dgm:pt modelId="{CD245860-C0BC-445C-B4C9-1CC5F506F417}" type="parTrans" cxnId="{850026F1-A7BC-45D7-B806-E64EA4C91A44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53F063C2-0D36-4265-8234-8F27268B4B35}" type="sibTrans" cxnId="{850026F1-A7BC-45D7-B806-E64EA4C91A44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ABFB5AF7-4EEA-4160-9626-9F41092CD951}">
      <dgm:prSet phldrT="[Text]"/>
      <dgm:spPr/>
      <dgm:t>
        <a:bodyPr/>
        <a:lstStyle/>
        <a:p>
          <a:br>
            <a:rPr lang="en-GB" dirty="0">
              <a:solidFill>
                <a:srgbClr val="FFFFFF"/>
              </a:solidFill>
            </a:rPr>
          </a:br>
          <a:r>
            <a:rPr lang="en-GB" dirty="0">
              <a:solidFill>
                <a:srgbClr val="FFFFFF"/>
              </a:solidFill>
            </a:rPr>
            <a:t>Targeted Lung Health Check Project Manager</a:t>
          </a:r>
        </a:p>
      </dgm:t>
    </dgm:pt>
    <dgm:pt modelId="{F3A9A643-12F9-4624-8733-1CE3E745FAEB}" type="parTrans" cxnId="{3AE96334-F1A0-4DA5-A629-331C323735FF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634C2F6C-5890-4C50-89C5-A5D88F6FF282}" type="sibTrans" cxnId="{3AE96334-F1A0-4DA5-A629-331C323735FF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F8999557-259C-40FD-BD63-6B7314278801}">
      <dgm:prSet phldrT="[Text]"/>
      <dgm:spPr/>
      <dgm:t>
        <a:bodyPr/>
        <a:lstStyle/>
        <a:p>
          <a:br>
            <a:rPr lang="en-GB" dirty="0">
              <a:solidFill>
                <a:srgbClr val="FFFFFF"/>
              </a:solidFill>
            </a:rPr>
          </a:br>
          <a:r>
            <a:rPr lang="en-GB" dirty="0">
              <a:solidFill>
                <a:srgbClr val="FFFFFF"/>
              </a:solidFill>
            </a:rPr>
            <a:t>Cancer and End of Life Project Officer </a:t>
          </a:r>
        </a:p>
      </dgm:t>
    </dgm:pt>
    <dgm:pt modelId="{F6BE43CE-E475-4D61-A051-B3C372E0F573}" type="parTrans" cxnId="{20B79587-E02D-4510-B948-ED1A76C5A226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BA7DB223-0DD1-43A2-8ECC-508760EBE9FD}" type="sibTrans" cxnId="{20B79587-E02D-4510-B948-ED1A76C5A226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C52B5DDB-A102-4743-AF11-A382EBFF6226}">
      <dgm:prSet phldrT="[Text]"/>
      <dgm:spPr/>
      <dgm:t>
        <a:bodyPr/>
        <a:lstStyle/>
        <a:p>
          <a:br>
            <a:rPr lang="en-GB" dirty="0">
              <a:solidFill>
                <a:srgbClr val="FFFFFF"/>
              </a:solidFill>
            </a:rPr>
          </a:br>
          <a:r>
            <a:rPr lang="en-GB" dirty="0">
              <a:solidFill>
                <a:srgbClr val="FFFFFF"/>
              </a:solidFill>
            </a:rPr>
            <a:t>Planned Care Manager</a:t>
          </a:r>
        </a:p>
      </dgm:t>
    </dgm:pt>
    <dgm:pt modelId="{F60035A3-4E3F-43F3-A646-CA36C203807A}" type="parTrans" cxnId="{E471D905-46E9-403A-9364-5A84095A1928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91F6F7B6-47E0-4101-9D6E-A66972EDCC7C}" type="sibTrans" cxnId="{E471D905-46E9-403A-9364-5A84095A1928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A8E0EC24-7B47-4725-97CD-CB2F6967D43E}">
      <dgm:prSet phldrT="[Text]"/>
      <dgm:spPr>
        <a:pattFill prst="ltDnDiag">
          <a:fgClr>
            <a:schemeClr val="accent1">
              <a:hueOff val="0"/>
              <a:satOff val="0"/>
              <a:lumOff val="0"/>
            </a:schemeClr>
          </a:fgClr>
          <a:bgClr>
            <a:schemeClr val="tx2">
              <a:lumMod val="40000"/>
              <a:lumOff val="60000"/>
            </a:schemeClr>
          </a:bgClr>
        </a:pattFill>
      </dgm:spPr>
      <dgm:t>
        <a:bodyPr/>
        <a:lstStyle/>
        <a:p>
          <a:br>
            <a:rPr lang="en-GB" dirty="0">
              <a:solidFill>
                <a:srgbClr val="FFFFFF"/>
              </a:solidFill>
            </a:rPr>
          </a:br>
          <a:r>
            <a:rPr lang="en-GB" dirty="0">
              <a:solidFill>
                <a:srgbClr val="FFFFFF"/>
              </a:solidFill>
            </a:rPr>
            <a:t>Targeted Lung Health Check Responsible Assessor </a:t>
          </a:r>
        </a:p>
      </dgm:t>
    </dgm:pt>
    <dgm:pt modelId="{F06693F2-B227-42E2-ACAB-489471256F6C}" type="parTrans" cxnId="{F696D4B5-7334-48DF-87CA-66A332B9F867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91DF9D38-9B99-4077-87CF-E6AEEE1E77A7}" type="sibTrans" cxnId="{F696D4B5-7334-48DF-87CA-66A332B9F867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7DA28FCC-58ED-450A-9235-7464EB972E44}">
      <dgm:prSet phldrT="[Text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algn="ctr"/>
          <a:br>
            <a:rPr lang="en-GB" dirty="0">
              <a:solidFill>
                <a:srgbClr val="FFFFFF"/>
              </a:solidFill>
            </a:rPr>
          </a:br>
          <a:r>
            <a:rPr lang="en-GB" dirty="0">
              <a:solidFill>
                <a:srgbClr val="FFFFFF"/>
              </a:solidFill>
            </a:rPr>
            <a:t>System Delivery Director Planned Care </a:t>
          </a:r>
        </a:p>
      </dgm:t>
    </dgm:pt>
    <dgm:pt modelId="{CFDD1491-4296-43E2-853C-D236A2BB9D70}" type="parTrans" cxnId="{41B86CAE-B925-4A34-9195-230B638F0780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C831D05C-FF7D-424A-96CC-FFA5D20BF163}" type="sibTrans" cxnId="{41B86CAE-B925-4A34-9195-230B638F0780}">
      <dgm:prSet/>
      <dgm:spPr/>
      <dgm:t>
        <a:bodyPr/>
        <a:lstStyle/>
        <a:p>
          <a:endParaRPr lang="en-GB">
            <a:solidFill>
              <a:srgbClr val="FFFFFF"/>
            </a:solidFill>
          </a:endParaRPr>
        </a:p>
      </dgm:t>
    </dgm:pt>
    <dgm:pt modelId="{76B68C5D-BDB4-4FA4-947D-12C03482E08B}">
      <dgm:prSet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 </a:t>
          </a:r>
        </a:p>
        <a:p>
          <a:r>
            <a:rPr lang="en-GB" dirty="0">
              <a:solidFill>
                <a:srgbClr val="FF0000"/>
              </a:solidFill>
            </a:rPr>
            <a:t>Senior </a:t>
          </a:r>
          <a:r>
            <a:rPr lang="en-GB" dirty="0" err="1">
              <a:solidFill>
                <a:srgbClr val="FF0000"/>
              </a:solidFill>
            </a:rPr>
            <a:t>Commisisonomg</a:t>
          </a:r>
          <a:r>
            <a:rPr lang="en-GB" dirty="0">
              <a:solidFill>
                <a:srgbClr val="FF0000"/>
              </a:solidFill>
            </a:rPr>
            <a:t> Manager – Cancer </a:t>
          </a:r>
        </a:p>
      </dgm:t>
    </dgm:pt>
    <dgm:pt modelId="{6528BF06-0592-4A99-86B3-162011AA5BA6}" type="parTrans" cxnId="{EBEFD16A-8BF1-48A0-BB01-C73B5CD1D962}">
      <dgm:prSet/>
      <dgm:spPr/>
      <dgm:t>
        <a:bodyPr/>
        <a:lstStyle/>
        <a:p>
          <a:endParaRPr lang="en-GB"/>
        </a:p>
      </dgm:t>
    </dgm:pt>
    <dgm:pt modelId="{2AAE5BC4-871E-41EB-BE95-EE6E1776492D}" type="sibTrans" cxnId="{EBEFD16A-8BF1-48A0-BB01-C73B5CD1D962}">
      <dgm:prSet/>
      <dgm:spPr/>
      <dgm:t>
        <a:bodyPr/>
        <a:lstStyle/>
        <a:p>
          <a:endParaRPr lang="en-GB"/>
        </a:p>
      </dgm:t>
    </dgm:pt>
    <dgm:pt modelId="{ED6699D2-23C3-487D-904A-36FB1F5ECDC2}">
      <dgm:prSet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</a:p>
        <a:p>
          <a:r>
            <a:rPr lang="en-GB" dirty="0">
              <a:solidFill>
                <a:srgbClr val="FF0000"/>
              </a:solidFill>
            </a:rPr>
            <a:t>Project Support Officer</a:t>
          </a:r>
        </a:p>
      </dgm:t>
    </dgm:pt>
    <dgm:pt modelId="{FB41AE71-975B-47FC-B118-22A106307B27}" type="parTrans" cxnId="{88BECEB5-ADA5-43A1-8396-9484F542DA74}">
      <dgm:prSet/>
      <dgm:spPr/>
      <dgm:t>
        <a:bodyPr/>
        <a:lstStyle/>
        <a:p>
          <a:endParaRPr lang="en-GB"/>
        </a:p>
      </dgm:t>
    </dgm:pt>
    <dgm:pt modelId="{BC2E75BF-DF48-4B30-9FBF-F9DA84C92A0F}" type="sibTrans" cxnId="{88BECEB5-ADA5-43A1-8396-9484F542DA74}">
      <dgm:prSet/>
      <dgm:spPr/>
      <dgm:t>
        <a:bodyPr/>
        <a:lstStyle/>
        <a:p>
          <a:endParaRPr lang="en-GB"/>
        </a:p>
      </dgm:t>
    </dgm:pt>
    <dgm:pt modelId="{B0807F9C-A812-466C-99DA-F59F7CB44E73}">
      <dgm:prSet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</a:p>
        <a:p>
          <a:r>
            <a:rPr lang="en-GB" dirty="0">
              <a:solidFill>
                <a:srgbClr val="FF0000"/>
              </a:solidFill>
            </a:rPr>
            <a:t>Senior Commissioning Manager</a:t>
          </a:r>
        </a:p>
      </dgm:t>
    </dgm:pt>
    <dgm:pt modelId="{C09EC511-880F-4CB1-A24F-010D8AA0FCB8}" type="parTrans" cxnId="{12E42E3B-E156-4BBE-8079-2EC2C92DF1C3}">
      <dgm:prSet/>
      <dgm:spPr/>
      <dgm:t>
        <a:bodyPr/>
        <a:lstStyle/>
        <a:p>
          <a:endParaRPr lang="en-GB"/>
        </a:p>
      </dgm:t>
    </dgm:pt>
    <dgm:pt modelId="{9D1ED84E-0C40-448D-B196-33ED90FF1C63}" type="sibTrans" cxnId="{12E42E3B-E156-4BBE-8079-2EC2C92DF1C3}">
      <dgm:prSet/>
      <dgm:spPr/>
      <dgm:t>
        <a:bodyPr/>
        <a:lstStyle/>
        <a:p>
          <a:endParaRPr lang="en-GB"/>
        </a:p>
      </dgm:t>
    </dgm:pt>
    <dgm:pt modelId="{9E751A7A-5504-4F38-ACA5-3F5131B94FC9}" type="pres">
      <dgm:prSet presAssocID="{E4529F33-6092-4303-BEE8-4F708E1EE15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FAFD6B2-C61B-4855-820C-063169BF7F70}" type="pres">
      <dgm:prSet presAssocID="{7DA28FCC-58ED-450A-9235-7464EB972E44}" presName="hierRoot1" presStyleCnt="0">
        <dgm:presLayoutVars>
          <dgm:hierBranch val="init"/>
        </dgm:presLayoutVars>
      </dgm:prSet>
      <dgm:spPr/>
    </dgm:pt>
    <dgm:pt modelId="{F1F5751A-8D6D-4EF8-BE2D-436DB35BE7C1}" type="pres">
      <dgm:prSet presAssocID="{7DA28FCC-58ED-450A-9235-7464EB972E44}" presName="rootComposite1" presStyleCnt="0"/>
      <dgm:spPr/>
    </dgm:pt>
    <dgm:pt modelId="{6870E680-251D-46A0-8AB3-144AAC5277A8}" type="pres">
      <dgm:prSet presAssocID="{7DA28FCC-58ED-450A-9235-7464EB972E44}" presName="rootText1" presStyleLbl="node0" presStyleIdx="0" presStyleCnt="1">
        <dgm:presLayoutVars>
          <dgm:chPref val="3"/>
        </dgm:presLayoutVars>
      </dgm:prSet>
      <dgm:spPr/>
    </dgm:pt>
    <dgm:pt modelId="{EA649D42-E603-43A6-A9EE-9661839B6665}" type="pres">
      <dgm:prSet presAssocID="{7DA28FCC-58ED-450A-9235-7464EB972E44}" presName="rootConnector1" presStyleLbl="node1" presStyleIdx="0" presStyleCnt="0"/>
      <dgm:spPr/>
    </dgm:pt>
    <dgm:pt modelId="{09E61B26-EDEB-4793-B5A6-11EFB4CDA0F0}" type="pres">
      <dgm:prSet presAssocID="{7DA28FCC-58ED-450A-9235-7464EB972E44}" presName="hierChild2" presStyleCnt="0"/>
      <dgm:spPr/>
    </dgm:pt>
    <dgm:pt modelId="{3320C865-46A2-4267-B8DD-AFF895A3F355}" type="pres">
      <dgm:prSet presAssocID="{DB102B43-3673-4FE3-9788-8BD214C9FD63}" presName="Name37" presStyleLbl="parChTrans1D2" presStyleIdx="0" presStyleCnt="3"/>
      <dgm:spPr/>
    </dgm:pt>
    <dgm:pt modelId="{D0A477D1-61E8-4B08-ABFA-A6B0F5018AF1}" type="pres">
      <dgm:prSet presAssocID="{4385EF2D-F175-4792-B948-13A8C88CD70F}" presName="hierRoot2" presStyleCnt="0">
        <dgm:presLayoutVars>
          <dgm:hierBranch val="init"/>
        </dgm:presLayoutVars>
      </dgm:prSet>
      <dgm:spPr/>
    </dgm:pt>
    <dgm:pt modelId="{2C2BE450-4E04-4F0C-BBAB-9509FAC83EE0}" type="pres">
      <dgm:prSet presAssocID="{4385EF2D-F175-4792-B948-13A8C88CD70F}" presName="rootComposite" presStyleCnt="0"/>
      <dgm:spPr/>
    </dgm:pt>
    <dgm:pt modelId="{F59917FF-1CBF-4DEB-AD74-655331AD72E6}" type="pres">
      <dgm:prSet presAssocID="{4385EF2D-F175-4792-B948-13A8C88CD70F}" presName="rootText" presStyleLbl="node2" presStyleIdx="0" presStyleCnt="2" custLinFactX="-58366" custLinFactNeighborX="-100000" custLinFactNeighborY="-6786">
        <dgm:presLayoutVars>
          <dgm:chPref val="3"/>
        </dgm:presLayoutVars>
      </dgm:prSet>
      <dgm:spPr/>
    </dgm:pt>
    <dgm:pt modelId="{510B7168-E6AE-41B6-8070-F8EE8A5B5CC4}" type="pres">
      <dgm:prSet presAssocID="{4385EF2D-F175-4792-B948-13A8C88CD70F}" presName="rootConnector" presStyleLbl="node2" presStyleIdx="0" presStyleCnt="2"/>
      <dgm:spPr/>
    </dgm:pt>
    <dgm:pt modelId="{F5CA9955-35C6-439A-BE1F-1603CE9ACFF1}" type="pres">
      <dgm:prSet presAssocID="{4385EF2D-F175-4792-B948-13A8C88CD70F}" presName="hierChild4" presStyleCnt="0"/>
      <dgm:spPr/>
    </dgm:pt>
    <dgm:pt modelId="{2F392AFC-76F6-42BF-BFDD-6D39F9CEAA59}" type="pres">
      <dgm:prSet presAssocID="{89C90DA3-47FC-4189-90C5-927EC74C5E14}" presName="Name37" presStyleLbl="parChTrans1D3" presStyleIdx="0" presStyleCnt="10"/>
      <dgm:spPr/>
    </dgm:pt>
    <dgm:pt modelId="{C74CEC0E-CD21-48B2-A2BD-932A77B8D85C}" type="pres">
      <dgm:prSet presAssocID="{3BAB8F27-F4B8-4AD9-B3A7-EC305D946D82}" presName="hierRoot2" presStyleCnt="0">
        <dgm:presLayoutVars>
          <dgm:hierBranch/>
        </dgm:presLayoutVars>
      </dgm:prSet>
      <dgm:spPr/>
    </dgm:pt>
    <dgm:pt modelId="{95A93A9E-652A-409E-BFC9-7F6E296BE366}" type="pres">
      <dgm:prSet presAssocID="{3BAB8F27-F4B8-4AD9-B3A7-EC305D946D82}" presName="rootComposite" presStyleCnt="0"/>
      <dgm:spPr/>
    </dgm:pt>
    <dgm:pt modelId="{8BF9A2AC-ADAE-4F77-B934-87AA4D261E4F}" type="pres">
      <dgm:prSet presAssocID="{3BAB8F27-F4B8-4AD9-B3A7-EC305D946D82}" presName="rootText" presStyleLbl="node3" presStyleIdx="0" presStyleCnt="10" custLinFactX="-100000" custLinFactNeighborX="-118452" custLinFactNeighborY="-17736">
        <dgm:presLayoutVars>
          <dgm:chPref val="3"/>
        </dgm:presLayoutVars>
      </dgm:prSet>
      <dgm:spPr/>
    </dgm:pt>
    <dgm:pt modelId="{B9BE8792-A5EE-4589-9292-1A9F0A7D5F7D}" type="pres">
      <dgm:prSet presAssocID="{3BAB8F27-F4B8-4AD9-B3A7-EC305D946D82}" presName="rootConnector" presStyleLbl="node3" presStyleIdx="0" presStyleCnt="10"/>
      <dgm:spPr/>
    </dgm:pt>
    <dgm:pt modelId="{92BD4A5F-E474-4E97-9E72-42EF5E6B50E6}" type="pres">
      <dgm:prSet presAssocID="{3BAB8F27-F4B8-4AD9-B3A7-EC305D946D82}" presName="hierChild4" presStyleCnt="0"/>
      <dgm:spPr/>
    </dgm:pt>
    <dgm:pt modelId="{09D78674-9E1C-4D27-AD8C-0F526B02BDD0}" type="pres">
      <dgm:prSet presAssocID="{40053246-E15E-4930-A62F-FAEE97325FB6}" presName="Name35" presStyleLbl="parChTrans1D4" presStyleIdx="0" presStyleCnt="3"/>
      <dgm:spPr/>
    </dgm:pt>
    <dgm:pt modelId="{31CF120E-C319-4E20-A3CA-5163C02E40B4}" type="pres">
      <dgm:prSet presAssocID="{3D93C3E5-CBD5-4FFB-89FF-7D844F22E509}" presName="hierRoot2" presStyleCnt="0">
        <dgm:presLayoutVars>
          <dgm:hierBranch val="r"/>
        </dgm:presLayoutVars>
      </dgm:prSet>
      <dgm:spPr/>
    </dgm:pt>
    <dgm:pt modelId="{28396DE0-E9B0-45D1-B598-B837F2390944}" type="pres">
      <dgm:prSet presAssocID="{3D93C3E5-CBD5-4FFB-89FF-7D844F22E509}" presName="rootComposite" presStyleCnt="0"/>
      <dgm:spPr/>
    </dgm:pt>
    <dgm:pt modelId="{67A445F7-7108-4347-9453-42C6E816FB10}" type="pres">
      <dgm:prSet presAssocID="{3D93C3E5-CBD5-4FFB-89FF-7D844F22E509}" presName="rootText" presStyleLbl="node4" presStyleIdx="0" presStyleCnt="3" custLinFactX="-100000" custLinFactNeighborX="-118452" custLinFactNeighborY="8429">
        <dgm:presLayoutVars>
          <dgm:chPref val="3"/>
        </dgm:presLayoutVars>
      </dgm:prSet>
      <dgm:spPr/>
    </dgm:pt>
    <dgm:pt modelId="{679A5F8D-6CB8-49BA-9B32-BBA420B2FECC}" type="pres">
      <dgm:prSet presAssocID="{3D93C3E5-CBD5-4FFB-89FF-7D844F22E509}" presName="rootConnector" presStyleLbl="node4" presStyleIdx="0" presStyleCnt="3"/>
      <dgm:spPr/>
    </dgm:pt>
    <dgm:pt modelId="{7EF6BB72-C672-4FC4-A316-8B2B84587740}" type="pres">
      <dgm:prSet presAssocID="{3D93C3E5-CBD5-4FFB-89FF-7D844F22E509}" presName="hierChild4" presStyleCnt="0"/>
      <dgm:spPr/>
    </dgm:pt>
    <dgm:pt modelId="{5869234B-DEE2-4D8E-A1D2-FD6DB8E1171C}" type="pres">
      <dgm:prSet presAssocID="{3D93C3E5-CBD5-4FFB-89FF-7D844F22E509}" presName="hierChild5" presStyleCnt="0"/>
      <dgm:spPr/>
    </dgm:pt>
    <dgm:pt modelId="{8F0BF3D7-7CC4-4390-865C-72181DD4692F}" type="pres">
      <dgm:prSet presAssocID="{3BAB8F27-F4B8-4AD9-B3A7-EC305D946D82}" presName="hierChild5" presStyleCnt="0"/>
      <dgm:spPr/>
    </dgm:pt>
    <dgm:pt modelId="{DC4DFB58-22D7-4358-95EC-44E18B464E77}" type="pres">
      <dgm:prSet presAssocID="{24B8FFB4-A936-40C2-8E3D-37484A194621}" presName="Name37" presStyleLbl="parChTrans1D3" presStyleIdx="1" presStyleCnt="10"/>
      <dgm:spPr/>
    </dgm:pt>
    <dgm:pt modelId="{2C0E2E04-496A-4A31-9975-8061D9A8C568}" type="pres">
      <dgm:prSet presAssocID="{F5C5E495-33B3-47CE-8EB7-C2016D4C4F18}" presName="hierRoot2" presStyleCnt="0">
        <dgm:presLayoutVars>
          <dgm:hierBranch val="init"/>
        </dgm:presLayoutVars>
      </dgm:prSet>
      <dgm:spPr/>
    </dgm:pt>
    <dgm:pt modelId="{B6835991-7187-40EE-BB45-349ECB4457E8}" type="pres">
      <dgm:prSet presAssocID="{F5C5E495-33B3-47CE-8EB7-C2016D4C4F18}" presName="rootComposite" presStyleCnt="0"/>
      <dgm:spPr/>
    </dgm:pt>
    <dgm:pt modelId="{2BFB0707-B5F3-490F-BC8C-24F6392E901F}" type="pres">
      <dgm:prSet presAssocID="{F5C5E495-33B3-47CE-8EB7-C2016D4C4F18}" presName="rootText" presStyleLbl="node3" presStyleIdx="1" presStyleCnt="10" custLinFactNeighborX="-31651" custLinFactNeighborY="-21356">
        <dgm:presLayoutVars>
          <dgm:chPref val="3"/>
        </dgm:presLayoutVars>
      </dgm:prSet>
      <dgm:spPr/>
    </dgm:pt>
    <dgm:pt modelId="{2FCF2582-5048-4BA4-BEC2-4219C50202C9}" type="pres">
      <dgm:prSet presAssocID="{F5C5E495-33B3-47CE-8EB7-C2016D4C4F18}" presName="rootConnector" presStyleLbl="node3" presStyleIdx="1" presStyleCnt="10"/>
      <dgm:spPr/>
    </dgm:pt>
    <dgm:pt modelId="{0EC2A899-573B-4237-B7A1-B1079EA895A5}" type="pres">
      <dgm:prSet presAssocID="{F5C5E495-33B3-47CE-8EB7-C2016D4C4F18}" presName="hierChild4" presStyleCnt="0"/>
      <dgm:spPr/>
    </dgm:pt>
    <dgm:pt modelId="{9B989BD6-621C-4DB2-87FE-0CA5994A5ECE}" type="pres">
      <dgm:prSet presAssocID="{F60035A3-4E3F-43F3-A646-CA36C203807A}" presName="Name37" presStyleLbl="parChTrans1D4" presStyleIdx="1" presStyleCnt="3"/>
      <dgm:spPr/>
    </dgm:pt>
    <dgm:pt modelId="{7C1B0C14-966A-4B4A-821F-BFF6F512E832}" type="pres">
      <dgm:prSet presAssocID="{C52B5DDB-A102-4743-AF11-A382EBFF6226}" presName="hierRoot2" presStyleCnt="0">
        <dgm:presLayoutVars>
          <dgm:hierBranch val="init"/>
        </dgm:presLayoutVars>
      </dgm:prSet>
      <dgm:spPr/>
    </dgm:pt>
    <dgm:pt modelId="{C6D276B3-3017-494C-A887-5D7862548259}" type="pres">
      <dgm:prSet presAssocID="{C52B5DDB-A102-4743-AF11-A382EBFF6226}" presName="rootComposite" presStyleCnt="0"/>
      <dgm:spPr/>
    </dgm:pt>
    <dgm:pt modelId="{D3963353-0A74-4BE4-ADAC-631B270BBE7E}" type="pres">
      <dgm:prSet presAssocID="{C52B5DDB-A102-4743-AF11-A382EBFF6226}" presName="rootText" presStyleLbl="node4" presStyleIdx="1" presStyleCnt="3" custLinFactNeighborX="-32087" custLinFactNeighborY="-3692">
        <dgm:presLayoutVars>
          <dgm:chPref val="3"/>
        </dgm:presLayoutVars>
      </dgm:prSet>
      <dgm:spPr/>
    </dgm:pt>
    <dgm:pt modelId="{5CA83949-7FE6-4E81-856C-5050C18C9039}" type="pres">
      <dgm:prSet presAssocID="{C52B5DDB-A102-4743-AF11-A382EBFF6226}" presName="rootConnector" presStyleLbl="node4" presStyleIdx="1" presStyleCnt="3"/>
      <dgm:spPr/>
    </dgm:pt>
    <dgm:pt modelId="{B812FA6F-4B49-4160-B585-22BF2C89FE7C}" type="pres">
      <dgm:prSet presAssocID="{C52B5DDB-A102-4743-AF11-A382EBFF6226}" presName="hierChild4" presStyleCnt="0"/>
      <dgm:spPr/>
    </dgm:pt>
    <dgm:pt modelId="{68425DB9-994F-4676-ADF2-DA1D2C0B8B09}" type="pres">
      <dgm:prSet presAssocID="{C52B5DDB-A102-4743-AF11-A382EBFF6226}" presName="hierChild5" presStyleCnt="0"/>
      <dgm:spPr/>
    </dgm:pt>
    <dgm:pt modelId="{ABDFFC15-2CA5-4554-95C3-983AC7F64A14}" type="pres">
      <dgm:prSet presAssocID="{FAF198FB-EA37-44E1-8830-F7B4A54EA30C}" presName="Name37" presStyleLbl="parChTrans1D4" presStyleIdx="2" presStyleCnt="3"/>
      <dgm:spPr/>
    </dgm:pt>
    <dgm:pt modelId="{2E55B7C3-A8FA-4020-8DA2-8F90829DAC77}" type="pres">
      <dgm:prSet presAssocID="{43062A25-0833-48B3-BD93-267BCEF8A6D3}" presName="hierRoot2" presStyleCnt="0">
        <dgm:presLayoutVars>
          <dgm:hierBranch val="init"/>
        </dgm:presLayoutVars>
      </dgm:prSet>
      <dgm:spPr/>
    </dgm:pt>
    <dgm:pt modelId="{3D6256E9-BE3F-41FE-8464-D3C334BAE6F4}" type="pres">
      <dgm:prSet presAssocID="{43062A25-0833-48B3-BD93-267BCEF8A6D3}" presName="rootComposite" presStyleCnt="0"/>
      <dgm:spPr/>
    </dgm:pt>
    <dgm:pt modelId="{6ECAFCD7-5F3D-4114-A250-4886A58DCFCB}" type="pres">
      <dgm:prSet presAssocID="{43062A25-0833-48B3-BD93-267BCEF8A6D3}" presName="rootText" presStyleLbl="node4" presStyleIdx="2" presStyleCnt="3" custLinFactNeighborX="-32087" custLinFactNeighborY="-22873">
        <dgm:presLayoutVars>
          <dgm:chPref val="3"/>
        </dgm:presLayoutVars>
      </dgm:prSet>
      <dgm:spPr/>
    </dgm:pt>
    <dgm:pt modelId="{E98A9B22-E4BE-4A8E-8D13-828A19566C5D}" type="pres">
      <dgm:prSet presAssocID="{43062A25-0833-48B3-BD93-267BCEF8A6D3}" presName="rootConnector" presStyleLbl="node4" presStyleIdx="2" presStyleCnt="3"/>
      <dgm:spPr/>
    </dgm:pt>
    <dgm:pt modelId="{7922FDF5-4C64-4F48-947F-1A59B1F79478}" type="pres">
      <dgm:prSet presAssocID="{43062A25-0833-48B3-BD93-267BCEF8A6D3}" presName="hierChild4" presStyleCnt="0"/>
      <dgm:spPr/>
    </dgm:pt>
    <dgm:pt modelId="{417D10C6-8671-46B5-9E1E-47C12FB56220}" type="pres">
      <dgm:prSet presAssocID="{43062A25-0833-48B3-BD93-267BCEF8A6D3}" presName="hierChild5" presStyleCnt="0"/>
      <dgm:spPr/>
    </dgm:pt>
    <dgm:pt modelId="{C5AAF102-15A3-42E4-BBFE-7BDF5E724780}" type="pres">
      <dgm:prSet presAssocID="{F5C5E495-33B3-47CE-8EB7-C2016D4C4F18}" presName="hierChild5" presStyleCnt="0"/>
      <dgm:spPr/>
    </dgm:pt>
    <dgm:pt modelId="{618C6565-4941-4356-AFD6-5063647455EF}" type="pres">
      <dgm:prSet presAssocID="{C09EC511-880F-4CB1-A24F-010D8AA0FCB8}" presName="Name37" presStyleLbl="parChTrans1D3" presStyleIdx="2" presStyleCnt="10"/>
      <dgm:spPr/>
    </dgm:pt>
    <dgm:pt modelId="{02DE93D7-E639-4A39-9C7F-EDE4F321E182}" type="pres">
      <dgm:prSet presAssocID="{B0807F9C-A812-466C-99DA-F59F7CB44E73}" presName="hierRoot2" presStyleCnt="0">
        <dgm:presLayoutVars>
          <dgm:hierBranch val="init"/>
        </dgm:presLayoutVars>
      </dgm:prSet>
      <dgm:spPr/>
    </dgm:pt>
    <dgm:pt modelId="{7470D282-ED73-4ABE-88CA-95DEC8494BDF}" type="pres">
      <dgm:prSet presAssocID="{B0807F9C-A812-466C-99DA-F59F7CB44E73}" presName="rootComposite" presStyleCnt="0"/>
      <dgm:spPr/>
    </dgm:pt>
    <dgm:pt modelId="{96F42F62-8E87-42AF-9874-9DF7113DD0D0}" type="pres">
      <dgm:prSet presAssocID="{B0807F9C-A812-466C-99DA-F59F7CB44E73}" presName="rootText" presStyleLbl="node3" presStyleIdx="2" presStyleCnt="10" custLinFactX="-100000" custLinFactNeighborX="-165054" custLinFactNeighborY="-20012">
        <dgm:presLayoutVars>
          <dgm:chPref val="3"/>
        </dgm:presLayoutVars>
      </dgm:prSet>
      <dgm:spPr/>
    </dgm:pt>
    <dgm:pt modelId="{2FF6C2BD-9286-4B91-8087-E98D0C461A56}" type="pres">
      <dgm:prSet presAssocID="{B0807F9C-A812-466C-99DA-F59F7CB44E73}" presName="rootConnector" presStyleLbl="node3" presStyleIdx="2" presStyleCnt="10"/>
      <dgm:spPr/>
    </dgm:pt>
    <dgm:pt modelId="{D2333725-418C-44FD-BBCD-A667A843DEAE}" type="pres">
      <dgm:prSet presAssocID="{B0807F9C-A812-466C-99DA-F59F7CB44E73}" presName="hierChild4" presStyleCnt="0"/>
      <dgm:spPr/>
    </dgm:pt>
    <dgm:pt modelId="{0EC90C8E-D499-40CA-A56E-2B6D3517F9B4}" type="pres">
      <dgm:prSet presAssocID="{B0807F9C-A812-466C-99DA-F59F7CB44E73}" presName="hierChild5" presStyleCnt="0"/>
      <dgm:spPr/>
    </dgm:pt>
    <dgm:pt modelId="{C9C47508-ADFF-420D-9D04-AB7E180C2AA6}" type="pres">
      <dgm:prSet presAssocID="{4385EF2D-F175-4792-B948-13A8C88CD70F}" presName="hierChild5" presStyleCnt="0"/>
      <dgm:spPr/>
    </dgm:pt>
    <dgm:pt modelId="{AD9A2973-081A-4BA0-A2CF-CB0F7A5BD2AA}" type="pres">
      <dgm:prSet presAssocID="{ACF2D43D-8211-4B3C-9D23-80C03AEA9B7D}" presName="Name37" presStyleLbl="parChTrans1D2" presStyleIdx="1" presStyleCnt="3"/>
      <dgm:spPr/>
    </dgm:pt>
    <dgm:pt modelId="{47E0D77F-5587-455F-917D-4884E91EA69E}" type="pres">
      <dgm:prSet presAssocID="{DEC08A0F-4D63-4CC9-82BD-1AB32645D193}" presName="hierRoot2" presStyleCnt="0">
        <dgm:presLayoutVars>
          <dgm:hierBranch val="hang"/>
        </dgm:presLayoutVars>
      </dgm:prSet>
      <dgm:spPr/>
    </dgm:pt>
    <dgm:pt modelId="{E1C6CF4F-8413-4487-8F63-A3827FA0EB9C}" type="pres">
      <dgm:prSet presAssocID="{DEC08A0F-4D63-4CC9-82BD-1AB32645D193}" presName="rootComposite" presStyleCnt="0"/>
      <dgm:spPr/>
    </dgm:pt>
    <dgm:pt modelId="{D8A08F9B-6E85-4418-9D24-90747C0E268B}" type="pres">
      <dgm:prSet presAssocID="{DEC08A0F-4D63-4CC9-82BD-1AB32645D193}" presName="rootText" presStyleLbl="node2" presStyleIdx="1" presStyleCnt="2" custLinFactNeighborX="78536" custLinFactNeighborY="-8034">
        <dgm:presLayoutVars>
          <dgm:chPref val="3"/>
        </dgm:presLayoutVars>
      </dgm:prSet>
      <dgm:spPr/>
    </dgm:pt>
    <dgm:pt modelId="{574ABB3E-E3C2-4A7A-8DF7-1AC8E130AFD4}" type="pres">
      <dgm:prSet presAssocID="{DEC08A0F-4D63-4CC9-82BD-1AB32645D193}" presName="rootConnector" presStyleLbl="node2" presStyleIdx="1" presStyleCnt="2"/>
      <dgm:spPr/>
    </dgm:pt>
    <dgm:pt modelId="{D160B380-0159-4828-80E0-C57B37F82C1B}" type="pres">
      <dgm:prSet presAssocID="{DEC08A0F-4D63-4CC9-82BD-1AB32645D193}" presName="hierChild4" presStyleCnt="0"/>
      <dgm:spPr/>
    </dgm:pt>
    <dgm:pt modelId="{C12EA5E3-8875-4500-B963-8FBDAE374C7C}" type="pres">
      <dgm:prSet presAssocID="{228A4638-2DD3-4544-8888-D3017721E3EE}" presName="Name48" presStyleLbl="parChTrans1D3" presStyleIdx="3" presStyleCnt="10"/>
      <dgm:spPr/>
    </dgm:pt>
    <dgm:pt modelId="{594B6493-3B91-4023-848D-AB7DB84A1E36}" type="pres">
      <dgm:prSet presAssocID="{A9F5AFA9-45F5-48C9-BCFD-02793B3BD597}" presName="hierRoot2" presStyleCnt="0">
        <dgm:presLayoutVars>
          <dgm:hierBranch val="init"/>
        </dgm:presLayoutVars>
      </dgm:prSet>
      <dgm:spPr/>
    </dgm:pt>
    <dgm:pt modelId="{28F8A3A0-CCB9-4AA5-B160-694A0ADC51DA}" type="pres">
      <dgm:prSet presAssocID="{A9F5AFA9-45F5-48C9-BCFD-02793B3BD597}" presName="rootComposite" presStyleCnt="0"/>
      <dgm:spPr/>
    </dgm:pt>
    <dgm:pt modelId="{411D48F1-B986-4B24-8A51-6C15D15D10E4}" type="pres">
      <dgm:prSet presAssocID="{A9F5AFA9-45F5-48C9-BCFD-02793B3BD597}" presName="rootText" presStyleLbl="node3" presStyleIdx="3" presStyleCnt="10" custLinFactNeighborX="27176" custLinFactNeighborY="-30014">
        <dgm:presLayoutVars>
          <dgm:chPref val="3"/>
        </dgm:presLayoutVars>
      </dgm:prSet>
      <dgm:spPr/>
    </dgm:pt>
    <dgm:pt modelId="{0A337DF8-3D7D-420A-A4E3-BD28F764D20B}" type="pres">
      <dgm:prSet presAssocID="{A9F5AFA9-45F5-48C9-BCFD-02793B3BD597}" presName="rootConnector" presStyleLbl="node3" presStyleIdx="3" presStyleCnt="10"/>
      <dgm:spPr/>
    </dgm:pt>
    <dgm:pt modelId="{07932701-8286-4E38-8F54-78C690C50942}" type="pres">
      <dgm:prSet presAssocID="{A9F5AFA9-45F5-48C9-BCFD-02793B3BD597}" presName="hierChild4" presStyleCnt="0"/>
      <dgm:spPr/>
    </dgm:pt>
    <dgm:pt modelId="{BE50D890-A94A-403F-A319-309E5E406208}" type="pres">
      <dgm:prSet presAssocID="{A9F5AFA9-45F5-48C9-BCFD-02793B3BD597}" presName="hierChild5" presStyleCnt="0"/>
      <dgm:spPr/>
    </dgm:pt>
    <dgm:pt modelId="{A46D032D-37A1-4EBD-9842-888BAECD807A}" type="pres">
      <dgm:prSet presAssocID="{CD245860-C0BC-445C-B4C9-1CC5F506F417}" presName="Name48" presStyleLbl="parChTrans1D3" presStyleIdx="4" presStyleCnt="10"/>
      <dgm:spPr/>
    </dgm:pt>
    <dgm:pt modelId="{A356B835-DEE1-4468-ABE1-D86D7A4663D4}" type="pres">
      <dgm:prSet presAssocID="{63CFBF55-651D-45C3-A5CF-8B7FEA79F0E0}" presName="hierRoot2" presStyleCnt="0">
        <dgm:presLayoutVars>
          <dgm:hierBranch val="init"/>
        </dgm:presLayoutVars>
      </dgm:prSet>
      <dgm:spPr/>
    </dgm:pt>
    <dgm:pt modelId="{574B07A8-6426-4F05-A997-F21756366FC9}" type="pres">
      <dgm:prSet presAssocID="{63CFBF55-651D-45C3-A5CF-8B7FEA79F0E0}" presName="rootComposite" presStyleCnt="0"/>
      <dgm:spPr/>
    </dgm:pt>
    <dgm:pt modelId="{CD699E68-4DB3-401C-9C69-5364A5CD266D}" type="pres">
      <dgm:prSet presAssocID="{63CFBF55-651D-45C3-A5CF-8B7FEA79F0E0}" presName="rootText" presStyleLbl="node3" presStyleIdx="4" presStyleCnt="10" custLinFactX="100000" custLinFactNeighborX="122358" custLinFactNeighborY="-29747">
        <dgm:presLayoutVars>
          <dgm:chPref val="3"/>
        </dgm:presLayoutVars>
      </dgm:prSet>
      <dgm:spPr/>
    </dgm:pt>
    <dgm:pt modelId="{4BD36272-7835-4D24-B08E-759D61C7C698}" type="pres">
      <dgm:prSet presAssocID="{63CFBF55-651D-45C3-A5CF-8B7FEA79F0E0}" presName="rootConnector" presStyleLbl="node3" presStyleIdx="4" presStyleCnt="10"/>
      <dgm:spPr/>
    </dgm:pt>
    <dgm:pt modelId="{FD4ED54D-640E-4E93-9C6A-4A6A9ED2063A}" type="pres">
      <dgm:prSet presAssocID="{63CFBF55-651D-45C3-A5CF-8B7FEA79F0E0}" presName="hierChild4" presStyleCnt="0"/>
      <dgm:spPr/>
    </dgm:pt>
    <dgm:pt modelId="{395B403C-40CA-41B5-91AD-A1E1F4B99C76}" type="pres">
      <dgm:prSet presAssocID="{63CFBF55-651D-45C3-A5CF-8B7FEA79F0E0}" presName="hierChild5" presStyleCnt="0"/>
      <dgm:spPr/>
    </dgm:pt>
    <dgm:pt modelId="{8898A1B1-AD71-4F6F-928D-7390F7897A1C}" type="pres">
      <dgm:prSet presAssocID="{F3A9A643-12F9-4624-8733-1CE3E745FAEB}" presName="Name48" presStyleLbl="parChTrans1D3" presStyleIdx="5" presStyleCnt="10"/>
      <dgm:spPr/>
    </dgm:pt>
    <dgm:pt modelId="{29508EB3-A274-41D2-B125-26C42901D402}" type="pres">
      <dgm:prSet presAssocID="{ABFB5AF7-4EEA-4160-9626-9F41092CD951}" presName="hierRoot2" presStyleCnt="0">
        <dgm:presLayoutVars>
          <dgm:hierBranch val="init"/>
        </dgm:presLayoutVars>
      </dgm:prSet>
      <dgm:spPr/>
    </dgm:pt>
    <dgm:pt modelId="{1AB8A7D6-9A4A-4EE9-9BA4-853E88DBEA79}" type="pres">
      <dgm:prSet presAssocID="{ABFB5AF7-4EEA-4160-9626-9F41092CD951}" presName="rootComposite" presStyleCnt="0"/>
      <dgm:spPr/>
    </dgm:pt>
    <dgm:pt modelId="{B2E4DFDD-B270-47AF-85E8-B5C248D44BAA}" type="pres">
      <dgm:prSet presAssocID="{ABFB5AF7-4EEA-4160-9626-9F41092CD951}" presName="rootText" presStyleLbl="node3" presStyleIdx="5" presStyleCnt="10" custLinFactNeighborX="27176" custLinFactNeighborY="-31989">
        <dgm:presLayoutVars>
          <dgm:chPref val="3"/>
        </dgm:presLayoutVars>
      </dgm:prSet>
      <dgm:spPr/>
    </dgm:pt>
    <dgm:pt modelId="{1D2DAF75-37F8-4DAD-97C7-A9CE2047B7A1}" type="pres">
      <dgm:prSet presAssocID="{ABFB5AF7-4EEA-4160-9626-9F41092CD951}" presName="rootConnector" presStyleLbl="node3" presStyleIdx="5" presStyleCnt="10"/>
      <dgm:spPr/>
    </dgm:pt>
    <dgm:pt modelId="{848B5794-2186-4781-853C-F4514EE6F879}" type="pres">
      <dgm:prSet presAssocID="{ABFB5AF7-4EEA-4160-9626-9F41092CD951}" presName="hierChild4" presStyleCnt="0"/>
      <dgm:spPr/>
    </dgm:pt>
    <dgm:pt modelId="{7B4BF6B5-6D44-4056-9F92-A198F5B4E0C6}" type="pres">
      <dgm:prSet presAssocID="{ABFB5AF7-4EEA-4160-9626-9F41092CD951}" presName="hierChild5" presStyleCnt="0"/>
      <dgm:spPr/>
    </dgm:pt>
    <dgm:pt modelId="{1640D0F4-2188-4AA2-9BAC-5A9E1D9B0B6D}" type="pres">
      <dgm:prSet presAssocID="{F06693F2-B227-42E2-ACAB-489471256F6C}" presName="Name48" presStyleLbl="parChTrans1D3" presStyleIdx="6" presStyleCnt="10"/>
      <dgm:spPr/>
    </dgm:pt>
    <dgm:pt modelId="{EA6C0AE7-2283-4808-949F-401192D62163}" type="pres">
      <dgm:prSet presAssocID="{A8E0EC24-7B47-4725-97CD-CB2F6967D43E}" presName="hierRoot2" presStyleCnt="0">
        <dgm:presLayoutVars>
          <dgm:hierBranch val="init"/>
        </dgm:presLayoutVars>
      </dgm:prSet>
      <dgm:spPr/>
    </dgm:pt>
    <dgm:pt modelId="{5BBAEACF-89D3-43C5-A1B5-9116AC467C16}" type="pres">
      <dgm:prSet presAssocID="{A8E0EC24-7B47-4725-97CD-CB2F6967D43E}" presName="rootComposite" presStyleCnt="0"/>
      <dgm:spPr/>
    </dgm:pt>
    <dgm:pt modelId="{B3AAF9C6-AF2A-4B82-A672-806BEDE26736}" type="pres">
      <dgm:prSet presAssocID="{A8E0EC24-7B47-4725-97CD-CB2F6967D43E}" presName="rootText" presStyleLbl="node3" presStyleIdx="6" presStyleCnt="10" custLinFactX="100000" custLinFactNeighborX="122358" custLinFactNeighborY="-15595">
        <dgm:presLayoutVars>
          <dgm:chPref val="3"/>
        </dgm:presLayoutVars>
      </dgm:prSet>
      <dgm:spPr/>
    </dgm:pt>
    <dgm:pt modelId="{64A50C29-9B92-4FB2-8F67-3CA753874240}" type="pres">
      <dgm:prSet presAssocID="{A8E0EC24-7B47-4725-97CD-CB2F6967D43E}" presName="rootConnector" presStyleLbl="node3" presStyleIdx="6" presStyleCnt="10"/>
      <dgm:spPr/>
    </dgm:pt>
    <dgm:pt modelId="{9AF0E1BF-B28E-423A-A599-B84DD03D1890}" type="pres">
      <dgm:prSet presAssocID="{A8E0EC24-7B47-4725-97CD-CB2F6967D43E}" presName="hierChild4" presStyleCnt="0"/>
      <dgm:spPr/>
    </dgm:pt>
    <dgm:pt modelId="{BD85A642-D439-489F-9185-4F53A364EADA}" type="pres">
      <dgm:prSet presAssocID="{A8E0EC24-7B47-4725-97CD-CB2F6967D43E}" presName="hierChild5" presStyleCnt="0"/>
      <dgm:spPr/>
    </dgm:pt>
    <dgm:pt modelId="{CFFE2A5F-C490-4320-A5E4-51431950059B}" type="pres">
      <dgm:prSet presAssocID="{F6BE43CE-E475-4D61-A051-B3C372E0F573}" presName="Name48" presStyleLbl="parChTrans1D3" presStyleIdx="7" presStyleCnt="10"/>
      <dgm:spPr/>
    </dgm:pt>
    <dgm:pt modelId="{F30B7430-835A-4519-956F-7AA0E7EF7E79}" type="pres">
      <dgm:prSet presAssocID="{F8999557-259C-40FD-BD63-6B7314278801}" presName="hierRoot2" presStyleCnt="0">
        <dgm:presLayoutVars>
          <dgm:hierBranch val="init"/>
        </dgm:presLayoutVars>
      </dgm:prSet>
      <dgm:spPr/>
    </dgm:pt>
    <dgm:pt modelId="{E59B6FB0-CAB7-404D-9A50-860C531EF12D}" type="pres">
      <dgm:prSet presAssocID="{F8999557-259C-40FD-BD63-6B7314278801}" presName="rootComposite" presStyleCnt="0"/>
      <dgm:spPr/>
    </dgm:pt>
    <dgm:pt modelId="{D6FC94C3-F164-40B2-A8FF-62D724D749F6}" type="pres">
      <dgm:prSet presAssocID="{F8999557-259C-40FD-BD63-6B7314278801}" presName="rootText" presStyleLbl="node3" presStyleIdx="7" presStyleCnt="10" custLinFactNeighborX="27176" custLinFactNeighborY="-23964">
        <dgm:presLayoutVars>
          <dgm:chPref val="3"/>
        </dgm:presLayoutVars>
      </dgm:prSet>
      <dgm:spPr/>
    </dgm:pt>
    <dgm:pt modelId="{4BDE7659-7672-4EB7-976F-3103A52B97B1}" type="pres">
      <dgm:prSet presAssocID="{F8999557-259C-40FD-BD63-6B7314278801}" presName="rootConnector" presStyleLbl="node3" presStyleIdx="7" presStyleCnt="10"/>
      <dgm:spPr/>
    </dgm:pt>
    <dgm:pt modelId="{3033C966-3E2B-4778-8425-8DDAC0C127AE}" type="pres">
      <dgm:prSet presAssocID="{F8999557-259C-40FD-BD63-6B7314278801}" presName="hierChild4" presStyleCnt="0"/>
      <dgm:spPr/>
    </dgm:pt>
    <dgm:pt modelId="{B5438E3A-3AC7-413D-88F1-9C0499CE2C06}" type="pres">
      <dgm:prSet presAssocID="{F8999557-259C-40FD-BD63-6B7314278801}" presName="hierChild5" presStyleCnt="0"/>
      <dgm:spPr/>
    </dgm:pt>
    <dgm:pt modelId="{7B86935C-A56A-4F59-A43D-A5DECEFC4714}" type="pres">
      <dgm:prSet presAssocID="{6528BF06-0592-4A99-86B3-162011AA5BA6}" presName="Name48" presStyleLbl="parChTrans1D3" presStyleIdx="8" presStyleCnt="10"/>
      <dgm:spPr/>
    </dgm:pt>
    <dgm:pt modelId="{2687D642-5A61-4C79-B587-6DC75785199C}" type="pres">
      <dgm:prSet presAssocID="{76B68C5D-BDB4-4FA4-947D-12C03482E08B}" presName="hierRoot2" presStyleCnt="0">
        <dgm:presLayoutVars>
          <dgm:hierBranch val="init"/>
        </dgm:presLayoutVars>
      </dgm:prSet>
      <dgm:spPr/>
    </dgm:pt>
    <dgm:pt modelId="{2CDDCE93-A678-4B88-BD17-2ACCC02324AD}" type="pres">
      <dgm:prSet presAssocID="{76B68C5D-BDB4-4FA4-947D-12C03482E08B}" presName="rootComposite" presStyleCnt="0"/>
      <dgm:spPr/>
    </dgm:pt>
    <dgm:pt modelId="{5C8147C8-568F-422F-B109-6DAEEC0C048C}" type="pres">
      <dgm:prSet presAssocID="{76B68C5D-BDB4-4FA4-947D-12C03482E08B}" presName="rootText" presStyleLbl="node3" presStyleIdx="8" presStyleCnt="10" custLinFactX="100000" custLinFactNeighborX="122358" custLinFactNeighborY="-1442">
        <dgm:presLayoutVars>
          <dgm:chPref val="3"/>
        </dgm:presLayoutVars>
      </dgm:prSet>
      <dgm:spPr/>
    </dgm:pt>
    <dgm:pt modelId="{35478F5B-510E-4CDB-94B1-B3EC15D68CFB}" type="pres">
      <dgm:prSet presAssocID="{76B68C5D-BDB4-4FA4-947D-12C03482E08B}" presName="rootConnector" presStyleLbl="node3" presStyleIdx="8" presStyleCnt="10"/>
      <dgm:spPr/>
    </dgm:pt>
    <dgm:pt modelId="{3AA4789E-4AB1-48D3-96F3-43D32F693C1E}" type="pres">
      <dgm:prSet presAssocID="{76B68C5D-BDB4-4FA4-947D-12C03482E08B}" presName="hierChild4" presStyleCnt="0"/>
      <dgm:spPr/>
    </dgm:pt>
    <dgm:pt modelId="{5D46C6B8-5476-466B-97CF-51CDA4A99075}" type="pres">
      <dgm:prSet presAssocID="{76B68C5D-BDB4-4FA4-947D-12C03482E08B}" presName="hierChild5" presStyleCnt="0"/>
      <dgm:spPr/>
    </dgm:pt>
    <dgm:pt modelId="{BB600BBE-E8EF-4185-A61E-DEE268846F73}" type="pres">
      <dgm:prSet presAssocID="{FB41AE71-975B-47FC-B118-22A106307B27}" presName="Name48" presStyleLbl="parChTrans1D3" presStyleIdx="9" presStyleCnt="10"/>
      <dgm:spPr/>
    </dgm:pt>
    <dgm:pt modelId="{EA84C05C-CBAA-4E74-88DC-EB2860DD63EA}" type="pres">
      <dgm:prSet presAssocID="{ED6699D2-23C3-487D-904A-36FB1F5ECDC2}" presName="hierRoot2" presStyleCnt="0">
        <dgm:presLayoutVars>
          <dgm:hierBranch val="init"/>
        </dgm:presLayoutVars>
      </dgm:prSet>
      <dgm:spPr/>
    </dgm:pt>
    <dgm:pt modelId="{59094A6F-5E25-40B2-BA2E-0782C8D1ED6A}" type="pres">
      <dgm:prSet presAssocID="{ED6699D2-23C3-487D-904A-36FB1F5ECDC2}" presName="rootComposite" presStyleCnt="0"/>
      <dgm:spPr/>
    </dgm:pt>
    <dgm:pt modelId="{E3E0EF4E-B066-46E1-ADCE-0DEAC3952040}" type="pres">
      <dgm:prSet presAssocID="{ED6699D2-23C3-487D-904A-36FB1F5ECDC2}" presName="rootText" presStyleLbl="node3" presStyleIdx="9" presStyleCnt="10" custLinFactNeighborX="27176" custLinFactNeighborY="-15938">
        <dgm:presLayoutVars>
          <dgm:chPref val="3"/>
        </dgm:presLayoutVars>
      </dgm:prSet>
      <dgm:spPr/>
    </dgm:pt>
    <dgm:pt modelId="{AD838013-3DFE-4E5C-9AF7-60FCEA2D1DDE}" type="pres">
      <dgm:prSet presAssocID="{ED6699D2-23C3-487D-904A-36FB1F5ECDC2}" presName="rootConnector" presStyleLbl="node3" presStyleIdx="9" presStyleCnt="10"/>
      <dgm:spPr/>
    </dgm:pt>
    <dgm:pt modelId="{1609B4DA-5221-411B-A3D3-4DEA67E8804F}" type="pres">
      <dgm:prSet presAssocID="{ED6699D2-23C3-487D-904A-36FB1F5ECDC2}" presName="hierChild4" presStyleCnt="0"/>
      <dgm:spPr/>
    </dgm:pt>
    <dgm:pt modelId="{935BED48-37CC-4CEF-A2E1-4DCC1FA2C2DE}" type="pres">
      <dgm:prSet presAssocID="{ED6699D2-23C3-487D-904A-36FB1F5ECDC2}" presName="hierChild5" presStyleCnt="0"/>
      <dgm:spPr/>
    </dgm:pt>
    <dgm:pt modelId="{49B36602-93B3-4735-A96F-7B362E2C6BEB}" type="pres">
      <dgm:prSet presAssocID="{DEC08A0F-4D63-4CC9-82BD-1AB32645D193}" presName="hierChild5" presStyleCnt="0"/>
      <dgm:spPr/>
    </dgm:pt>
    <dgm:pt modelId="{3458A66D-3FDA-456F-8702-F23A799ECA4C}" type="pres">
      <dgm:prSet presAssocID="{7DA28FCC-58ED-450A-9235-7464EB972E44}" presName="hierChild3" presStyleCnt="0"/>
      <dgm:spPr/>
    </dgm:pt>
    <dgm:pt modelId="{B2F8A794-9A5C-4903-960C-50C602061C5C}" type="pres">
      <dgm:prSet presAssocID="{83B6F7EF-91D2-4650-8BF7-562818FA722C}" presName="Name111" presStyleLbl="parChTrans1D2" presStyleIdx="2" presStyleCnt="3"/>
      <dgm:spPr/>
    </dgm:pt>
    <dgm:pt modelId="{2624758E-268D-4921-8F3E-340518F55B23}" type="pres">
      <dgm:prSet presAssocID="{C93DE4E0-23E5-468D-AA40-95CBBBE5E5AD}" presName="hierRoot3" presStyleCnt="0">
        <dgm:presLayoutVars>
          <dgm:hierBranch val="init"/>
        </dgm:presLayoutVars>
      </dgm:prSet>
      <dgm:spPr/>
    </dgm:pt>
    <dgm:pt modelId="{7B047C58-7DB6-4DCE-8FFA-1510ADD939F6}" type="pres">
      <dgm:prSet presAssocID="{C93DE4E0-23E5-468D-AA40-95CBBBE5E5AD}" presName="rootComposite3" presStyleCnt="0"/>
      <dgm:spPr/>
    </dgm:pt>
    <dgm:pt modelId="{F6813ADF-2B94-43EA-8C4E-D252950BAE97}" type="pres">
      <dgm:prSet presAssocID="{C93DE4E0-23E5-468D-AA40-95CBBBE5E5AD}" presName="rootText3" presStyleLbl="asst1" presStyleIdx="0" presStyleCnt="1">
        <dgm:presLayoutVars>
          <dgm:chPref val="3"/>
        </dgm:presLayoutVars>
      </dgm:prSet>
      <dgm:spPr/>
    </dgm:pt>
    <dgm:pt modelId="{94B818F9-609F-4C9D-8F76-4A6CF9C63041}" type="pres">
      <dgm:prSet presAssocID="{C93DE4E0-23E5-468D-AA40-95CBBBE5E5AD}" presName="rootConnector3" presStyleLbl="asst1" presStyleIdx="0" presStyleCnt="1"/>
      <dgm:spPr/>
    </dgm:pt>
    <dgm:pt modelId="{210A21F9-E98D-4824-9F09-994F3530FA8B}" type="pres">
      <dgm:prSet presAssocID="{C93DE4E0-23E5-468D-AA40-95CBBBE5E5AD}" presName="hierChild6" presStyleCnt="0"/>
      <dgm:spPr/>
    </dgm:pt>
    <dgm:pt modelId="{501BA958-890F-42ED-BC48-6D9133C20194}" type="pres">
      <dgm:prSet presAssocID="{C93DE4E0-23E5-468D-AA40-95CBBBE5E5AD}" presName="hierChild7" presStyleCnt="0"/>
      <dgm:spPr/>
    </dgm:pt>
  </dgm:ptLst>
  <dgm:cxnLst>
    <dgm:cxn modelId="{E471D905-46E9-403A-9364-5A84095A1928}" srcId="{F5C5E495-33B3-47CE-8EB7-C2016D4C4F18}" destId="{C52B5DDB-A102-4743-AF11-A382EBFF6226}" srcOrd="0" destOrd="0" parTransId="{F60035A3-4E3F-43F3-A646-CA36C203807A}" sibTransId="{91F6F7B6-47E0-4101-9D6E-A66972EDCC7C}"/>
    <dgm:cxn modelId="{92A97D0D-8BAC-47DF-A752-BA80A72D4450}" type="presOf" srcId="{B0807F9C-A812-466C-99DA-F59F7CB44E73}" destId="{96F42F62-8E87-42AF-9874-9DF7113DD0D0}" srcOrd="0" destOrd="0" presId="urn:microsoft.com/office/officeart/2005/8/layout/orgChart1"/>
    <dgm:cxn modelId="{72ADF20D-0AEC-48B0-896C-684E14383FA8}" type="presOf" srcId="{F8999557-259C-40FD-BD63-6B7314278801}" destId="{D6FC94C3-F164-40B2-A8FF-62D724D749F6}" srcOrd="0" destOrd="0" presId="urn:microsoft.com/office/officeart/2005/8/layout/orgChart1"/>
    <dgm:cxn modelId="{79835B0E-CCB5-4B04-98CD-4B4E258ECBB3}" type="presOf" srcId="{3BAB8F27-F4B8-4AD9-B3A7-EC305D946D82}" destId="{B9BE8792-A5EE-4589-9292-1A9F0A7D5F7D}" srcOrd="1" destOrd="0" presId="urn:microsoft.com/office/officeart/2005/8/layout/orgChart1"/>
    <dgm:cxn modelId="{C5C71116-3F40-4E3D-93F2-A54165C169DC}" type="presOf" srcId="{CD245860-C0BC-445C-B4C9-1CC5F506F417}" destId="{A46D032D-37A1-4EBD-9842-888BAECD807A}" srcOrd="0" destOrd="0" presId="urn:microsoft.com/office/officeart/2005/8/layout/orgChart1"/>
    <dgm:cxn modelId="{AACB741D-A7BF-4963-A6AD-343F7580322D}" type="presOf" srcId="{76B68C5D-BDB4-4FA4-947D-12C03482E08B}" destId="{5C8147C8-568F-422F-B109-6DAEEC0C048C}" srcOrd="0" destOrd="0" presId="urn:microsoft.com/office/officeart/2005/8/layout/orgChart1"/>
    <dgm:cxn modelId="{E00BA11D-2985-48CD-AB7C-304E7A5DFE0C}" type="presOf" srcId="{43062A25-0833-48B3-BD93-267BCEF8A6D3}" destId="{E98A9B22-E4BE-4A8E-8D13-828A19566C5D}" srcOrd="1" destOrd="0" presId="urn:microsoft.com/office/officeart/2005/8/layout/orgChart1"/>
    <dgm:cxn modelId="{3BA63D1E-E1A6-4B17-AE1A-9DFD6303C7DD}" type="presOf" srcId="{FB41AE71-975B-47FC-B118-22A106307B27}" destId="{BB600BBE-E8EF-4185-A61E-DEE268846F73}" srcOrd="0" destOrd="0" presId="urn:microsoft.com/office/officeart/2005/8/layout/orgChart1"/>
    <dgm:cxn modelId="{F53D6F20-F8F8-4F1B-8CCE-8D260D471021}" srcId="{DEC08A0F-4D63-4CC9-82BD-1AB32645D193}" destId="{A9F5AFA9-45F5-48C9-BCFD-02793B3BD597}" srcOrd="0" destOrd="0" parTransId="{228A4638-2DD3-4544-8888-D3017721E3EE}" sibTransId="{6F99E056-8A3C-4B5E-B234-218EC2CFE146}"/>
    <dgm:cxn modelId="{FEA69121-26B7-40C9-ADBE-B4D1146AA235}" type="presOf" srcId="{3D93C3E5-CBD5-4FFB-89FF-7D844F22E509}" destId="{679A5F8D-6CB8-49BA-9B32-BBA420B2FECC}" srcOrd="1" destOrd="0" presId="urn:microsoft.com/office/officeart/2005/8/layout/orgChart1"/>
    <dgm:cxn modelId="{D0AD1323-796E-47BF-B59A-A0F86D910B28}" srcId="{F5C5E495-33B3-47CE-8EB7-C2016D4C4F18}" destId="{43062A25-0833-48B3-BD93-267BCEF8A6D3}" srcOrd="1" destOrd="0" parTransId="{FAF198FB-EA37-44E1-8830-F7B4A54EA30C}" sibTransId="{DBC17E1A-816C-4D0F-B990-D197437446BD}"/>
    <dgm:cxn modelId="{F812E726-0028-44FF-85A9-2984688DE7E5}" type="presOf" srcId="{F6BE43CE-E475-4D61-A051-B3C372E0F573}" destId="{CFFE2A5F-C490-4320-A5E4-51431950059B}" srcOrd="0" destOrd="0" presId="urn:microsoft.com/office/officeart/2005/8/layout/orgChart1"/>
    <dgm:cxn modelId="{1892E228-47B2-4A6C-ADA9-974FD85FBE07}" type="presOf" srcId="{63CFBF55-651D-45C3-A5CF-8B7FEA79F0E0}" destId="{4BD36272-7835-4D24-B08E-759D61C7C698}" srcOrd="1" destOrd="0" presId="urn:microsoft.com/office/officeart/2005/8/layout/orgChart1"/>
    <dgm:cxn modelId="{E0B0502C-5B6D-45A5-AAC0-61B3C39A47F9}" type="presOf" srcId="{A8E0EC24-7B47-4725-97CD-CB2F6967D43E}" destId="{B3AAF9C6-AF2A-4B82-A672-806BEDE26736}" srcOrd="0" destOrd="0" presId="urn:microsoft.com/office/officeart/2005/8/layout/orgChart1"/>
    <dgm:cxn modelId="{8DBA4230-347A-4649-A318-A8FDDA146DB0}" type="presOf" srcId="{ACF2D43D-8211-4B3C-9D23-80C03AEA9B7D}" destId="{AD9A2973-081A-4BA0-A2CF-CB0F7A5BD2AA}" srcOrd="0" destOrd="0" presId="urn:microsoft.com/office/officeart/2005/8/layout/orgChart1"/>
    <dgm:cxn modelId="{3AE96334-F1A0-4DA5-A629-331C323735FF}" srcId="{DEC08A0F-4D63-4CC9-82BD-1AB32645D193}" destId="{ABFB5AF7-4EEA-4160-9626-9F41092CD951}" srcOrd="2" destOrd="0" parTransId="{F3A9A643-12F9-4624-8733-1CE3E745FAEB}" sibTransId="{634C2F6C-5890-4C50-89C5-A5D88F6FF282}"/>
    <dgm:cxn modelId="{B5568E38-4F6C-493C-9615-988E60A42261}" type="presOf" srcId="{DEC08A0F-4D63-4CC9-82BD-1AB32645D193}" destId="{D8A08F9B-6E85-4418-9D24-90747C0E268B}" srcOrd="0" destOrd="0" presId="urn:microsoft.com/office/officeart/2005/8/layout/orgChart1"/>
    <dgm:cxn modelId="{12E42E3B-E156-4BBE-8079-2EC2C92DF1C3}" srcId="{4385EF2D-F175-4792-B948-13A8C88CD70F}" destId="{B0807F9C-A812-466C-99DA-F59F7CB44E73}" srcOrd="2" destOrd="0" parTransId="{C09EC511-880F-4CB1-A24F-010D8AA0FCB8}" sibTransId="{9D1ED84E-0C40-448D-B196-33ED90FF1C63}"/>
    <dgm:cxn modelId="{9EE6E63B-7FDA-427D-9622-8F35A3ECABA5}" type="presOf" srcId="{4385EF2D-F175-4792-B948-13A8C88CD70F}" destId="{510B7168-E6AE-41B6-8070-F8EE8A5B5CC4}" srcOrd="1" destOrd="0" presId="urn:microsoft.com/office/officeart/2005/8/layout/orgChart1"/>
    <dgm:cxn modelId="{80CA0B5C-3B30-4E17-BCEF-8465E2A1BEE3}" type="presOf" srcId="{C52B5DDB-A102-4743-AF11-A382EBFF6226}" destId="{D3963353-0A74-4BE4-ADAC-631B270BBE7E}" srcOrd="0" destOrd="0" presId="urn:microsoft.com/office/officeart/2005/8/layout/orgChart1"/>
    <dgm:cxn modelId="{FE3CC345-253D-41E2-8164-BACF29A3E3C6}" type="presOf" srcId="{E4529F33-6092-4303-BEE8-4F708E1EE15B}" destId="{9E751A7A-5504-4F38-ACA5-3F5131B94FC9}" srcOrd="0" destOrd="0" presId="urn:microsoft.com/office/officeart/2005/8/layout/orgChart1"/>
    <dgm:cxn modelId="{F553DE66-9F26-4FEF-863E-719F4EBACA71}" type="presOf" srcId="{ED6699D2-23C3-487D-904A-36FB1F5ECDC2}" destId="{AD838013-3DFE-4E5C-9AF7-60FCEA2D1DDE}" srcOrd="1" destOrd="0" presId="urn:microsoft.com/office/officeart/2005/8/layout/orgChart1"/>
    <dgm:cxn modelId="{88392348-A13E-4B27-A5FA-4203C86CE28B}" type="presOf" srcId="{24B8FFB4-A936-40C2-8E3D-37484A194621}" destId="{DC4DFB58-22D7-4358-95EC-44E18B464E77}" srcOrd="0" destOrd="0" presId="urn:microsoft.com/office/officeart/2005/8/layout/orgChart1"/>
    <dgm:cxn modelId="{90D7726A-6E1B-4E1D-B128-911A4096BCAC}" type="presOf" srcId="{DEC08A0F-4D63-4CC9-82BD-1AB32645D193}" destId="{574ABB3E-E3C2-4A7A-8DF7-1AC8E130AFD4}" srcOrd="1" destOrd="0" presId="urn:microsoft.com/office/officeart/2005/8/layout/orgChart1"/>
    <dgm:cxn modelId="{EBEFD16A-8BF1-48A0-BB01-C73B5CD1D962}" srcId="{DEC08A0F-4D63-4CC9-82BD-1AB32645D193}" destId="{76B68C5D-BDB4-4FA4-947D-12C03482E08B}" srcOrd="5" destOrd="0" parTransId="{6528BF06-0592-4A99-86B3-162011AA5BA6}" sibTransId="{2AAE5BC4-871E-41EB-BE95-EE6E1776492D}"/>
    <dgm:cxn modelId="{8ECC924D-8A37-4FCB-9C2D-FB90654B8509}" type="presOf" srcId="{4385EF2D-F175-4792-B948-13A8C88CD70F}" destId="{F59917FF-1CBF-4DEB-AD74-655331AD72E6}" srcOrd="0" destOrd="0" presId="urn:microsoft.com/office/officeart/2005/8/layout/orgChart1"/>
    <dgm:cxn modelId="{247E656E-9016-42D2-8FE3-E3983BBC1F1F}" type="presOf" srcId="{ED6699D2-23C3-487D-904A-36FB1F5ECDC2}" destId="{E3E0EF4E-B066-46E1-ADCE-0DEAC3952040}" srcOrd="0" destOrd="0" presId="urn:microsoft.com/office/officeart/2005/8/layout/orgChart1"/>
    <dgm:cxn modelId="{A44AD14E-03C9-469F-AFD3-F6620F139C82}" type="presOf" srcId="{63CFBF55-651D-45C3-A5CF-8B7FEA79F0E0}" destId="{CD699E68-4DB3-401C-9C69-5364A5CD266D}" srcOrd="0" destOrd="0" presId="urn:microsoft.com/office/officeart/2005/8/layout/orgChart1"/>
    <dgm:cxn modelId="{19100370-5E66-4831-923F-880241C4CEB5}" type="presOf" srcId="{F60035A3-4E3F-43F3-A646-CA36C203807A}" destId="{9B989BD6-621C-4DB2-87FE-0CA5994A5ECE}" srcOrd="0" destOrd="0" presId="urn:microsoft.com/office/officeart/2005/8/layout/orgChart1"/>
    <dgm:cxn modelId="{3BEB9852-6CDE-4AA9-968B-92FAE60A3956}" type="presOf" srcId="{A8E0EC24-7B47-4725-97CD-CB2F6967D43E}" destId="{64A50C29-9B92-4FB2-8F67-3CA753874240}" srcOrd="1" destOrd="0" presId="urn:microsoft.com/office/officeart/2005/8/layout/orgChart1"/>
    <dgm:cxn modelId="{600EE273-D979-4968-86B8-845032CA6065}" type="presOf" srcId="{F3A9A643-12F9-4624-8733-1CE3E745FAEB}" destId="{8898A1B1-AD71-4F6F-928D-7390F7897A1C}" srcOrd="0" destOrd="0" presId="urn:microsoft.com/office/officeart/2005/8/layout/orgChart1"/>
    <dgm:cxn modelId="{9FEC6355-7443-4B71-B7CE-7E6F5D1C08CA}" type="presOf" srcId="{C93DE4E0-23E5-468D-AA40-95CBBBE5E5AD}" destId="{F6813ADF-2B94-43EA-8C4E-D252950BAE97}" srcOrd="0" destOrd="0" presId="urn:microsoft.com/office/officeart/2005/8/layout/orgChart1"/>
    <dgm:cxn modelId="{A0161976-757C-424E-B7D5-B9DA47CB9423}" type="presOf" srcId="{76B68C5D-BDB4-4FA4-947D-12C03482E08B}" destId="{35478F5B-510E-4CDB-94B1-B3EC15D68CFB}" srcOrd="1" destOrd="0" presId="urn:microsoft.com/office/officeart/2005/8/layout/orgChart1"/>
    <dgm:cxn modelId="{E8EEB156-ABEB-4EBD-9558-6C6365CF1C2A}" srcId="{7DA28FCC-58ED-450A-9235-7464EB972E44}" destId="{C93DE4E0-23E5-468D-AA40-95CBBBE5E5AD}" srcOrd="0" destOrd="0" parTransId="{83B6F7EF-91D2-4650-8BF7-562818FA722C}" sibTransId="{6D13614F-1B3E-4EF5-BCBC-D285479448C5}"/>
    <dgm:cxn modelId="{878CF758-2B49-4A48-B4E7-EDDF18DE5780}" type="presOf" srcId="{F8999557-259C-40FD-BD63-6B7314278801}" destId="{4BDE7659-7672-4EB7-976F-3103A52B97B1}" srcOrd="1" destOrd="0" presId="urn:microsoft.com/office/officeart/2005/8/layout/orgChart1"/>
    <dgm:cxn modelId="{50CF8B7B-8D95-434E-A78A-96ADF17E2558}" type="presOf" srcId="{ABFB5AF7-4EEA-4160-9626-9F41092CD951}" destId="{B2E4DFDD-B270-47AF-85E8-B5C248D44BAA}" srcOrd="0" destOrd="0" presId="urn:microsoft.com/office/officeart/2005/8/layout/orgChart1"/>
    <dgm:cxn modelId="{69341682-BCDD-47E0-A00C-995D0F85F4D2}" type="presOf" srcId="{A9F5AFA9-45F5-48C9-BCFD-02793B3BD597}" destId="{411D48F1-B986-4B24-8A51-6C15D15D10E4}" srcOrd="0" destOrd="0" presId="urn:microsoft.com/office/officeart/2005/8/layout/orgChart1"/>
    <dgm:cxn modelId="{B8943382-9145-44CD-9387-CF38B90456E5}" type="presOf" srcId="{43062A25-0833-48B3-BD93-267BCEF8A6D3}" destId="{6ECAFCD7-5F3D-4114-A250-4886A58DCFCB}" srcOrd="0" destOrd="0" presId="urn:microsoft.com/office/officeart/2005/8/layout/orgChart1"/>
    <dgm:cxn modelId="{1225D584-BF3A-4D0C-8A5B-53334DA5ECFB}" type="presOf" srcId="{F5C5E495-33B3-47CE-8EB7-C2016D4C4F18}" destId="{2BFB0707-B5F3-490F-BC8C-24F6392E901F}" srcOrd="0" destOrd="0" presId="urn:microsoft.com/office/officeart/2005/8/layout/orgChart1"/>
    <dgm:cxn modelId="{20B79587-E02D-4510-B948-ED1A76C5A226}" srcId="{DEC08A0F-4D63-4CC9-82BD-1AB32645D193}" destId="{F8999557-259C-40FD-BD63-6B7314278801}" srcOrd="4" destOrd="0" parTransId="{F6BE43CE-E475-4D61-A051-B3C372E0F573}" sibTransId="{BA7DB223-0DD1-43A2-8ECC-508760EBE9FD}"/>
    <dgm:cxn modelId="{23E4708A-80A6-4B1C-A3C9-565AE2A3F69E}" type="presOf" srcId="{C52B5DDB-A102-4743-AF11-A382EBFF6226}" destId="{5CA83949-7FE6-4E81-856C-5050C18C9039}" srcOrd="1" destOrd="0" presId="urn:microsoft.com/office/officeart/2005/8/layout/orgChart1"/>
    <dgm:cxn modelId="{D7FFB48D-01DF-4A5E-9F34-E8308F8097A0}" srcId="{7DA28FCC-58ED-450A-9235-7464EB972E44}" destId="{DEC08A0F-4D63-4CC9-82BD-1AB32645D193}" srcOrd="2" destOrd="0" parTransId="{ACF2D43D-8211-4B3C-9D23-80C03AEA9B7D}" sibTransId="{8544E9AE-73BE-4A1A-A867-6B53242F604C}"/>
    <dgm:cxn modelId="{D4CC9A92-575A-469B-857A-AA5FD58E820D}" type="presOf" srcId="{C93DE4E0-23E5-468D-AA40-95CBBBE5E5AD}" destId="{94B818F9-609F-4C9D-8F76-4A6CF9C63041}" srcOrd="1" destOrd="0" presId="urn:microsoft.com/office/officeart/2005/8/layout/orgChart1"/>
    <dgm:cxn modelId="{EBBF1E98-DE51-4750-9C9B-2D2D2E50A7E8}" srcId="{3BAB8F27-F4B8-4AD9-B3A7-EC305D946D82}" destId="{3D93C3E5-CBD5-4FFB-89FF-7D844F22E509}" srcOrd="0" destOrd="0" parTransId="{40053246-E15E-4930-A62F-FAEE97325FB6}" sibTransId="{8976B631-EE61-44CC-B3BB-44506E7A091D}"/>
    <dgm:cxn modelId="{75D6C7A5-F0E9-4ACA-AD07-FB54EE4C464B}" type="presOf" srcId="{A9F5AFA9-45F5-48C9-BCFD-02793B3BD597}" destId="{0A337DF8-3D7D-420A-A4E3-BD28F764D20B}" srcOrd="1" destOrd="0" presId="urn:microsoft.com/office/officeart/2005/8/layout/orgChart1"/>
    <dgm:cxn modelId="{61C5F4A5-8400-4F76-8994-419B0BE5D280}" type="presOf" srcId="{3D93C3E5-CBD5-4FFB-89FF-7D844F22E509}" destId="{67A445F7-7108-4347-9453-42C6E816FB10}" srcOrd="0" destOrd="0" presId="urn:microsoft.com/office/officeart/2005/8/layout/orgChart1"/>
    <dgm:cxn modelId="{5E917BA8-9A02-482F-83D2-B96CB8FA585F}" type="presOf" srcId="{83B6F7EF-91D2-4650-8BF7-562818FA722C}" destId="{B2F8A794-9A5C-4903-960C-50C602061C5C}" srcOrd="0" destOrd="0" presId="urn:microsoft.com/office/officeart/2005/8/layout/orgChart1"/>
    <dgm:cxn modelId="{8C080DA9-A66C-451D-B63E-9D071DC4EEF5}" type="presOf" srcId="{F5C5E495-33B3-47CE-8EB7-C2016D4C4F18}" destId="{2FCF2582-5048-4BA4-BEC2-4219C50202C9}" srcOrd="1" destOrd="0" presId="urn:microsoft.com/office/officeart/2005/8/layout/orgChart1"/>
    <dgm:cxn modelId="{1DBA01AA-6845-4F9D-9481-BCE33E907E26}" type="presOf" srcId="{B0807F9C-A812-466C-99DA-F59F7CB44E73}" destId="{2FF6C2BD-9286-4B91-8087-E98D0C461A56}" srcOrd="1" destOrd="0" presId="urn:microsoft.com/office/officeart/2005/8/layout/orgChart1"/>
    <dgm:cxn modelId="{A33788AD-5EF6-409D-A066-AD1CFA1C25A2}" type="presOf" srcId="{F06693F2-B227-42E2-ACAB-489471256F6C}" destId="{1640D0F4-2188-4AA2-9BAC-5A9E1D9B0B6D}" srcOrd="0" destOrd="0" presId="urn:microsoft.com/office/officeart/2005/8/layout/orgChart1"/>
    <dgm:cxn modelId="{41B86CAE-B925-4A34-9195-230B638F0780}" srcId="{E4529F33-6092-4303-BEE8-4F708E1EE15B}" destId="{7DA28FCC-58ED-450A-9235-7464EB972E44}" srcOrd="0" destOrd="0" parTransId="{CFDD1491-4296-43E2-853C-D236A2BB9D70}" sibTransId="{C831D05C-FF7D-424A-96CC-FFA5D20BF163}"/>
    <dgm:cxn modelId="{88BECEB5-ADA5-43A1-8396-9484F542DA74}" srcId="{DEC08A0F-4D63-4CC9-82BD-1AB32645D193}" destId="{ED6699D2-23C3-487D-904A-36FB1F5ECDC2}" srcOrd="6" destOrd="0" parTransId="{FB41AE71-975B-47FC-B118-22A106307B27}" sibTransId="{BC2E75BF-DF48-4B30-9FBF-F9DA84C92A0F}"/>
    <dgm:cxn modelId="{F696D4B5-7334-48DF-87CA-66A332B9F867}" srcId="{DEC08A0F-4D63-4CC9-82BD-1AB32645D193}" destId="{A8E0EC24-7B47-4725-97CD-CB2F6967D43E}" srcOrd="3" destOrd="0" parTransId="{F06693F2-B227-42E2-ACAB-489471256F6C}" sibTransId="{91DF9D38-9B99-4077-87CF-E6AEEE1E77A7}"/>
    <dgm:cxn modelId="{71A24BB9-66B0-40D9-AA0B-8E72230BD54B}" type="presOf" srcId="{FAF198FB-EA37-44E1-8830-F7B4A54EA30C}" destId="{ABDFFC15-2CA5-4554-95C3-983AC7F64A14}" srcOrd="0" destOrd="0" presId="urn:microsoft.com/office/officeart/2005/8/layout/orgChart1"/>
    <dgm:cxn modelId="{9A7A5AB9-1834-4686-A6FB-54462BD735C9}" type="presOf" srcId="{228A4638-2DD3-4544-8888-D3017721E3EE}" destId="{C12EA5E3-8875-4500-B963-8FBDAE374C7C}" srcOrd="0" destOrd="0" presId="urn:microsoft.com/office/officeart/2005/8/layout/orgChart1"/>
    <dgm:cxn modelId="{9673FBBE-39B6-4F28-B042-0B621EA917FA}" type="presOf" srcId="{40053246-E15E-4930-A62F-FAEE97325FB6}" destId="{09D78674-9E1C-4D27-AD8C-0F526B02BDD0}" srcOrd="0" destOrd="0" presId="urn:microsoft.com/office/officeart/2005/8/layout/orgChart1"/>
    <dgm:cxn modelId="{636644C4-92CB-4C47-BA9C-51B345C1F7DB}" type="presOf" srcId="{89C90DA3-47FC-4189-90C5-927EC74C5E14}" destId="{2F392AFC-76F6-42BF-BFDD-6D39F9CEAA59}" srcOrd="0" destOrd="0" presId="urn:microsoft.com/office/officeart/2005/8/layout/orgChart1"/>
    <dgm:cxn modelId="{73401BC7-BE97-4B9D-B1D0-2C5417E00ABD}" type="presOf" srcId="{C09EC511-880F-4CB1-A24F-010D8AA0FCB8}" destId="{618C6565-4941-4356-AFD6-5063647455EF}" srcOrd="0" destOrd="0" presId="urn:microsoft.com/office/officeart/2005/8/layout/orgChart1"/>
    <dgm:cxn modelId="{E53310CC-E642-4C25-ABFC-CD2ACCA5498E}" type="presOf" srcId="{6528BF06-0592-4A99-86B3-162011AA5BA6}" destId="{7B86935C-A56A-4F59-A43D-A5DECEFC4714}" srcOrd="0" destOrd="0" presId="urn:microsoft.com/office/officeart/2005/8/layout/orgChart1"/>
    <dgm:cxn modelId="{0AE480D1-367A-4033-8EEF-A725615D3678}" type="presOf" srcId="{3BAB8F27-F4B8-4AD9-B3A7-EC305D946D82}" destId="{8BF9A2AC-ADAE-4F77-B934-87AA4D261E4F}" srcOrd="0" destOrd="0" presId="urn:microsoft.com/office/officeart/2005/8/layout/orgChart1"/>
    <dgm:cxn modelId="{FEBF2ED9-B05B-4159-A6BE-A3C4103BCA56}" srcId="{7DA28FCC-58ED-450A-9235-7464EB972E44}" destId="{4385EF2D-F175-4792-B948-13A8C88CD70F}" srcOrd="1" destOrd="0" parTransId="{DB102B43-3673-4FE3-9788-8BD214C9FD63}" sibTransId="{C15C8BCF-8974-41D4-8A10-2941C0494443}"/>
    <dgm:cxn modelId="{C89F46DC-30F2-433A-B98D-691E7E9FED68}" srcId="{4385EF2D-F175-4792-B948-13A8C88CD70F}" destId="{F5C5E495-33B3-47CE-8EB7-C2016D4C4F18}" srcOrd="1" destOrd="0" parTransId="{24B8FFB4-A936-40C2-8E3D-37484A194621}" sibTransId="{9349C58B-8BB9-4760-81D9-AB49CAD5F131}"/>
    <dgm:cxn modelId="{FBEF4FE8-EF02-4E44-A31B-F901A8E0FEA7}" srcId="{4385EF2D-F175-4792-B948-13A8C88CD70F}" destId="{3BAB8F27-F4B8-4AD9-B3A7-EC305D946D82}" srcOrd="0" destOrd="0" parTransId="{89C90DA3-47FC-4189-90C5-927EC74C5E14}" sibTransId="{15A4EB3F-56F7-4458-AE5D-5FC63EDEC47A}"/>
    <dgm:cxn modelId="{F5865DE9-CB64-4CEA-9B56-AA4100009BDE}" type="presOf" srcId="{7DA28FCC-58ED-450A-9235-7464EB972E44}" destId="{6870E680-251D-46A0-8AB3-144AAC5277A8}" srcOrd="0" destOrd="0" presId="urn:microsoft.com/office/officeart/2005/8/layout/orgChart1"/>
    <dgm:cxn modelId="{0DCBADEE-63D6-44F5-B077-484F6B6A1B75}" type="presOf" srcId="{7DA28FCC-58ED-450A-9235-7464EB972E44}" destId="{EA649D42-E603-43A6-A9EE-9661839B6665}" srcOrd="1" destOrd="0" presId="urn:microsoft.com/office/officeart/2005/8/layout/orgChart1"/>
    <dgm:cxn modelId="{A423DDF0-404D-4A4F-935E-A0E7BEBF0216}" type="presOf" srcId="{DB102B43-3673-4FE3-9788-8BD214C9FD63}" destId="{3320C865-46A2-4267-B8DD-AFF895A3F355}" srcOrd="0" destOrd="0" presId="urn:microsoft.com/office/officeart/2005/8/layout/orgChart1"/>
    <dgm:cxn modelId="{850026F1-A7BC-45D7-B806-E64EA4C91A44}" srcId="{DEC08A0F-4D63-4CC9-82BD-1AB32645D193}" destId="{63CFBF55-651D-45C3-A5CF-8B7FEA79F0E0}" srcOrd="1" destOrd="0" parTransId="{CD245860-C0BC-445C-B4C9-1CC5F506F417}" sibTransId="{53F063C2-0D36-4265-8234-8F27268B4B35}"/>
    <dgm:cxn modelId="{606F25F5-04D4-4D77-B8C7-011AB121C6E8}" type="presOf" srcId="{ABFB5AF7-4EEA-4160-9626-9F41092CD951}" destId="{1D2DAF75-37F8-4DAD-97C7-A9CE2047B7A1}" srcOrd="1" destOrd="0" presId="urn:microsoft.com/office/officeart/2005/8/layout/orgChart1"/>
    <dgm:cxn modelId="{6CBBA5C3-A393-413C-81E3-93596E7A2616}" type="presParOf" srcId="{9E751A7A-5504-4F38-ACA5-3F5131B94FC9}" destId="{CFAFD6B2-C61B-4855-820C-063169BF7F70}" srcOrd="0" destOrd="0" presId="urn:microsoft.com/office/officeart/2005/8/layout/orgChart1"/>
    <dgm:cxn modelId="{87FBAB37-D9F8-43F1-AD1D-895964BE7DE4}" type="presParOf" srcId="{CFAFD6B2-C61B-4855-820C-063169BF7F70}" destId="{F1F5751A-8D6D-4EF8-BE2D-436DB35BE7C1}" srcOrd="0" destOrd="0" presId="urn:microsoft.com/office/officeart/2005/8/layout/orgChart1"/>
    <dgm:cxn modelId="{1B82569F-0C28-4CB2-B134-5F5E20058131}" type="presParOf" srcId="{F1F5751A-8D6D-4EF8-BE2D-436DB35BE7C1}" destId="{6870E680-251D-46A0-8AB3-144AAC5277A8}" srcOrd="0" destOrd="0" presId="urn:microsoft.com/office/officeart/2005/8/layout/orgChart1"/>
    <dgm:cxn modelId="{910AE724-5987-41F5-AE3F-CD9FC0575000}" type="presParOf" srcId="{F1F5751A-8D6D-4EF8-BE2D-436DB35BE7C1}" destId="{EA649D42-E603-43A6-A9EE-9661839B6665}" srcOrd="1" destOrd="0" presId="urn:microsoft.com/office/officeart/2005/8/layout/orgChart1"/>
    <dgm:cxn modelId="{A9ACC09C-0768-48D1-B1C8-49C1F92865BA}" type="presParOf" srcId="{CFAFD6B2-C61B-4855-820C-063169BF7F70}" destId="{09E61B26-EDEB-4793-B5A6-11EFB4CDA0F0}" srcOrd="1" destOrd="0" presId="urn:microsoft.com/office/officeart/2005/8/layout/orgChart1"/>
    <dgm:cxn modelId="{DC1513BB-2AA3-4CC2-8851-E750C6AAC4FA}" type="presParOf" srcId="{09E61B26-EDEB-4793-B5A6-11EFB4CDA0F0}" destId="{3320C865-46A2-4267-B8DD-AFF895A3F355}" srcOrd="0" destOrd="0" presId="urn:microsoft.com/office/officeart/2005/8/layout/orgChart1"/>
    <dgm:cxn modelId="{914505EB-E24B-4C91-A6AB-D98BB0BA12D8}" type="presParOf" srcId="{09E61B26-EDEB-4793-B5A6-11EFB4CDA0F0}" destId="{D0A477D1-61E8-4B08-ABFA-A6B0F5018AF1}" srcOrd="1" destOrd="0" presId="urn:microsoft.com/office/officeart/2005/8/layout/orgChart1"/>
    <dgm:cxn modelId="{874B74D4-4284-44B4-A847-9F0EB7EFC5FD}" type="presParOf" srcId="{D0A477D1-61E8-4B08-ABFA-A6B0F5018AF1}" destId="{2C2BE450-4E04-4F0C-BBAB-9509FAC83EE0}" srcOrd="0" destOrd="0" presId="urn:microsoft.com/office/officeart/2005/8/layout/orgChart1"/>
    <dgm:cxn modelId="{9DF7E00D-0206-44FD-A199-39B4C167854F}" type="presParOf" srcId="{2C2BE450-4E04-4F0C-BBAB-9509FAC83EE0}" destId="{F59917FF-1CBF-4DEB-AD74-655331AD72E6}" srcOrd="0" destOrd="0" presId="urn:microsoft.com/office/officeart/2005/8/layout/orgChart1"/>
    <dgm:cxn modelId="{FE012CAB-572F-4182-B9EA-BB026968CC97}" type="presParOf" srcId="{2C2BE450-4E04-4F0C-BBAB-9509FAC83EE0}" destId="{510B7168-E6AE-41B6-8070-F8EE8A5B5CC4}" srcOrd="1" destOrd="0" presId="urn:microsoft.com/office/officeart/2005/8/layout/orgChart1"/>
    <dgm:cxn modelId="{F666C32E-42B2-4A84-833B-2E718E2CDC43}" type="presParOf" srcId="{D0A477D1-61E8-4B08-ABFA-A6B0F5018AF1}" destId="{F5CA9955-35C6-439A-BE1F-1603CE9ACFF1}" srcOrd="1" destOrd="0" presId="urn:microsoft.com/office/officeart/2005/8/layout/orgChart1"/>
    <dgm:cxn modelId="{63616C71-C749-45E7-8F30-FD59607A2A93}" type="presParOf" srcId="{F5CA9955-35C6-439A-BE1F-1603CE9ACFF1}" destId="{2F392AFC-76F6-42BF-BFDD-6D39F9CEAA59}" srcOrd="0" destOrd="0" presId="urn:microsoft.com/office/officeart/2005/8/layout/orgChart1"/>
    <dgm:cxn modelId="{C4DC9DCA-37B2-4E28-A7E1-BBE025ADF440}" type="presParOf" srcId="{F5CA9955-35C6-439A-BE1F-1603CE9ACFF1}" destId="{C74CEC0E-CD21-48B2-A2BD-932A77B8D85C}" srcOrd="1" destOrd="0" presId="urn:microsoft.com/office/officeart/2005/8/layout/orgChart1"/>
    <dgm:cxn modelId="{81597F95-CB36-43F0-99B4-EE64AD284112}" type="presParOf" srcId="{C74CEC0E-CD21-48B2-A2BD-932A77B8D85C}" destId="{95A93A9E-652A-409E-BFC9-7F6E296BE366}" srcOrd="0" destOrd="0" presId="urn:microsoft.com/office/officeart/2005/8/layout/orgChart1"/>
    <dgm:cxn modelId="{3B97CFE1-A60E-4358-BA75-E70CFAAA62B2}" type="presParOf" srcId="{95A93A9E-652A-409E-BFC9-7F6E296BE366}" destId="{8BF9A2AC-ADAE-4F77-B934-87AA4D261E4F}" srcOrd="0" destOrd="0" presId="urn:microsoft.com/office/officeart/2005/8/layout/orgChart1"/>
    <dgm:cxn modelId="{1C55EFE0-76E0-421F-B3A0-54EECDDA9015}" type="presParOf" srcId="{95A93A9E-652A-409E-BFC9-7F6E296BE366}" destId="{B9BE8792-A5EE-4589-9292-1A9F0A7D5F7D}" srcOrd="1" destOrd="0" presId="urn:microsoft.com/office/officeart/2005/8/layout/orgChart1"/>
    <dgm:cxn modelId="{AD4A2FBA-2408-453D-996F-70EC12C21E77}" type="presParOf" srcId="{C74CEC0E-CD21-48B2-A2BD-932A77B8D85C}" destId="{92BD4A5F-E474-4E97-9E72-42EF5E6B50E6}" srcOrd="1" destOrd="0" presId="urn:microsoft.com/office/officeart/2005/8/layout/orgChart1"/>
    <dgm:cxn modelId="{8A7C62D6-9C3A-4759-AE07-41BAF56040A1}" type="presParOf" srcId="{92BD4A5F-E474-4E97-9E72-42EF5E6B50E6}" destId="{09D78674-9E1C-4D27-AD8C-0F526B02BDD0}" srcOrd="0" destOrd="0" presId="urn:microsoft.com/office/officeart/2005/8/layout/orgChart1"/>
    <dgm:cxn modelId="{CB6211D5-8891-44EF-8A2F-1160500B635D}" type="presParOf" srcId="{92BD4A5F-E474-4E97-9E72-42EF5E6B50E6}" destId="{31CF120E-C319-4E20-A3CA-5163C02E40B4}" srcOrd="1" destOrd="0" presId="urn:microsoft.com/office/officeart/2005/8/layout/orgChart1"/>
    <dgm:cxn modelId="{321A71C5-93E5-4A6E-A7E9-20FE8DFA7F0D}" type="presParOf" srcId="{31CF120E-C319-4E20-A3CA-5163C02E40B4}" destId="{28396DE0-E9B0-45D1-B598-B837F2390944}" srcOrd="0" destOrd="0" presId="urn:microsoft.com/office/officeart/2005/8/layout/orgChart1"/>
    <dgm:cxn modelId="{DBBAF4A4-6C53-4D3B-97C7-321E867C8996}" type="presParOf" srcId="{28396DE0-E9B0-45D1-B598-B837F2390944}" destId="{67A445F7-7108-4347-9453-42C6E816FB10}" srcOrd="0" destOrd="0" presId="urn:microsoft.com/office/officeart/2005/8/layout/orgChart1"/>
    <dgm:cxn modelId="{91687998-C546-4EA4-ACDF-FFA1E1888875}" type="presParOf" srcId="{28396DE0-E9B0-45D1-B598-B837F2390944}" destId="{679A5F8D-6CB8-49BA-9B32-BBA420B2FECC}" srcOrd="1" destOrd="0" presId="urn:microsoft.com/office/officeart/2005/8/layout/orgChart1"/>
    <dgm:cxn modelId="{2C260B30-6488-49F8-85DC-CD22349D7FAB}" type="presParOf" srcId="{31CF120E-C319-4E20-A3CA-5163C02E40B4}" destId="{7EF6BB72-C672-4FC4-A316-8B2B84587740}" srcOrd="1" destOrd="0" presId="urn:microsoft.com/office/officeart/2005/8/layout/orgChart1"/>
    <dgm:cxn modelId="{8BAFB75E-CB5F-4842-9CE3-44FE2D504641}" type="presParOf" srcId="{31CF120E-C319-4E20-A3CA-5163C02E40B4}" destId="{5869234B-DEE2-4D8E-A1D2-FD6DB8E1171C}" srcOrd="2" destOrd="0" presId="urn:microsoft.com/office/officeart/2005/8/layout/orgChart1"/>
    <dgm:cxn modelId="{32D3899F-12C2-49AE-977F-CEA53C6A539E}" type="presParOf" srcId="{C74CEC0E-CD21-48B2-A2BD-932A77B8D85C}" destId="{8F0BF3D7-7CC4-4390-865C-72181DD4692F}" srcOrd="2" destOrd="0" presId="urn:microsoft.com/office/officeart/2005/8/layout/orgChart1"/>
    <dgm:cxn modelId="{CEDACEF5-0836-4B47-866D-381D8BB61BA8}" type="presParOf" srcId="{F5CA9955-35C6-439A-BE1F-1603CE9ACFF1}" destId="{DC4DFB58-22D7-4358-95EC-44E18B464E77}" srcOrd="2" destOrd="0" presId="urn:microsoft.com/office/officeart/2005/8/layout/orgChart1"/>
    <dgm:cxn modelId="{849006FF-0973-4CD7-939B-C237CC8F850E}" type="presParOf" srcId="{F5CA9955-35C6-439A-BE1F-1603CE9ACFF1}" destId="{2C0E2E04-496A-4A31-9975-8061D9A8C568}" srcOrd="3" destOrd="0" presId="urn:microsoft.com/office/officeart/2005/8/layout/orgChart1"/>
    <dgm:cxn modelId="{81FE579D-DDF0-4F8C-B154-C6F708A33858}" type="presParOf" srcId="{2C0E2E04-496A-4A31-9975-8061D9A8C568}" destId="{B6835991-7187-40EE-BB45-349ECB4457E8}" srcOrd="0" destOrd="0" presId="urn:microsoft.com/office/officeart/2005/8/layout/orgChart1"/>
    <dgm:cxn modelId="{02BE31B2-8271-4937-A654-EDC9893B1889}" type="presParOf" srcId="{B6835991-7187-40EE-BB45-349ECB4457E8}" destId="{2BFB0707-B5F3-490F-BC8C-24F6392E901F}" srcOrd="0" destOrd="0" presId="urn:microsoft.com/office/officeart/2005/8/layout/orgChart1"/>
    <dgm:cxn modelId="{8E291F31-AF05-4015-AA79-D071BAE8CB77}" type="presParOf" srcId="{B6835991-7187-40EE-BB45-349ECB4457E8}" destId="{2FCF2582-5048-4BA4-BEC2-4219C50202C9}" srcOrd="1" destOrd="0" presId="urn:microsoft.com/office/officeart/2005/8/layout/orgChart1"/>
    <dgm:cxn modelId="{5C15FB14-9053-45E4-A5C5-BA2B02E39E12}" type="presParOf" srcId="{2C0E2E04-496A-4A31-9975-8061D9A8C568}" destId="{0EC2A899-573B-4237-B7A1-B1079EA895A5}" srcOrd="1" destOrd="0" presId="urn:microsoft.com/office/officeart/2005/8/layout/orgChart1"/>
    <dgm:cxn modelId="{E77A15BD-EE06-430E-BDE1-81A6561876F9}" type="presParOf" srcId="{0EC2A899-573B-4237-B7A1-B1079EA895A5}" destId="{9B989BD6-621C-4DB2-87FE-0CA5994A5ECE}" srcOrd="0" destOrd="0" presId="urn:microsoft.com/office/officeart/2005/8/layout/orgChart1"/>
    <dgm:cxn modelId="{26BEEC7A-DBE3-4C1D-9A0A-70EF398AB6B5}" type="presParOf" srcId="{0EC2A899-573B-4237-B7A1-B1079EA895A5}" destId="{7C1B0C14-966A-4B4A-821F-BFF6F512E832}" srcOrd="1" destOrd="0" presId="urn:microsoft.com/office/officeart/2005/8/layout/orgChart1"/>
    <dgm:cxn modelId="{8D53DCE9-2B9D-48E6-81B6-1AE98BE463F4}" type="presParOf" srcId="{7C1B0C14-966A-4B4A-821F-BFF6F512E832}" destId="{C6D276B3-3017-494C-A887-5D7862548259}" srcOrd="0" destOrd="0" presId="urn:microsoft.com/office/officeart/2005/8/layout/orgChart1"/>
    <dgm:cxn modelId="{96A05335-D834-4D27-9E9A-3315016BC36B}" type="presParOf" srcId="{C6D276B3-3017-494C-A887-5D7862548259}" destId="{D3963353-0A74-4BE4-ADAC-631B270BBE7E}" srcOrd="0" destOrd="0" presId="urn:microsoft.com/office/officeart/2005/8/layout/orgChart1"/>
    <dgm:cxn modelId="{BEFE3281-3A1C-44CF-BF5F-DD50D301AAF3}" type="presParOf" srcId="{C6D276B3-3017-494C-A887-5D7862548259}" destId="{5CA83949-7FE6-4E81-856C-5050C18C9039}" srcOrd="1" destOrd="0" presId="urn:microsoft.com/office/officeart/2005/8/layout/orgChart1"/>
    <dgm:cxn modelId="{12E913F7-2EAF-4EE1-9A64-492E093BB029}" type="presParOf" srcId="{7C1B0C14-966A-4B4A-821F-BFF6F512E832}" destId="{B812FA6F-4B49-4160-B585-22BF2C89FE7C}" srcOrd="1" destOrd="0" presId="urn:microsoft.com/office/officeart/2005/8/layout/orgChart1"/>
    <dgm:cxn modelId="{8854234F-273D-47D3-B160-9FB7D1AA7B6C}" type="presParOf" srcId="{7C1B0C14-966A-4B4A-821F-BFF6F512E832}" destId="{68425DB9-994F-4676-ADF2-DA1D2C0B8B09}" srcOrd="2" destOrd="0" presId="urn:microsoft.com/office/officeart/2005/8/layout/orgChart1"/>
    <dgm:cxn modelId="{B6C66219-5EAD-4693-AF5F-9A6ACB1FD523}" type="presParOf" srcId="{0EC2A899-573B-4237-B7A1-B1079EA895A5}" destId="{ABDFFC15-2CA5-4554-95C3-983AC7F64A14}" srcOrd="2" destOrd="0" presId="urn:microsoft.com/office/officeart/2005/8/layout/orgChart1"/>
    <dgm:cxn modelId="{B84D5D71-A03F-4ABB-BDD5-3631FC1AEBF5}" type="presParOf" srcId="{0EC2A899-573B-4237-B7A1-B1079EA895A5}" destId="{2E55B7C3-A8FA-4020-8DA2-8F90829DAC77}" srcOrd="3" destOrd="0" presId="urn:microsoft.com/office/officeart/2005/8/layout/orgChart1"/>
    <dgm:cxn modelId="{E82CB493-EDF4-4017-881D-88B891AA02F9}" type="presParOf" srcId="{2E55B7C3-A8FA-4020-8DA2-8F90829DAC77}" destId="{3D6256E9-BE3F-41FE-8464-D3C334BAE6F4}" srcOrd="0" destOrd="0" presId="urn:microsoft.com/office/officeart/2005/8/layout/orgChart1"/>
    <dgm:cxn modelId="{2F766C1B-A167-4F49-AE39-A71895FD1D48}" type="presParOf" srcId="{3D6256E9-BE3F-41FE-8464-D3C334BAE6F4}" destId="{6ECAFCD7-5F3D-4114-A250-4886A58DCFCB}" srcOrd="0" destOrd="0" presId="urn:microsoft.com/office/officeart/2005/8/layout/orgChart1"/>
    <dgm:cxn modelId="{1FFBC84B-772A-42EF-BFCA-92F5E6CD4991}" type="presParOf" srcId="{3D6256E9-BE3F-41FE-8464-D3C334BAE6F4}" destId="{E98A9B22-E4BE-4A8E-8D13-828A19566C5D}" srcOrd="1" destOrd="0" presId="urn:microsoft.com/office/officeart/2005/8/layout/orgChart1"/>
    <dgm:cxn modelId="{7231645D-BFB3-4CAC-B072-552A86FCB796}" type="presParOf" srcId="{2E55B7C3-A8FA-4020-8DA2-8F90829DAC77}" destId="{7922FDF5-4C64-4F48-947F-1A59B1F79478}" srcOrd="1" destOrd="0" presId="urn:microsoft.com/office/officeart/2005/8/layout/orgChart1"/>
    <dgm:cxn modelId="{03E76233-1D83-42F8-BA3E-7C80A0F04713}" type="presParOf" srcId="{2E55B7C3-A8FA-4020-8DA2-8F90829DAC77}" destId="{417D10C6-8671-46B5-9E1E-47C12FB56220}" srcOrd="2" destOrd="0" presId="urn:microsoft.com/office/officeart/2005/8/layout/orgChart1"/>
    <dgm:cxn modelId="{DEC26C59-B107-4EB0-BE58-C17C7B6DD10D}" type="presParOf" srcId="{2C0E2E04-496A-4A31-9975-8061D9A8C568}" destId="{C5AAF102-15A3-42E4-BBFE-7BDF5E724780}" srcOrd="2" destOrd="0" presId="urn:microsoft.com/office/officeart/2005/8/layout/orgChart1"/>
    <dgm:cxn modelId="{72A05195-BA8E-4B75-B5A0-B0F2400F777E}" type="presParOf" srcId="{F5CA9955-35C6-439A-BE1F-1603CE9ACFF1}" destId="{618C6565-4941-4356-AFD6-5063647455EF}" srcOrd="4" destOrd="0" presId="urn:microsoft.com/office/officeart/2005/8/layout/orgChart1"/>
    <dgm:cxn modelId="{0324A00E-EA67-4148-B187-D0F472D65965}" type="presParOf" srcId="{F5CA9955-35C6-439A-BE1F-1603CE9ACFF1}" destId="{02DE93D7-E639-4A39-9C7F-EDE4F321E182}" srcOrd="5" destOrd="0" presId="urn:microsoft.com/office/officeart/2005/8/layout/orgChart1"/>
    <dgm:cxn modelId="{8DD72C13-279B-4BFD-9637-3B4EFEC3E2F4}" type="presParOf" srcId="{02DE93D7-E639-4A39-9C7F-EDE4F321E182}" destId="{7470D282-ED73-4ABE-88CA-95DEC8494BDF}" srcOrd="0" destOrd="0" presId="urn:microsoft.com/office/officeart/2005/8/layout/orgChart1"/>
    <dgm:cxn modelId="{B4C5C08A-C3C7-42CE-9CA1-0B06D76B0574}" type="presParOf" srcId="{7470D282-ED73-4ABE-88CA-95DEC8494BDF}" destId="{96F42F62-8E87-42AF-9874-9DF7113DD0D0}" srcOrd="0" destOrd="0" presId="urn:microsoft.com/office/officeart/2005/8/layout/orgChart1"/>
    <dgm:cxn modelId="{4E7C45AB-2869-4A95-BAD9-DF453794895E}" type="presParOf" srcId="{7470D282-ED73-4ABE-88CA-95DEC8494BDF}" destId="{2FF6C2BD-9286-4B91-8087-E98D0C461A56}" srcOrd="1" destOrd="0" presId="urn:microsoft.com/office/officeart/2005/8/layout/orgChart1"/>
    <dgm:cxn modelId="{C565CC74-98D5-41C3-86AF-2E994CE4059D}" type="presParOf" srcId="{02DE93D7-E639-4A39-9C7F-EDE4F321E182}" destId="{D2333725-418C-44FD-BBCD-A667A843DEAE}" srcOrd="1" destOrd="0" presId="urn:microsoft.com/office/officeart/2005/8/layout/orgChart1"/>
    <dgm:cxn modelId="{775BE4A7-BA45-4F9D-A25C-F365505D97B5}" type="presParOf" srcId="{02DE93D7-E639-4A39-9C7F-EDE4F321E182}" destId="{0EC90C8E-D499-40CA-A56E-2B6D3517F9B4}" srcOrd="2" destOrd="0" presId="urn:microsoft.com/office/officeart/2005/8/layout/orgChart1"/>
    <dgm:cxn modelId="{1B3AD333-8127-4144-89DC-6C526294D3FE}" type="presParOf" srcId="{D0A477D1-61E8-4B08-ABFA-A6B0F5018AF1}" destId="{C9C47508-ADFF-420D-9D04-AB7E180C2AA6}" srcOrd="2" destOrd="0" presId="urn:microsoft.com/office/officeart/2005/8/layout/orgChart1"/>
    <dgm:cxn modelId="{3733C37B-6D7C-4C1C-9507-D43E4F23F95B}" type="presParOf" srcId="{09E61B26-EDEB-4793-B5A6-11EFB4CDA0F0}" destId="{AD9A2973-081A-4BA0-A2CF-CB0F7A5BD2AA}" srcOrd="2" destOrd="0" presId="urn:microsoft.com/office/officeart/2005/8/layout/orgChart1"/>
    <dgm:cxn modelId="{68608A79-3ABC-4ECB-9758-AEACE382EC8F}" type="presParOf" srcId="{09E61B26-EDEB-4793-B5A6-11EFB4CDA0F0}" destId="{47E0D77F-5587-455F-917D-4884E91EA69E}" srcOrd="3" destOrd="0" presId="urn:microsoft.com/office/officeart/2005/8/layout/orgChart1"/>
    <dgm:cxn modelId="{81E7EBC9-54A9-45AE-AF2A-C5696B50B530}" type="presParOf" srcId="{47E0D77F-5587-455F-917D-4884E91EA69E}" destId="{E1C6CF4F-8413-4487-8F63-A3827FA0EB9C}" srcOrd="0" destOrd="0" presId="urn:microsoft.com/office/officeart/2005/8/layout/orgChart1"/>
    <dgm:cxn modelId="{8A826782-B15C-45A1-9C7D-5FB210CDAE71}" type="presParOf" srcId="{E1C6CF4F-8413-4487-8F63-A3827FA0EB9C}" destId="{D8A08F9B-6E85-4418-9D24-90747C0E268B}" srcOrd="0" destOrd="0" presId="urn:microsoft.com/office/officeart/2005/8/layout/orgChart1"/>
    <dgm:cxn modelId="{A9876554-DAB2-4584-852E-7913CE0DEB22}" type="presParOf" srcId="{E1C6CF4F-8413-4487-8F63-A3827FA0EB9C}" destId="{574ABB3E-E3C2-4A7A-8DF7-1AC8E130AFD4}" srcOrd="1" destOrd="0" presId="urn:microsoft.com/office/officeart/2005/8/layout/orgChart1"/>
    <dgm:cxn modelId="{4EA870CA-25FA-4356-999C-792CE8B7FDD4}" type="presParOf" srcId="{47E0D77F-5587-455F-917D-4884E91EA69E}" destId="{D160B380-0159-4828-80E0-C57B37F82C1B}" srcOrd="1" destOrd="0" presId="urn:microsoft.com/office/officeart/2005/8/layout/orgChart1"/>
    <dgm:cxn modelId="{0F56B938-6282-49F6-B79F-4B05CAE58E72}" type="presParOf" srcId="{D160B380-0159-4828-80E0-C57B37F82C1B}" destId="{C12EA5E3-8875-4500-B963-8FBDAE374C7C}" srcOrd="0" destOrd="0" presId="urn:microsoft.com/office/officeart/2005/8/layout/orgChart1"/>
    <dgm:cxn modelId="{1DC0FC15-C016-4A69-B0FD-D9F6C42A4689}" type="presParOf" srcId="{D160B380-0159-4828-80E0-C57B37F82C1B}" destId="{594B6493-3B91-4023-848D-AB7DB84A1E36}" srcOrd="1" destOrd="0" presId="urn:microsoft.com/office/officeart/2005/8/layout/orgChart1"/>
    <dgm:cxn modelId="{7627D8B1-FD06-483A-9533-98CCEE6A9A4B}" type="presParOf" srcId="{594B6493-3B91-4023-848D-AB7DB84A1E36}" destId="{28F8A3A0-CCB9-4AA5-B160-694A0ADC51DA}" srcOrd="0" destOrd="0" presId="urn:microsoft.com/office/officeart/2005/8/layout/orgChart1"/>
    <dgm:cxn modelId="{A096211D-87EE-496F-9B84-926238A34C5F}" type="presParOf" srcId="{28F8A3A0-CCB9-4AA5-B160-694A0ADC51DA}" destId="{411D48F1-B986-4B24-8A51-6C15D15D10E4}" srcOrd="0" destOrd="0" presId="urn:microsoft.com/office/officeart/2005/8/layout/orgChart1"/>
    <dgm:cxn modelId="{9EE404A5-5CDB-4018-A5DE-3463E820783F}" type="presParOf" srcId="{28F8A3A0-CCB9-4AA5-B160-694A0ADC51DA}" destId="{0A337DF8-3D7D-420A-A4E3-BD28F764D20B}" srcOrd="1" destOrd="0" presId="urn:microsoft.com/office/officeart/2005/8/layout/orgChart1"/>
    <dgm:cxn modelId="{F50740BC-F24A-4006-BE20-0D80F66D4658}" type="presParOf" srcId="{594B6493-3B91-4023-848D-AB7DB84A1E36}" destId="{07932701-8286-4E38-8F54-78C690C50942}" srcOrd="1" destOrd="0" presId="urn:microsoft.com/office/officeart/2005/8/layout/orgChart1"/>
    <dgm:cxn modelId="{659C7A76-9221-4DEC-9252-E7A0AD72C52B}" type="presParOf" srcId="{594B6493-3B91-4023-848D-AB7DB84A1E36}" destId="{BE50D890-A94A-403F-A319-309E5E406208}" srcOrd="2" destOrd="0" presId="urn:microsoft.com/office/officeart/2005/8/layout/orgChart1"/>
    <dgm:cxn modelId="{5D6FE8C5-C032-4FDC-8A93-B4E170B72B18}" type="presParOf" srcId="{D160B380-0159-4828-80E0-C57B37F82C1B}" destId="{A46D032D-37A1-4EBD-9842-888BAECD807A}" srcOrd="2" destOrd="0" presId="urn:microsoft.com/office/officeart/2005/8/layout/orgChart1"/>
    <dgm:cxn modelId="{09548DDC-D3C5-40E4-A350-545E8DE62F02}" type="presParOf" srcId="{D160B380-0159-4828-80E0-C57B37F82C1B}" destId="{A356B835-DEE1-4468-ABE1-D86D7A4663D4}" srcOrd="3" destOrd="0" presId="urn:microsoft.com/office/officeart/2005/8/layout/orgChart1"/>
    <dgm:cxn modelId="{D47090DB-E8FA-48AE-B708-D779FED77CD1}" type="presParOf" srcId="{A356B835-DEE1-4468-ABE1-D86D7A4663D4}" destId="{574B07A8-6426-4F05-A997-F21756366FC9}" srcOrd="0" destOrd="0" presId="urn:microsoft.com/office/officeart/2005/8/layout/orgChart1"/>
    <dgm:cxn modelId="{12F16974-FDD1-4961-ADB4-A7DF22E55FD3}" type="presParOf" srcId="{574B07A8-6426-4F05-A997-F21756366FC9}" destId="{CD699E68-4DB3-401C-9C69-5364A5CD266D}" srcOrd="0" destOrd="0" presId="urn:microsoft.com/office/officeart/2005/8/layout/orgChart1"/>
    <dgm:cxn modelId="{0D3A7DEF-B658-4410-B3CE-25260EEFB395}" type="presParOf" srcId="{574B07A8-6426-4F05-A997-F21756366FC9}" destId="{4BD36272-7835-4D24-B08E-759D61C7C698}" srcOrd="1" destOrd="0" presId="urn:microsoft.com/office/officeart/2005/8/layout/orgChart1"/>
    <dgm:cxn modelId="{77CDCEF0-403A-4A93-9027-AC69D69DCCD6}" type="presParOf" srcId="{A356B835-DEE1-4468-ABE1-D86D7A4663D4}" destId="{FD4ED54D-640E-4E93-9C6A-4A6A9ED2063A}" srcOrd="1" destOrd="0" presId="urn:microsoft.com/office/officeart/2005/8/layout/orgChart1"/>
    <dgm:cxn modelId="{64141E67-9755-412E-BFD8-35BE07F7E35E}" type="presParOf" srcId="{A356B835-DEE1-4468-ABE1-D86D7A4663D4}" destId="{395B403C-40CA-41B5-91AD-A1E1F4B99C76}" srcOrd="2" destOrd="0" presId="urn:microsoft.com/office/officeart/2005/8/layout/orgChart1"/>
    <dgm:cxn modelId="{F5683C52-91B1-423F-B708-6E31B9E34C7A}" type="presParOf" srcId="{D160B380-0159-4828-80E0-C57B37F82C1B}" destId="{8898A1B1-AD71-4F6F-928D-7390F7897A1C}" srcOrd="4" destOrd="0" presId="urn:microsoft.com/office/officeart/2005/8/layout/orgChart1"/>
    <dgm:cxn modelId="{45F26A64-132C-46A2-B47C-964C569918F3}" type="presParOf" srcId="{D160B380-0159-4828-80E0-C57B37F82C1B}" destId="{29508EB3-A274-41D2-B125-26C42901D402}" srcOrd="5" destOrd="0" presId="urn:microsoft.com/office/officeart/2005/8/layout/orgChart1"/>
    <dgm:cxn modelId="{865F2E19-C952-4B06-9191-E5CE85E33C4B}" type="presParOf" srcId="{29508EB3-A274-41D2-B125-26C42901D402}" destId="{1AB8A7D6-9A4A-4EE9-9BA4-853E88DBEA79}" srcOrd="0" destOrd="0" presId="urn:microsoft.com/office/officeart/2005/8/layout/orgChart1"/>
    <dgm:cxn modelId="{84B2F5F5-3E86-4292-A3A3-B6A691019A6F}" type="presParOf" srcId="{1AB8A7D6-9A4A-4EE9-9BA4-853E88DBEA79}" destId="{B2E4DFDD-B270-47AF-85E8-B5C248D44BAA}" srcOrd="0" destOrd="0" presId="urn:microsoft.com/office/officeart/2005/8/layout/orgChart1"/>
    <dgm:cxn modelId="{6129B946-962A-4BF5-BB0C-0CDE61111E22}" type="presParOf" srcId="{1AB8A7D6-9A4A-4EE9-9BA4-853E88DBEA79}" destId="{1D2DAF75-37F8-4DAD-97C7-A9CE2047B7A1}" srcOrd="1" destOrd="0" presId="urn:microsoft.com/office/officeart/2005/8/layout/orgChart1"/>
    <dgm:cxn modelId="{56C567D9-E557-4D84-BE07-0272D664D865}" type="presParOf" srcId="{29508EB3-A274-41D2-B125-26C42901D402}" destId="{848B5794-2186-4781-853C-F4514EE6F879}" srcOrd="1" destOrd="0" presId="urn:microsoft.com/office/officeart/2005/8/layout/orgChart1"/>
    <dgm:cxn modelId="{2AE819CE-8AFA-4361-BDCB-485B6504F4F1}" type="presParOf" srcId="{29508EB3-A274-41D2-B125-26C42901D402}" destId="{7B4BF6B5-6D44-4056-9F92-A198F5B4E0C6}" srcOrd="2" destOrd="0" presId="urn:microsoft.com/office/officeart/2005/8/layout/orgChart1"/>
    <dgm:cxn modelId="{7C36327E-D2D7-4E53-925D-A203F6365641}" type="presParOf" srcId="{D160B380-0159-4828-80E0-C57B37F82C1B}" destId="{1640D0F4-2188-4AA2-9BAC-5A9E1D9B0B6D}" srcOrd="6" destOrd="0" presId="urn:microsoft.com/office/officeart/2005/8/layout/orgChart1"/>
    <dgm:cxn modelId="{BDB0F05F-CAC6-4728-BBC3-4F6E31C472B7}" type="presParOf" srcId="{D160B380-0159-4828-80E0-C57B37F82C1B}" destId="{EA6C0AE7-2283-4808-949F-401192D62163}" srcOrd="7" destOrd="0" presId="urn:microsoft.com/office/officeart/2005/8/layout/orgChart1"/>
    <dgm:cxn modelId="{DC5C9844-6282-47F0-9C77-71F4AE1A0B54}" type="presParOf" srcId="{EA6C0AE7-2283-4808-949F-401192D62163}" destId="{5BBAEACF-89D3-43C5-A1B5-9116AC467C16}" srcOrd="0" destOrd="0" presId="urn:microsoft.com/office/officeart/2005/8/layout/orgChart1"/>
    <dgm:cxn modelId="{BCA62922-9F7B-4110-8639-B4CFF98CC848}" type="presParOf" srcId="{5BBAEACF-89D3-43C5-A1B5-9116AC467C16}" destId="{B3AAF9C6-AF2A-4B82-A672-806BEDE26736}" srcOrd="0" destOrd="0" presId="urn:microsoft.com/office/officeart/2005/8/layout/orgChart1"/>
    <dgm:cxn modelId="{4B009E1E-3C18-4063-A16E-A1F1AEDD7756}" type="presParOf" srcId="{5BBAEACF-89D3-43C5-A1B5-9116AC467C16}" destId="{64A50C29-9B92-4FB2-8F67-3CA753874240}" srcOrd="1" destOrd="0" presId="urn:microsoft.com/office/officeart/2005/8/layout/orgChart1"/>
    <dgm:cxn modelId="{924C80B7-65E2-4BC3-97D3-42D3E6C32045}" type="presParOf" srcId="{EA6C0AE7-2283-4808-949F-401192D62163}" destId="{9AF0E1BF-B28E-423A-A599-B84DD03D1890}" srcOrd="1" destOrd="0" presId="urn:microsoft.com/office/officeart/2005/8/layout/orgChart1"/>
    <dgm:cxn modelId="{F37FDC5B-AE77-421B-A517-514F56C957A9}" type="presParOf" srcId="{EA6C0AE7-2283-4808-949F-401192D62163}" destId="{BD85A642-D439-489F-9185-4F53A364EADA}" srcOrd="2" destOrd="0" presId="urn:microsoft.com/office/officeart/2005/8/layout/orgChart1"/>
    <dgm:cxn modelId="{1C0A738A-DFC2-49B9-A671-BF7DFF7B66CE}" type="presParOf" srcId="{D160B380-0159-4828-80E0-C57B37F82C1B}" destId="{CFFE2A5F-C490-4320-A5E4-51431950059B}" srcOrd="8" destOrd="0" presId="urn:microsoft.com/office/officeart/2005/8/layout/orgChart1"/>
    <dgm:cxn modelId="{E18EAA6E-B696-4FFD-9EE6-E9F5D8B9EBD0}" type="presParOf" srcId="{D160B380-0159-4828-80E0-C57B37F82C1B}" destId="{F30B7430-835A-4519-956F-7AA0E7EF7E79}" srcOrd="9" destOrd="0" presId="urn:microsoft.com/office/officeart/2005/8/layout/orgChart1"/>
    <dgm:cxn modelId="{CFA208E5-38E4-460D-96DD-CBEBCC53573A}" type="presParOf" srcId="{F30B7430-835A-4519-956F-7AA0E7EF7E79}" destId="{E59B6FB0-CAB7-404D-9A50-860C531EF12D}" srcOrd="0" destOrd="0" presId="urn:microsoft.com/office/officeart/2005/8/layout/orgChart1"/>
    <dgm:cxn modelId="{AD240A6C-D39D-4D0C-9075-5117F7E3A9A5}" type="presParOf" srcId="{E59B6FB0-CAB7-404D-9A50-860C531EF12D}" destId="{D6FC94C3-F164-40B2-A8FF-62D724D749F6}" srcOrd="0" destOrd="0" presId="urn:microsoft.com/office/officeart/2005/8/layout/orgChart1"/>
    <dgm:cxn modelId="{02C855DF-894D-4AAF-BBCF-C709B5E51611}" type="presParOf" srcId="{E59B6FB0-CAB7-404D-9A50-860C531EF12D}" destId="{4BDE7659-7672-4EB7-976F-3103A52B97B1}" srcOrd="1" destOrd="0" presId="urn:microsoft.com/office/officeart/2005/8/layout/orgChart1"/>
    <dgm:cxn modelId="{24E7DC9C-32D8-4DEF-9BF5-7E029F7CF82B}" type="presParOf" srcId="{F30B7430-835A-4519-956F-7AA0E7EF7E79}" destId="{3033C966-3E2B-4778-8425-8DDAC0C127AE}" srcOrd="1" destOrd="0" presId="urn:microsoft.com/office/officeart/2005/8/layout/orgChart1"/>
    <dgm:cxn modelId="{4EC27EF9-0ED3-4052-AC16-624CF5AE992C}" type="presParOf" srcId="{F30B7430-835A-4519-956F-7AA0E7EF7E79}" destId="{B5438E3A-3AC7-413D-88F1-9C0499CE2C06}" srcOrd="2" destOrd="0" presId="urn:microsoft.com/office/officeart/2005/8/layout/orgChart1"/>
    <dgm:cxn modelId="{21C37113-B59D-40F6-AC8A-862B5678337F}" type="presParOf" srcId="{D160B380-0159-4828-80E0-C57B37F82C1B}" destId="{7B86935C-A56A-4F59-A43D-A5DECEFC4714}" srcOrd="10" destOrd="0" presId="urn:microsoft.com/office/officeart/2005/8/layout/orgChart1"/>
    <dgm:cxn modelId="{628FC364-C258-4073-9D43-C9887576A915}" type="presParOf" srcId="{D160B380-0159-4828-80E0-C57B37F82C1B}" destId="{2687D642-5A61-4C79-B587-6DC75785199C}" srcOrd="11" destOrd="0" presId="urn:microsoft.com/office/officeart/2005/8/layout/orgChart1"/>
    <dgm:cxn modelId="{F2F6C46F-2868-45CF-9196-DBFF7B38B8C3}" type="presParOf" srcId="{2687D642-5A61-4C79-B587-6DC75785199C}" destId="{2CDDCE93-A678-4B88-BD17-2ACCC02324AD}" srcOrd="0" destOrd="0" presId="urn:microsoft.com/office/officeart/2005/8/layout/orgChart1"/>
    <dgm:cxn modelId="{E57A7A5C-B6C4-4DA6-BC37-72BBDDB30711}" type="presParOf" srcId="{2CDDCE93-A678-4B88-BD17-2ACCC02324AD}" destId="{5C8147C8-568F-422F-B109-6DAEEC0C048C}" srcOrd="0" destOrd="0" presId="urn:microsoft.com/office/officeart/2005/8/layout/orgChart1"/>
    <dgm:cxn modelId="{6D6007AF-7506-4C71-B42C-FDFDAA370584}" type="presParOf" srcId="{2CDDCE93-A678-4B88-BD17-2ACCC02324AD}" destId="{35478F5B-510E-4CDB-94B1-B3EC15D68CFB}" srcOrd="1" destOrd="0" presId="urn:microsoft.com/office/officeart/2005/8/layout/orgChart1"/>
    <dgm:cxn modelId="{DBF02650-2366-494C-9F63-7FC4EBD2E032}" type="presParOf" srcId="{2687D642-5A61-4C79-B587-6DC75785199C}" destId="{3AA4789E-4AB1-48D3-96F3-43D32F693C1E}" srcOrd="1" destOrd="0" presId="urn:microsoft.com/office/officeart/2005/8/layout/orgChart1"/>
    <dgm:cxn modelId="{3EF99D0D-568E-46A3-BCA5-DB180D908237}" type="presParOf" srcId="{2687D642-5A61-4C79-B587-6DC75785199C}" destId="{5D46C6B8-5476-466B-97CF-51CDA4A99075}" srcOrd="2" destOrd="0" presId="urn:microsoft.com/office/officeart/2005/8/layout/orgChart1"/>
    <dgm:cxn modelId="{5F8465BA-8AE1-4E13-A1D8-95C96D111007}" type="presParOf" srcId="{D160B380-0159-4828-80E0-C57B37F82C1B}" destId="{BB600BBE-E8EF-4185-A61E-DEE268846F73}" srcOrd="12" destOrd="0" presId="urn:microsoft.com/office/officeart/2005/8/layout/orgChart1"/>
    <dgm:cxn modelId="{45912E16-2421-47A1-92A8-534BCFF03CCD}" type="presParOf" srcId="{D160B380-0159-4828-80E0-C57B37F82C1B}" destId="{EA84C05C-CBAA-4E74-88DC-EB2860DD63EA}" srcOrd="13" destOrd="0" presId="urn:microsoft.com/office/officeart/2005/8/layout/orgChart1"/>
    <dgm:cxn modelId="{E2E61754-7FA1-4E15-AA08-51011E0ED974}" type="presParOf" srcId="{EA84C05C-CBAA-4E74-88DC-EB2860DD63EA}" destId="{59094A6F-5E25-40B2-BA2E-0782C8D1ED6A}" srcOrd="0" destOrd="0" presId="urn:microsoft.com/office/officeart/2005/8/layout/orgChart1"/>
    <dgm:cxn modelId="{4363BFD1-844D-4BF1-A43A-2F5FA26A70F3}" type="presParOf" srcId="{59094A6F-5E25-40B2-BA2E-0782C8D1ED6A}" destId="{E3E0EF4E-B066-46E1-ADCE-0DEAC3952040}" srcOrd="0" destOrd="0" presId="urn:microsoft.com/office/officeart/2005/8/layout/orgChart1"/>
    <dgm:cxn modelId="{03FE297E-A2CB-41BA-8952-15945D33BE52}" type="presParOf" srcId="{59094A6F-5E25-40B2-BA2E-0782C8D1ED6A}" destId="{AD838013-3DFE-4E5C-9AF7-60FCEA2D1DDE}" srcOrd="1" destOrd="0" presId="urn:microsoft.com/office/officeart/2005/8/layout/orgChart1"/>
    <dgm:cxn modelId="{918ED11B-3E3F-44D6-8496-D1EFB7B7C870}" type="presParOf" srcId="{EA84C05C-CBAA-4E74-88DC-EB2860DD63EA}" destId="{1609B4DA-5221-411B-A3D3-4DEA67E8804F}" srcOrd="1" destOrd="0" presId="urn:microsoft.com/office/officeart/2005/8/layout/orgChart1"/>
    <dgm:cxn modelId="{5DDA91E4-C2D3-4770-A651-09D9B7E089A0}" type="presParOf" srcId="{EA84C05C-CBAA-4E74-88DC-EB2860DD63EA}" destId="{935BED48-37CC-4CEF-A2E1-4DCC1FA2C2DE}" srcOrd="2" destOrd="0" presId="urn:microsoft.com/office/officeart/2005/8/layout/orgChart1"/>
    <dgm:cxn modelId="{C3924C9B-F09F-4961-B5DC-83710AAA338F}" type="presParOf" srcId="{47E0D77F-5587-455F-917D-4884E91EA69E}" destId="{49B36602-93B3-4735-A96F-7B362E2C6BEB}" srcOrd="2" destOrd="0" presId="urn:microsoft.com/office/officeart/2005/8/layout/orgChart1"/>
    <dgm:cxn modelId="{0A07D8E6-9F2B-4FEB-A354-A8EB754078AE}" type="presParOf" srcId="{CFAFD6B2-C61B-4855-820C-063169BF7F70}" destId="{3458A66D-3FDA-456F-8702-F23A799ECA4C}" srcOrd="2" destOrd="0" presId="urn:microsoft.com/office/officeart/2005/8/layout/orgChart1"/>
    <dgm:cxn modelId="{A8D6DE21-BDF4-4D18-BDAA-7EE914B5DBB6}" type="presParOf" srcId="{3458A66D-3FDA-456F-8702-F23A799ECA4C}" destId="{B2F8A794-9A5C-4903-960C-50C602061C5C}" srcOrd="0" destOrd="0" presId="urn:microsoft.com/office/officeart/2005/8/layout/orgChart1"/>
    <dgm:cxn modelId="{74FD68E7-BA67-4738-AD6B-52F92F1E8D21}" type="presParOf" srcId="{3458A66D-3FDA-456F-8702-F23A799ECA4C}" destId="{2624758E-268D-4921-8F3E-340518F55B23}" srcOrd="1" destOrd="0" presId="urn:microsoft.com/office/officeart/2005/8/layout/orgChart1"/>
    <dgm:cxn modelId="{EA4E18AE-D5B4-402D-B863-17A7B877E0D3}" type="presParOf" srcId="{2624758E-268D-4921-8F3E-340518F55B23}" destId="{7B047C58-7DB6-4DCE-8FFA-1510ADD939F6}" srcOrd="0" destOrd="0" presId="urn:microsoft.com/office/officeart/2005/8/layout/orgChart1"/>
    <dgm:cxn modelId="{72E7F6A9-1505-4263-A66D-109A930DF4E9}" type="presParOf" srcId="{7B047C58-7DB6-4DCE-8FFA-1510ADD939F6}" destId="{F6813ADF-2B94-43EA-8C4E-D252950BAE97}" srcOrd="0" destOrd="0" presId="urn:microsoft.com/office/officeart/2005/8/layout/orgChart1"/>
    <dgm:cxn modelId="{27A120F7-3490-470B-BB44-AB9D4428E3C4}" type="presParOf" srcId="{7B047C58-7DB6-4DCE-8FFA-1510ADD939F6}" destId="{94B818F9-609F-4C9D-8F76-4A6CF9C63041}" srcOrd="1" destOrd="0" presId="urn:microsoft.com/office/officeart/2005/8/layout/orgChart1"/>
    <dgm:cxn modelId="{450BD3F7-78B5-4DEA-8018-EA814AFB669F}" type="presParOf" srcId="{2624758E-268D-4921-8F3E-340518F55B23}" destId="{210A21F9-E98D-4824-9F09-994F3530FA8B}" srcOrd="1" destOrd="0" presId="urn:microsoft.com/office/officeart/2005/8/layout/orgChart1"/>
    <dgm:cxn modelId="{6450596D-63E6-4082-BE66-D310FBFBC061}" type="presParOf" srcId="{2624758E-268D-4921-8F3E-340518F55B23}" destId="{501BA958-890F-42ED-BC48-6D9133C2019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479BFB9-2AF8-4377-9928-BE4E6F342E1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C2B0013-8004-4C34-992C-398D70DC663C}">
      <dgm:prSet phldrT="[Text]"/>
      <dgm:spPr/>
      <dgm:t>
        <a:bodyPr/>
        <a:lstStyle/>
        <a:p>
          <a:r>
            <a:rPr lang="en-GB" dirty="0"/>
            <a:t>Associate Director of Strategic Programmes and EPRR </a:t>
          </a:r>
        </a:p>
      </dgm:t>
    </dgm:pt>
    <dgm:pt modelId="{85B2878E-28B7-43CB-8A8C-61EBF6D206B4}" type="parTrans" cxnId="{3AAD88B5-C2D3-4704-B3B3-F6769844CDB9}">
      <dgm:prSet/>
      <dgm:spPr/>
      <dgm:t>
        <a:bodyPr/>
        <a:lstStyle/>
        <a:p>
          <a:endParaRPr lang="en-GB"/>
        </a:p>
      </dgm:t>
    </dgm:pt>
    <dgm:pt modelId="{493261DE-3182-41F7-937B-7314675EDBDF}" type="sibTrans" cxnId="{3AAD88B5-C2D3-4704-B3B3-F6769844CDB9}">
      <dgm:prSet/>
      <dgm:spPr/>
      <dgm:t>
        <a:bodyPr/>
        <a:lstStyle/>
        <a:p>
          <a:endParaRPr lang="en-GB"/>
        </a:p>
      </dgm:t>
    </dgm:pt>
    <dgm:pt modelId="{BF05299C-C460-4ECD-9A86-F339E7E43B83}">
      <dgm:prSet phldrT="[Text]"/>
      <dgm:spPr/>
      <dgm:t>
        <a:bodyPr/>
        <a:lstStyle/>
        <a:p>
          <a:r>
            <a:rPr lang="en-GB" dirty="0"/>
            <a:t>EPRR Manager </a:t>
          </a:r>
        </a:p>
      </dgm:t>
    </dgm:pt>
    <dgm:pt modelId="{6899F997-8836-491A-9722-C3724396658F}" type="parTrans" cxnId="{D6BA7D85-178F-4A86-AB69-3086E573767B}">
      <dgm:prSet/>
      <dgm:spPr/>
      <dgm:t>
        <a:bodyPr/>
        <a:lstStyle/>
        <a:p>
          <a:endParaRPr lang="en-GB"/>
        </a:p>
      </dgm:t>
    </dgm:pt>
    <dgm:pt modelId="{CAB47858-FAB4-4E7D-AED8-C671C3C11263}" type="sibTrans" cxnId="{D6BA7D85-178F-4A86-AB69-3086E573767B}">
      <dgm:prSet/>
      <dgm:spPr/>
      <dgm:t>
        <a:bodyPr/>
        <a:lstStyle/>
        <a:p>
          <a:endParaRPr lang="en-GB"/>
        </a:p>
      </dgm:t>
    </dgm:pt>
    <dgm:pt modelId="{E79BFD34-CCB7-466C-BE5C-8961709F851E}">
      <dgm:prSet phldrT="[Text]"/>
      <dgm:spPr/>
      <dgm:t>
        <a:bodyPr/>
        <a:lstStyle/>
        <a:p>
          <a:r>
            <a:rPr lang="en-GB" dirty="0"/>
            <a:t>EPRR Officer </a:t>
          </a:r>
        </a:p>
      </dgm:t>
    </dgm:pt>
    <dgm:pt modelId="{7CBBA8A6-FB26-4D77-AFAF-A9A7D5BE2BBF}" type="parTrans" cxnId="{44101A5D-2EE0-45E6-9310-231A2F739CCB}">
      <dgm:prSet/>
      <dgm:spPr/>
      <dgm:t>
        <a:bodyPr/>
        <a:lstStyle/>
        <a:p>
          <a:endParaRPr lang="en-GB"/>
        </a:p>
      </dgm:t>
    </dgm:pt>
    <dgm:pt modelId="{3001E94D-8922-427B-9800-1A8F268A1385}" type="sibTrans" cxnId="{44101A5D-2EE0-45E6-9310-231A2F739CCB}">
      <dgm:prSet/>
      <dgm:spPr/>
      <dgm:t>
        <a:bodyPr/>
        <a:lstStyle/>
        <a:p>
          <a:endParaRPr lang="en-GB"/>
        </a:p>
      </dgm:t>
    </dgm:pt>
    <dgm:pt modelId="{BE1390A6-421B-4904-9EEB-3E12591FD69D}">
      <dgm:prSet phldrT="[Text]"/>
      <dgm:spPr/>
      <dgm:t>
        <a:bodyPr/>
        <a:lstStyle/>
        <a:p>
          <a:r>
            <a:rPr lang="en-GB" dirty="0"/>
            <a:t>Head of Joint Commissioning </a:t>
          </a:r>
        </a:p>
      </dgm:t>
    </dgm:pt>
    <dgm:pt modelId="{59B5F62A-C835-42F7-BB25-60D35942E27E}" type="parTrans" cxnId="{1AA04628-6C26-413A-A8AB-DD3B212AAE3C}">
      <dgm:prSet/>
      <dgm:spPr/>
      <dgm:t>
        <a:bodyPr/>
        <a:lstStyle/>
        <a:p>
          <a:endParaRPr lang="en-GB"/>
        </a:p>
      </dgm:t>
    </dgm:pt>
    <dgm:pt modelId="{D4DD0A71-982A-49B3-8267-A52B38C4D4AB}" type="sibTrans" cxnId="{1AA04628-6C26-413A-A8AB-DD3B212AAE3C}">
      <dgm:prSet/>
      <dgm:spPr/>
      <dgm:t>
        <a:bodyPr/>
        <a:lstStyle/>
        <a:p>
          <a:endParaRPr lang="en-GB"/>
        </a:p>
      </dgm:t>
    </dgm:pt>
    <dgm:pt modelId="{C844360D-CB69-400F-B25E-4FF59BF403DE}">
      <dgm:prSet/>
      <dgm:spPr/>
      <dgm:t>
        <a:bodyPr/>
        <a:lstStyle/>
        <a:p>
          <a:r>
            <a:rPr lang="en-GB" dirty="0"/>
            <a:t>Senior Joint Commissioning Manager</a:t>
          </a:r>
        </a:p>
      </dgm:t>
    </dgm:pt>
    <dgm:pt modelId="{C9D3CD69-5C5B-4FB6-9AC0-BFCD6F20791C}" type="parTrans" cxnId="{B3B400AB-DBF1-4010-9F1D-EFB33B74F371}">
      <dgm:prSet/>
      <dgm:spPr/>
      <dgm:t>
        <a:bodyPr/>
        <a:lstStyle/>
        <a:p>
          <a:endParaRPr lang="en-GB"/>
        </a:p>
      </dgm:t>
    </dgm:pt>
    <dgm:pt modelId="{D8FB431F-5673-4D04-886D-869EC1FA2D1B}" type="sibTrans" cxnId="{B3B400AB-DBF1-4010-9F1D-EFB33B74F371}">
      <dgm:prSet/>
      <dgm:spPr/>
      <dgm:t>
        <a:bodyPr/>
        <a:lstStyle/>
        <a:p>
          <a:endParaRPr lang="en-GB"/>
        </a:p>
      </dgm:t>
    </dgm:pt>
    <dgm:pt modelId="{A41115D2-A7F9-45DA-8284-34CEDED621EA}">
      <dgm:prSet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Strategic Programmes Project Manager </a:t>
          </a:r>
        </a:p>
      </dgm:t>
    </dgm:pt>
    <dgm:pt modelId="{89799D28-8DC2-4B42-9329-9DDFBD0F34EF}" type="parTrans" cxnId="{CCC19BEC-DE55-4365-A659-AB05647135E6}">
      <dgm:prSet/>
      <dgm:spPr/>
      <dgm:t>
        <a:bodyPr/>
        <a:lstStyle/>
        <a:p>
          <a:endParaRPr lang="en-GB"/>
        </a:p>
      </dgm:t>
    </dgm:pt>
    <dgm:pt modelId="{AB6B2875-6F47-42D8-8752-FED7FC77F2E5}" type="sibTrans" cxnId="{CCC19BEC-DE55-4365-A659-AB05647135E6}">
      <dgm:prSet/>
      <dgm:spPr/>
      <dgm:t>
        <a:bodyPr/>
        <a:lstStyle/>
        <a:p>
          <a:endParaRPr lang="en-GB"/>
        </a:p>
      </dgm:t>
    </dgm:pt>
    <dgm:pt modelId="{5CD50285-1290-4917-B03F-2AAF9073E1B4}">
      <dgm:prSet phldrT="[Text]"/>
      <dgm:spPr/>
      <dgm:t>
        <a:bodyPr/>
        <a:lstStyle/>
        <a:p>
          <a:r>
            <a:rPr lang="en-GB" dirty="0"/>
            <a:t>Diabetes Project Manager</a:t>
          </a:r>
        </a:p>
      </dgm:t>
    </dgm:pt>
    <dgm:pt modelId="{FEE8A4D6-5BAC-408B-8052-C9D60891AA88}" type="parTrans" cxnId="{1952648E-E93D-4117-BBBB-AE93B88A1CFC}">
      <dgm:prSet/>
      <dgm:spPr/>
      <dgm:t>
        <a:bodyPr/>
        <a:lstStyle/>
        <a:p>
          <a:endParaRPr lang="en-GB"/>
        </a:p>
      </dgm:t>
    </dgm:pt>
    <dgm:pt modelId="{614F3E1D-866C-4FCC-8B5E-EEC4CD4A1E52}" type="sibTrans" cxnId="{1952648E-E93D-4117-BBBB-AE93B88A1CFC}">
      <dgm:prSet/>
      <dgm:spPr/>
      <dgm:t>
        <a:bodyPr/>
        <a:lstStyle/>
        <a:p>
          <a:endParaRPr lang="en-GB"/>
        </a:p>
      </dgm:t>
    </dgm:pt>
    <dgm:pt modelId="{6D86790A-3D33-4B04-BB5A-48A6743A905E}">
      <dgm:prSet phldrT="[Text]"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Senior Joint Commissioning Manager CVD &amp; Neuro Rehab</a:t>
          </a:r>
        </a:p>
      </dgm:t>
    </dgm:pt>
    <dgm:pt modelId="{62C5C211-4105-416A-A74B-6A32259A828A}" type="parTrans" cxnId="{C0991F7D-F625-4261-A19C-E908A2571056}">
      <dgm:prSet/>
      <dgm:spPr/>
      <dgm:t>
        <a:bodyPr/>
        <a:lstStyle/>
        <a:p>
          <a:endParaRPr lang="en-GB"/>
        </a:p>
      </dgm:t>
    </dgm:pt>
    <dgm:pt modelId="{7C7F1441-7EE8-46D2-AAF0-55E2D4968CE2}" type="sibTrans" cxnId="{C0991F7D-F625-4261-A19C-E908A2571056}">
      <dgm:prSet/>
      <dgm:spPr/>
      <dgm:t>
        <a:bodyPr/>
        <a:lstStyle/>
        <a:p>
          <a:endParaRPr lang="en-GB"/>
        </a:p>
      </dgm:t>
    </dgm:pt>
    <dgm:pt modelId="{B381B02B-50CE-4B9C-80D4-9DAFE2BA4221}">
      <dgm:prSet phldrT="[Text]"/>
      <dgm:spPr/>
      <dgm:t>
        <a:bodyPr/>
        <a:lstStyle/>
        <a:p>
          <a:r>
            <a:rPr lang="en-GB" dirty="0"/>
            <a:t>Diabetes Project Officer</a:t>
          </a:r>
        </a:p>
      </dgm:t>
    </dgm:pt>
    <dgm:pt modelId="{8503FCD0-3AFE-41C5-8AB7-CE3DB33C6DA6}" type="parTrans" cxnId="{3079A6F3-5F9E-4147-AB8D-BCC406CA9E3E}">
      <dgm:prSet/>
      <dgm:spPr/>
      <dgm:t>
        <a:bodyPr/>
        <a:lstStyle/>
        <a:p>
          <a:endParaRPr lang="en-GB"/>
        </a:p>
      </dgm:t>
    </dgm:pt>
    <dgm:pt modelId="{95231ED2-5D3B-4E46-BF7C-B084B058972D}" type="sibTrans" cxnId="{3079A6F3-5F9E-4147-AB8D-BCC406CA9E3E}">
      <dgm:prSet/>
      <dgm:spPr/>
      <dgm:t>
        <a:bodyPr/>
        <a:lstStyle/>
        <a:p>
          <a:endParaRPr lang="en-GB"/>
        </a:p>
      </dgm:t>
    </dgm:pt>
    <dgm:pt modelId="{6F3CD575-C63B-401C-90A1-BAD9F61EA8A0}">
      <dgm:prSet/>
      <dgm:spPr/>
      <dgm:t>
        <a:bodyPr/>
        <a:lstStyle/>
        <a:p>
          <a:r>
            <a:rPr lang="en-GB" dirty="0"/>
            <a:t>Prevention Programme Manage</a:t>
          </a:r>
        </a:p>
      </dgm:t>
    </dgm:pt>
    <dgm:pt modelId="{7BCCDF45-FEC7-46DF-B1EB-888C6A48E639}" type="parTrans" cxnId="{F3D1EDAF-B169-49C9-B6E4-2A76BE8AB87D}">
      <dgm:prSet/>
      <dgm:spPr/>
      <dgm:t>
        <a:bodyPr/>
        <a:lstStyle/>
        <a:p>
          <a:endParaRPr lang="en-GB"/>
        </a:p>
      </dgm:t>
    </dgm:pt>
    <dgm:pt modelId="{DBDF4BF0-058A-4D62-914E-7F0A7C16E36E}" type="sibTrans" cxnId="{F3D1EDAF-B169-49C9-B6E4-2A76BE8AB87D}">
      <dgm:prSet/>
      <dgm:spPr/>
      <dgm:t>
        <a:bodyPr/>
        <a:lstStyle/>
        <a:p>
          <a:endParaRPr lang="en-GB"/>
        </a:p>
      </dgm:t>
    </dgm:pt>
    <dgm:pt modelId="{95F37538-B98E-4444-A75D-9A7F1A267AA6}">
      <dgm:prSet/>
      <dgm:spPr/>
      <dgm:t>
        <a:bodyPr/>
        <a:lstStyle/>
        <a:p>
          <a:r>
            <a:rPr lang="en-GB" dirty="0"/>
            <a:t>CD &amp; Weight </a:t>
          </a:r>
          <a:r>
            <a:rPr lang="en-GB" dirty="0" err="1"/>
            <a:t>Mgmt</a:t>
          </a:r>
          <a:r>
            <a:rPr lang="en-GB" dirty="0"/>
            <a:t> Programme Manager</a:t>
          </a:r>
        </a:p>
      </dgm:t>
    </dgm:pt>
    <dgm:pt modelId="{626D3F7B-25F8-4DCB-92A4-A5D812962E0A}" type="parTrans" cxnId="{C7B9D47C-E890-4971-953A-CC9394195085}">
      <dgm:prSet/>
      <dgm:spPr/>
      <dgm:t>
        <a:bodyPr/>
        <a:lstStyle/>
        <a:p>
          <a:endParaRPr lang="en-GB"/>
        </a:p>
      </dgm:t>
    </dgm:pt>
    <dgm:pt modelId="{344FC7BD-6B74-4F29-94F9-8B4CD04F32F0}" type="sibTrans" cxnId="{C7B9D47C-E890-4971-953A-CC9394195085}">
      <dgm:prSet/>
      <dgm:spPr/>
      <dgm:t>
        <a:bodyPr/>
        <a:lstStyle/>
        <a:p>
          <a:endParaRPr lang="en-GB"/>
        </a:p>
      </dgm:t>
    </dgm:pt>
    <dgm:pt modelId="{5E350AB0-893D-4589-8925-E41A17F7E8AE}">
      <dgm:prSet/>
      <dgm:spPr/>
      <dgm:t>
        <a:bodyPr/>
        <a:lstStyle/>
        <a:p>
          <a:r>
            <a:rPr lang="en-GB" dirty="0"/>
            <a:t>Project Officer</a:t>
          </a:r>
        </a:p>
      </dgm:t>
    </dgm:pt>
    <dgm:pt modelId="{967A5B33-582F-40AB-BC30-3316EF37C38B}" type="parTrans" cxnId="{CF7B333F-D803-4A85-8340-92F640676FED}">
      <dgm:prSet/>
      <dgm:spPr/>
      <dgm:t>
        <a:bodyPr/>
        <a:lstStyle/>
        <a:p>
          <a:endParaRPr lang="en-GB"/>
        </a:p>
      </dgm:t>
    </dgm:pt>
    <dgm:pt modelId="{F40A0E64-310F-4C46-AD81-CD0FF4FF173F}" type="sibTrans" cxnId="{CF7B333F-D803-4A85-8340-92F640676FED}">
      <dgm:prSet/>
      <dgm:spPr/>
      <dgm:t>
        <a:bodyPr/>
        <a:lstStyle/>
        <a:p>
          <a:endParaRPr lang="en-GB"/>
        </a:p>
      </dgm:t>
    </dgm:pt>
    <dgm:pt modelId="{646C12E9-35D7-47D5-87AD-5967141F4DE3}" type="pres">
      <dgm:prSet presAssocID="{2479BFB9-2AF8-4377-9928-BE4E6F342E1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B7089EA-1EBE-4524-8B1D-4F06492AE4FE}" type="pres">
      <dgm:prSet presAssocID="{3C2B0013-8004-4C34-992C-398D70DC663C}" presName="hierRoot1" presStyleCnt="0">
        <dgm:presLayoutVars>
          <dgm:hierBranch val="init"/>
        </dgm:presLayoutVars>
      </dgm:prSet>
      <dgm:spPr/>
    </dgm:pt>
    <dgm:pt modelId="{8858BED6-87DD-4445-B8EF-1FBD01EE7CE6}" type="pres">
      <dgm:prSet presAssocID="{3C2B0013-8004-4C34-992C-398D70DC663C}" presName="rootComposite1" presStyleCnt="0"/>
      <dgm:spPr/>
    </dgm:pt>
    <dgm:pt modelId="{4B0E7643-CE78-4E22-B3DD-17372AB0B03D}" type="pres">
      <dgm:prSet presAssocID="{3C2B0013-8004-4C34-992C-398D70DC663C}" presName="rootText1" presStyleLbl="node0" presStyleIdx="0" presStyleCnt="1">
        <dgm:presLayoutVars>
          <dgm:chPref val="3"/>
        </dgm:presLayoutVars>
      </dgm:prSet>
      <dgm:spPr/>
    </dgm:pt>
    <dgm:pt modelId="{B494953F-104C-4A85-A7BE-3E6AAEF88369}" type="pres">
      <dgm:prSet presAssocID="{3C2B0013-8004-4C34-992C-398D70DC663C}" presName="rootConnector1" presStyleLbl="node1" presStyleIdx="0" presStyleCnt="0"/>
      <dgm:spPr/>
    </dgm:pt>
    <dgm:pt modelId="{EC473E9B-6266-4CBF-A0CE-47EAF832E9AE}" type="pres">
      <dgm:prSet presAssocID="{3C2B0013-8004-4C34-992C-398D70DC663C}" presName="hierChild2" presStyleCnt="0"/>
      <dgm:spPr/>
    </dgm:pt>
    <dgm:pt modelId="{501E884A-94A5-47B9-B835-FC82A7AF58AA}" type="pres">
      <dgm:prSet presAssocID="{FEE8A4D6-5BAC-408B-8052-C9D60891AA88}" presName="Name37" presStyleLbl="parChTrans1D2" presStyleIdx="0" presStyleCnt="3"/>
      <dgm:spPr/>
    </dgm:pt>
    <dgm:pt modelId="{0F0D8F8E-3182-4070-B997-B784531DE3FA}" type="pres">
      <dgm:prSet presAssocID="{5CD50285-1290-4917-B03F-2AAF9073E1B4}" presName="hierRoot2" presStyleCnt="0">
        <dgm:presLayoutVars>
          <dgm:hierBranch val="init"/>
        </dgm:presLayoutVars>
      </dgm:prSet>
      <dgm:spPr/>
    </dgm:pt>
    <dgm:pt modelId="{C7B1252C-EE7A-47EF-A072-9BD092D283E8}" type="pres">
      <dgm:prSet presAssocID="{5CD50285-1290-4917-B03F-2AAF9073E1B4}" presName="rootComposite" presStyleCnt="0"/>
      <dgm:spPr/>
    </dgm:pt>
    <dgm:pt modelId="{508B37DA-E88B-4408-A725-56367F18AE42}" type="pres">
      <dgm:prSet presAssocID="{5CD50285-1290-4917-B03F-2AAF9073E1B4}" presName="rootText" presStyleLbl="node2" presStyleIdx="0" presStyleCnt="3">
        <dgm:presLayoutVars>
          <dgm:chPref val="3"/>
        </dgm:presLayoutVars>
      </dgm:prSet>
      <dgm:spPr/>
    </dgm:pt>
    <dgm:pt modelId="{BF672CC9-50E4-4CB8-A221-2DD2FC703DC5}" type="pres">
      <dgm:prSet presAssocID="{5CD50285-1290-4917-B03F-2AAF9073E1B4}" presName="rootConnector" presStyleLbl="node2" presStyleIdx="0" presStyleCnt="3"/>
      <dgm:spPr/>
    </dgm:pt>
    <dgm:pt modelId="{928EB8B1-9CD0-4A2F-B033-111E6F826B84}" type="pres">
      <dgm:prSet presAssocID="{5CD50285-1290-4917-B03F-2AAF9073E1B4}" presName="hierChild4" presStyleCnt="0"/>
      <dgm:spPr/>
    </dgm:pt>
    <dgm:pt modelId="{9F44646F-5DA3-4193-B8D6-77E29BEABC7D}" type="pres">
      <dgm:prSet presAssocID="{8503FCD0-3AFE-41C5-8AB7-CE3DB33C6DA6}" presName="Name37" presStyleLbl="parChTrans1D3" presStyleIdx="0" presStyleCnt="5"/>
      <dgm:spPr/>
    </dgm:pt>
    <dgm:pt modelId="{20C14BD0-F899-488B-A301-9AF79CB7BAC8}" type="pres">
      <dgm:prSet presAssocID="{B381B02B-50CE-4B9C-80D4-9DAFE2BA4221}" presName="hierRoot2" presStyleCnt="0">
        <dgm:presLayoutVars>
          <dgm:hierBranch val="init"/>
        </dgm:presLayoutVars>
      </dgm:prSet>
      <dgm:spPr/>
    </dgm:pt>
    <dgm:pt modelId="{4EF8076E-9C8C-4E72-9EE6-1B863E29C9A6}" type="pres">
      <dgm:prSet presAssocID="{B381B02B-50CE-4B9C-80D4-9DAFE2BA4221}" presName="rootComposite" presStyleCnt="0"/>
      <dgm:spPr/>
    </dgm:pt>
    <dgm:pt modelId="{FAED2580-A56E-463C-8F2F-AC960DFDEBF4}" type="pres">
      <dgm:prSet presAssocID="{B381B02B-50CE-4B9C-80D4-9DAFE2BA4221}" presName="rootText" presStyleLbl="node3" presStyleIdx="0" presStyleCnt="5">
        <dgm:presLayoutVars>
          <dgm:chPref val="3"/>
        </dgm:presLayoutVars>
      </dgm:prSet>
      <dgm:spPr/>
    </dgm:pt>
    <dgm:pt modelId="{DCCA7175-6DC9-4872-9EC7-D49935FB0D1F}" type="pres">
      <dgm:prSet presAssocID="{B381B02B-50CE-4B9C-80D4-9DAFE2BA4221}" presName="rootConnector" presStyleLbl="node3" presStyleIdx="0" presStyleCnt="5"/>
      <dgm:spPr/>
    </dgm:pt>
    <dgm:pt modelId="{1BFE0243-BE90-4F50-A8EC-BD59E448BB3C}" type="pres">
      <dgm:prSet presAssocID="{B381B02B-50CE-4B9C-80D4-9DAFE2BA4221}" presName="hierChild4" presStyleCnt="0"/>
      <dgm:spPr/>
    </dgm:pt>
    <dgm:pt modelId="{69F1F0A7-D0FC-48F9-89EF-25A668D8A2C6}" type="pres">
      <dgm:prSet presAssocID="{B381B02B-50CE-4B9C-80D4-9DAFE2BA4221}" presName="hierChild5" presStyleCnt="0"/>
      <dgm:spPr/>
    </dgm:pt>
    <dgm:pt modelId="{1ED3B714-475A-4798-9FA3-B32B1EEB0E05}" type="pres">
      <dgm:prSet presAssocID="{626D3F7B-25F8-4DCB-92A4-A5D812962E0A}" presName="Name37" presStyleLbl="parChTrans1D3" presStyleIdx="1" presStyleCnt="5"/>
      <dgm:spPr/>
    </dgm:pt>
    <dgm:pt modelId="{B638AE1A-A544-4A65-B889-A54C10F0C6D0}" type="pres">
      <dgm:prSet presAssocID="{95F37538-B98E-4444-A75D-9A7F1A267AA6}" presName="hierRoot2" presStyleCnt="0">
        <dgm:presLayoutVars>
          <dgm:hierBranch val="init"/>
        </dgm:presLayoutVars>
      </dgm:prSet>
      <dgm:spPr/>
    </dgm:pt>
    <dgm:pt modelId="{CF5B536F-00EB-473E-91D8-9B998CA30474}" type="pres">
      <dgm:prSet presAssocID="{95F37538-B98E-4444-A75D-9A7F1A267AA6}" presName="rootComposite" presStyleCnt="0"/>
      <dgm:spPr/>
    </dgm:pt>
    <dgm:pt modelId="{5A9862F0-58AC-4BB9-85F8-7E7E40378FE9}" type="pres">
      <dgm:prSet presAssocID="{95F37538-B98E-4444-A75D-9A7F1A267AA6}" presName="rootText" presStyleLbl="node3" presStyleIdx="1" presStyleCnt="5">
        <dgm:presLayoutVars>
          <dgm:chPref val="3"/>
        </dgm:presLayoutVars>
      </dgm:prSet>
      <dgm:spPr/>
    </dgm:pt>
    <dgm:pt modelId="{7C3BD3E1-BB58-4A6A-9A59-556DD847D77A}" type="pres">
      <dgm:prSet presAssocID="{95F37538-B98E-4444-A75D-9A7F1A267AA6}" presName="rootConnector" presStyleLbl="node3" presStyleIdx="1" presStyleCnt="5"/>
      <dgm:spPr/>
    </dgm:pt>
    <dgm:pt modelId="{F7B28A31-7081-4AAD-A343-57C5B960AB82}" type="pres">
      <dgm:prSet presAssocID="{95F37538-B98E-4444-A75D-9A7F1A267AA6}" presName="hierChild4" presStyleCnt="0"/>
      <dgm:spPr/>
    </dgm:pt>
    <dgm:pt modelId="{FD5EC76B-04C5-4AD5-BCB1-E25679D1116F}" type="pres">
      <dgm:prSet presAssocID="{95F37538-B98E-4444-A75D-9A7F1A267AA6}" presName="hierChild5" presStyleCnt="0"/>
      <dgm:spPr/>
    </dgm:pt>
    <dgm:pt modelId="{F282101C-A630-4CF1-AE23-75D8BFAF86E5}" type="pres">
      <dgm:prSet presAssocID="{5CD50285-1290-4917-B03F-2AAF9073E1B4}" presName="hierChild5" presStyleCnt="0"/>
      <dgm:spPr/>
    </dgm:pt>
    <dgm:pt modelId="{A6F8D72C-8BE7-42A3-82CE-CF87ADCB31BB}" type="pres">
      <dgm:prSet presAssocID="{59B5F62A-C835-42F7-BB25-60D35942E27E}" presName="Name37" presStyleLbl="parChTrans1D2" presStyleIdx="1" presStyleCnt="3"/>
      <dgm:spPr/>
    </dgm:pt>
    <dgm:pt modelId="{77BD98FA-B2BE-46C0-B6D7-6512A78FB53D}" type="pres">
      <dgm:prSet presAssocID="{BE1390A6-421B-4904-9EEB-3E12591FD69D}" presName="hierRoot2" presStyleCnt="0">
        <dgm:presLayoutVars>
          <dgm:hierBranch val="init"/>
        </dgm:presLayoutVars>
      </dgm:prSet>
      <dgm:spPr/>
    </dgm:pt>
    <dgm:pt modelId="{F1FA93E6-36D0-48E2-9D34-980998A5997A}" type="pres">
      <dgm:prSet presAssocID="{BE1390A6-421B-4904-9EEB-3E12591FD69D}" presName="rootComposite" presStyleCnt="0"/>
      <dgm:spPr/>
    </dgm:pt>
    <dgm:pt modelId="{FD1C90D9-2A91-4A7B-85DC-D5790AF09794}" type="pres">
      <dgm:prSet presAssocID="{BE1390A6-421B-4904-9EEB-3E12591FD69D}" presName="rootText" presStyleLbl="node2" presStyleIdx="1" presStyleCnt="3">
        <dgm:presLayoutVars>
          <dgm:chPref val="3"/>
        </dgm:presLayoutVars>
      </dgm:prSet>
      <dgm:spPr/>
    </dgm:pt>
    <dgm:pt modelId="{2737B0F7-A61C-483D-893C-8EB005789BBA}" type="pres">
      <dgm:prSet presAssocID="{BE1390A6-421B-4904-9EEB-3E12591FD69D}" presName="rootConnector" presStyleLbl="node2" presStyleIdx="1" presStyleCnt="3"/>
      <dgm:spPr/>
    </dgm:pt>
    <dgm:pt modelId="{6DCEE544-E8F1-4D6B-A979-4720B8D81E5D}" type="pres">
      <dgm:prSet presAssocID="{BE1390A6-421B-4904-9EEB-3E12591FD69D}" presName="hierChild4" presStyleCnt="0"/>
      <dgm:spPr/>
    </dgm:pt>
    <dgm:pt modelId="{C210A932-2ECD-4918-B9D4-0996B5E4B3C7}" type="pres">
      <dgm:prSet presAssocID="{62C5C211-4105-416A-A74B-6A32259A828A}" presName="Name37" presStyleLbl="parChTrans1D3" presStyleIdx="2" presStyleCnt="5"/>
      <dgm:spPr/>
    </dgm:pt>
    <dgm:pt modelId="{6BD3BFB3-3EE0-4BAE-8009-286FD1CFB03E}" type="pres">
      <dgm:prSet presAssocID="{6D86790A-3D33-4B04-BB5A-48A6743A905E}" presName="hierRoot2" presStyleCnt="0">
        <dgm:presLayoutVars>
          <dgm:hierBranch val="init"/>
        </dgm:presLayoutVars>
      </dgm:prSet>
      <dgm:spPr/>
    </dgm:pt>
    <dgm:pt modelId="{BDA1F1D2-CB73-4FD1-B7DF-8DFD2D0636AA}" type="pres">
      <dgm:prSet presAssocID="{6D86790A-3D33-4B04-BB5A-48A6743A905E}" presName="rootComposite" presStyleCnt="0"/>
      <dgm:spPr/>
    </dgm:pt>
    <dgm:pt modelId="{F3BA4006-B50A-4C7D-A945-78F9B229B263}" type="pres">
      <dgm:prSet presAssocID="{6D86790A-3D33-4B04-BB5A-48A6743A905E}" presName="rootText" presStyleLbl="node3" presStyleIdx="2" presStyleCnt="5">
        <dgm:presLayoutVars>
          <dgm:chPref val="3"/>
        </dgm:presLayoutVars>
      </dgm:prSet>
      <dgm:spPr/>
    </dgm:pt>
    <dgm:pt modelId="{7FEB1169-4F30-4CAC-90C5-34AA63B33C4C}" type="pres">
      <dgm:prSet presAssocID="{6D86790A-3D33-4B04-BB5A-48A6743A905E}" presName="rootConnector" presStyleLbl="node3" presStyleIdx="2" presStyleCnt="5"/>
      <dgm:spPr/>
    </dgm:pt>
    <dgm:pt modelId="{1079BCB7-6586-47EC-A60F-D9ADA1593D73}" type="pres">
      <dgm:prSet presAssocID="{6D86790A-3D33-4B04-BB5A-48A6743A905E}" presName="hierChild4" presStyleCnt="0"/>
      <dgm:spPr/>
    </dgm:pt>
    <dgm:pt modelId="{A2BD1924-CA7A-421A-9B78-133913C61411}" type="pres">
      <dgm:prSet presAssocID="{6D86790A-3D33-4B04-BB5A-48A6743A905E}" presName="hierChild5" presStyleCnt="0"/>
      <dgm:spPr/>
    </dgm:pt>
    <dgm:pt modelId="{A5AFC8EA-EFA1-473E-A788-CAA1D88C2D18}" type="pres">
      <dgm:prSet presAssocID="{C9D3CD69-5C5B-4FB6-9AC0-BFCD6F20791C}" presName="Name37" presStyleLbl="parChTrans1D3" presStyleIdx="3" presStyleCnt="5"/>
      <dgm:spPr/>
    </dgm:pt>
    <dgm:pt modelId="{DB1BF93E-1599-4081-A25F-C683DA24306E}" type="pres">
      <dgm:prSet presAssocID="{C844360D-CB69-400F-B25E-4FF59BF403DE}" presName="hierRoot2" presStyleCnt="0">
        <dgm:presLayoutVars>
          <dgm:hierBranch val="init"/>
        </dgm:presLayoutVars>
      </dgm:prSet>
      <dgm:spPr/>
    </dgm:pt>
    <dgm:pt modelId="{02CB5364-F92D-43F3-84EC-107F5761A362}" type="pres">
      <dgm:prSet presAssocID="{C844360D-CB69-400F-B25E-4FF59BF403DE}" presName="rootComposite" presStyleCnt="0"/>
      <dgm:spPr/>
    </dgm:pt>
    <dgm:pt modelId="{8B3C90D0-86CB-4805-9B16-7334B0D9C12A}" type="pres">
      <dgm:prSet presAssocID="{C844360D-CB69-400F-B25E-4FF59BF403DE}" presName="rootText" presStyleLbl="node3" presStyleIdx="3" presStyleCnt="5">
        <dgm:presLayoutVars>
          <dgm:chPref val="3"/>
        </dgm:presLayoutVars>
      </dgm:prSet>
      <dgm:spPr/>
    </dgm:pt>
    <dgm:pt modelId="{7DBEAE7E-1719-4618-847D-AD7D41D6610B}" type="pres">
      <dgm:prSet presAssocID="{C844360D-CB69-400F-B25E-4FF59BF403DE}" presName="rootConnector" presStyleLbl="node3" presStyleIdx="3" presStyleCnt="5"/>
      <dgm:spPr/>
    </dgm:pt>
    <dgm:pt modelId="{9C0880A5-0061-4F89-A659-C0565EF29642}" type="pres">
      <dgm:prSet presAssocID="{C844360D-CB69-400F-B25E-4FF59BF403DE}" presName="hierChild4" presStyleCnt="0"/>
      <dgm:spPr/>
    </dgm:pt>
    <dgm:pt modelId="{ABF6AAD9-C810-42EB-A629-EFA30ABC83E7}" type="pres">
      <dgm:prSet presAssocID="{89799D28-8DC2-4B42-9329-9DDFBD0F34EF}" presName="Name37" presStyleLbl="parChTrans1D4" presStyleIdx="0" presStyleCnt="3"/>
      <dgm:spPr/>
    </dgm:pt>
    <dgm:pt modelId="{FE50C234-2CD8-45D2-B768-36A1C78B2926}" type="pres">
      <dgm:prSet presAssocID="{A41115D2-A7F9-45DA-8284-34CEDED621EA}" presName="hierRoot2" presStyleCnt="0">
        <dgm:presLayoutVars>
          <dgm:hierBranch val="init"/>
        </dgm:presLayoutVars>
      </dgm:prSet>
      <dgm:spPr/>
    </dgm:pt>
    <dgm:pt modelId="{F97B4B65-5E7A-4670-BF67-75B1D34F076C}" type="pres">
      <dgm:prSet presAssocID="{A41115D2-A7F9-45DA-8284-34CEDED621EA}" presName="rootComposite" presStyleCnt="0"/>
      <dgm:spPr/>
    </dgm:pt>
    <dgm:pt modelId="{8E727F15-B360-4D74-B4F7-26AB6B4E8DB0}" type="pres">
      <dgm:prSet presAssocID="{A41115D2-A7F9-45DA-8284-34CEDED621EA}" presName="rootText" presStyleLbl="node4" presStyleIdx="0" presStyleCnt="3" custLinFactNeighborX="87500" custLinFactNeighborY="-5072">
        <dgm:presLayoutVars>
          <dgm:chPref val="3"/>
        </dgm:presLayoutVars>
      </dgm:prSet>
      <dgm:spPr/>
    </dgm:pt>
    <dgm:pt modelId="{BD2AD73C-53D0-4EB2-9D9A-430E81E6F48B}" type="pres">
      <dgm:prSet presAssocID="{A41115D2-A7F9-45DA-8284-34CEDED621EA}" presName="rootConnector" presStyleLbl="node4" presStyleIdx="0" presStyleCnt="3"/>
      <dgm:spPr/>
    </dgm:pt>
    <dgm:pt modelId="{E48A44AA-3ECD-47D1-948F-20614600ADCA}" type="pres">
      <dgm:prSet presAssocID="{A41115D2-A7F9-45DA-8284-34CEDED621EA}" presName="hierChild4" presStyleCnt="0"/>
      <dgm:spPr/>
    </dgm:pt>
    <dgm:pt modelId="{2431D8CB-9E48-428A-A3A0-7A7336FEAB64}" type="pres">
      <dgm:prSet presAssocID="{A41115D2-A7F9-45DA-8284-34CEDED621EA}" presName="hierChild5" presStyleCnt="0"/>
      <dgm:spPr/>
    </dgm:pt>
    <dgm:pt modelId="{90F63D66-EEBE-4A45-9ABA-1836680B065F}" type="pres">
      <dgm:prSet presAssocID="{7BCCDF45-FEC7-46DF-B1EB-888C6A48E639}" presName="Name37" presStyleLbl="parChTrans1D4" presStyleIdx="1" presStyleCnt="3"/>
      <dgm:spPr/>
    </dgm:pt>
    <dgm:pt modelId="{36C18587-B955-442E-B1DD-FCEC2E0FD7FA}" type="pres">
      <dgm:prSet presAssocID="{6F3CD575-C63B-401C-90A1-BAD9F61EA8A0}" presName="hierRoot2" presStyleCnt="0">
        <dgm:presLayoutVars>
          <dgm:hierBranch val="init"/>
        </dgm:presLayoutVars>
      </dgm:prSet>
      <dgm:spPr/>
    </dgm:pt>
    <dgm:pt modelId="{4EC14655-D560-4633-9C13-941DD4610095}" type="pres">
      <dgm:prSet presAssocID="{6F3CD575-C63B-401C-90A1-BAD9F61EA8A0}" presName="rootComposite" presStyleCnt="0"/>
      <dgm:spPr/>
    </dgm:pt>
    <dgm:pt modelId="{EDC08524-57F3-4633-8AE3-3F7D07C57C76}" type="pres">
      <dgm:prSet presAssocID="{6F3CD575-C63B-401C-90A1-BAD9F61EA8A0}" presName="rootText" presStyleLbl="node4" presStyleIdx="1" presStyleCnt="3" custLinFactX="-56870" custLinFactNeighborX="-100000" custLinFactNeighborY="-6340">
        <dgm:presLayoutVars>
          <dgm:chPref val="3"/>
        </dgm:presLayoutVars>
      </dgm:prSet>
      <dgm:spPr/>
    </dgm:pt>
    <dgm:pt modelId="{AEEDD3DF-D21B-472B-9A77-7A1989C94126}" type="pres">
      <dgm:prSet presAssocID="{6F3CD575-C63B-401C-90A1-BAD9F61EA8A0}" presName="rootConnector" presStyleLbl="node4" presStyleIdx="1" presStyleCnt="3"/>
      <dgm:spPr/>
    </dgm:pt>
    <dgm:pt modelId="{4634AB0D-C75A-4D3D-B184-77880EB22164}" type="pres">
      <dgm:prSet presAssocID="{6F3CD575-C63B-401C-90A1-BAD9F61EA8A0}" presName="hierChild4" presStyleCnt="0"/>
      <dgm:spPr/>
    </dgm:pt>
    <dgm:pt modelId="{A1B67E19-BFBA-4FBB-9E64-2D65DB8AC8AE}" type="pres">
      <dgm:prSet presAssocID="{967A5B33-582F-40AB-BC30-3316EF37C38B}" presName="Name37" presStyleLbl="parChTrans1D4" presStyleIdx="2" presStyleCnt="3"/>
      <dgm:spPr/>
    </dgm:pt>
    <dgm:pt modelId="{D3065394-94B9-4940-AF5C-FEE63AC11A53}" type="pres">
      <dgm:prSet presAssocID="{5E350AB0-893D-4589-8925-E41A17F7E8AE}" presName="hierRoot2" presStyleCnt="0">
        <dgm:presLayoutVars>
          <dgm:hierBranch val="init"/>
        </dgm:presLayoutVars>
      </dgm:prSet>
      <dgm:spPr/>
    </dgm:pt>
    <dgm:pt modelId="{42793896-ADD0-4D0E-9BC0-64779D80A776}" type="pres">
      <dgm:prSet presAssocID="{5E350AB0-893D-4589-8925-E41A17F7E8AE}" presName="rootComposite" presStyleCnt="0"/>
      <dgm:spPr/>
    </dgm:pt>
    <dgm:pt modelId="{69158BCC-6A3B-4F08-A306-A94F581A2C37}" type="pres">
      <dgm:prSet presAssocID="{5E350AB0-893D-4589-8925-E41A17F7E8AE}" presName="rootText" presStyleLbl="node4" presStyleIdx="2" presStyleCnt="3" custLinFactX="-58500" custLinFactNeighborX="-100000" custLinFactNeighborY="-24076">
        <dgm:presLayoutVars>
          <dgm:chPref val="3"/>
        </dgm:presLayoutVars>
      </dgm:prSet>
      <dgm:spPr/>
    </dgm:pt>
    <dgm:pt modelId="{BA7A7C3F-7725-4BF3-B280-0740D14F2164}" type="pres">
      <dgm:prSet presAssocID="{5E350AB0-893D-4589-8925-E41A17F7E8AE}" presName="rootConnector" presStyleLbl="node4" presStyleIdx="2" presStyleCnt="3"/>
      <dgm:spPr/>
    </dgm:pt>
    <dgm:pt modelId="{6EC823F8-6927-406D-98A4-C6FC94EA318E}" type="pres">
      <dgm:prSet presAssocID="{5E350AB0-893D-4589-8925-E41A17F7E8AE}" presName="hierChild4" presStyleCnt="0"/>
      <dgm:spPr/>
    </dgm:pt>
    <dgm:pt modelId="{47EB8B38-0255-440B-B566-E1B1DDD725AF}" type="pres">
      <dgm:prSet presAssocID="{5E350AB0-893D-4589-8925-E41A17F7E8AE}" presName="hierChild5" presStyleCnt="0"/>
      <dgm:spPr/>
    </dgm:pt>
    <dgm:pt modelId="{83D22FF7-AD59-4EC2-B3CB-8D0CB0AF2DB9}" type="pres">
      <dgm:prSet presAssocID="{6F3CD575-C63B-401C-90A1-BAD9F61EA8A0}" presName="hierChild5" presStyleCnt="0"/>
      <dgm:spPr/>
    </dgm:pt>
    <dgm:pt modelId="{84E19A7A-535B-45FD-BF8F-FD4CB8D993B6}" type="pres">
      <dgm:prSet presAssocID="{C844360D-CB69-400F-B25E-4FF59BF403DE}" presName="hierChild5" presStyleCnt="0"/>
      <dgm:spPr/>
    </dgm:pt>
    <dgm:pt modelId="{349337C8-3A79-44A7-B9E3-0264F78F869A}" type="pres">
      <dgm:prSet presAssocID="{BE1390A6-421B-4904-9EEB-3E12591FD69D}" presName="hierChild5" presStyleCnt="0"/>
      <dgm:spPr/>
    </dgm:pt>
    <dgm:pt modelId="{66229657-F2F5-49C6-BE21-BEFB07795C13}" type="pres">
      <dgm:prSet presAssocID="{6899F997-8836-491A-9722-C3724396658F}" presName="Name37" presStyleLbl="parChTrans1D2" presStyleIdx="2" presStyleCnt="3"/>
      <dgm:spPr/>
    </dgm:pt>
    <dgm:pt modelId="{449F5C7E-DC25-4376-8A20-FEC5C98CE3B9}" type="pres">
      <dgm:prSet presAssocID="{BF05299C-C460-4ECD-9A86-F339E7E43B83}" presName="hierRoot2" presStyleCnt="0">
        <dgm:presLayoutVars>
          <dgm:hierBranch val="init"/>
        </dgm:presLayoutVars>
      </dgm:prSet>
      <dgm:spPr/>
    </dgm:pt>
    <dgm:pt modelId="{14AFB20B-8295-4117-9003-622B88516040}" type="pres">
      <dgm:prSet presAssocID="{BF05299C-C460-4ECD-9A86-F339E7E43B83}" presName="rootComposite" presStyleCnt="0"/>
      <dgm:spPr/>
    </dgm:pt>
    <dgm:pt modelId="{E54EF8E4-DB6F-4658-A87A-CF51A109A325}" type="pres">
      <dgm:prSet presAssocID="{BF05299C-C460-4ECD-9A86-F339E7E43B83}" presName="rootText" presStyleLbl="node2" presStyleIdx="2" presStyleCnt="3">
        <dgm:presLayoutVars>
          <dgm:chPref val="3"/>
        </dgm:presLayoutVars>
      </dgm:prSet>
      <dgm:spPr/>
    </dgm:pt>
    <dgm:pt modelId="{90DB852D-A457-4A68-8981-A2D4ECBF6236}" type="pres">
      <dgm:prSet presAssocID="{BF05299C-C460-4ECD-9A86-F339E7E43B83}" presName="rootConnector" presStyleLbl="node2" presStyleIdx="2" presStyleCnt="3"/>
      <dgm:spPr/>
    </dgm:pt>
    <dgm:pt modelId="{9CA9169D-4CDD-4F6D-9219-1C31B0AC071B}" type="pres">
      <dgm:prSet presAssocID="{BF05299C-C460-4ECD-9A86-F339E7E43B83}" presName="hierChild4" presStyleCnt="0"/>
      <dgm:spPr/>
    </dgm:pt>
    <dgm:pt modelId="{4969FE03-BFF1-46C6-8558-CB99F9D62320}" type="pres">
      <dgm:prSet presAssocID="{7CBBA8A6-FB26-4D77-AFAF-A9A7D5BE2BBF}" presName="Name37" presStyleLbl="parChTrans1D3" presStyleIdx="4" presStyleCnt="5"/>
      <dgm:spPr/>
    </dgm:pt>
    <dgm:pt modelId="{1E311293-104B-489C-9E45-665C09C4F83F}" type="pres">
      <dgm:prSet presAssocID="{E79BFD34-CCB7-466C-BE5C-8961709F851E}" presName="hierRoot2" presStyleCnt="0">
        <dgm:presLayoutVars>
          <dgm:hierBranch val="init"/>
        </dgm:presLayoutVars>
      </dgm:prSet>
      <dgm:spPr/>
    </dgm:pt>
    <dgm:pt modelId="{CD009313-8C48-4471-AD2E-8EFD60C8FB77}" type="pres">
      <dgm:prSet presAssocID="{E79BFD34-CCB7-466C-BE5C-8961709F851E}" presName="rootComposite" presStyleCnt="0"/>
      <dgm:spPr/>
    </dgm:pt>
    <dgm:pt modelId="{6A593136-19D6-4DE4-96F3-A9823FBBA00E}" type="pres">
      <dgm:prSet presAssocID="{E79BFD34-CCB7-466C-BE5C-8961709F851E}" presName="rootText" presStyleLbl="node3" presStyleIdx="4" presStyleCnt="5">
        <dgm:presLayoutVars>
          <dgm:chPref val="3"/>
        </dgm:presLayoutVars>
      </dgm:prSet>
      <dgm:spPr/>
    </dgm:pt>
    <dgm:pt modelId="{256650EF-B34C-4013-9540-A175E403A32E}" type="pres">
      <dgm:prSet presAssocID="{E79BFD34-CCB7-466C-BE5C-8961709F851E}" presName="rootConnector" presStyleLbl="node3" presStyleIdx="4" presStyleCnt="5"/>
      <dgm:spPr/>
    </dgm:pt>
    <dgm:pt modelId="{6976B90D-2B7C-42C8-93E3-CDFEE845B9DB}" type="pres">
      <dgm:prSet presAssocID="{E79BFD34-CCB7-466C-BE5C-8961709F851E}" presName="hierChild4" presStyleCnt="0"/>
      <dgm:spPr/>
    </dgm:pt>
    <dgm:pt modelId="{F59020FF-ABB6-43D5-830D-60A5C5355DCD}" type="pres">
      <dgm:prSet presAssocID="{E79BFD34-CCB7-466C-BE5C-8961709F851E}" presName="hierChild5" presStyleCnt="0"/>
      <dgm:spPr/>
    </dgm:pt>
    <dgm:pt modelId="{975F8182-22B2-4B5A-8302-E5C6330E859F}" type="pres">
      <dgm:prSet presAssocID="{BF05299C-C460-4ECD-9A86-F339E7E43B83}" presName="hierChild5" presStyleCnt="0"/>
      <dgm:spPr/>
    </dgm:pt>
    <dgm:pt modelId="{E1FF6F20-DE14-42CB-91F5-18E858DABA9D}" type="pres">
      <dgm:prSet presAssocID="{3C2B0013-8004-4C34-992C-398D70DC663C}" presName="hierChild3" presStyleCnt="0"/>
      <dgm:spPr/>
    </dgm:pt>
  </dgm:ptLst>
  <dgm:cxnLst>
    <dgm:cxn modelId="{AD3F6104-B485-46AE-BA69-A71A7160B9AD}" type="presOf" srcId="{5E350AB0-893D-4589-8925-E41A17F7E8AE}" destId="{BA7A7C3F-7725-4BF3-B280-0740D14F2164}" srcOrd="1" destOrd="0" presId="urn:microsoft.com/office/officeart/2005/8/layout/orgChart1"/>
    <dgm:cxn modelId="{99D68006-D630-476B-B580-B9575441D01D}" type="presOf" srcId="{B381B02B-50CE-4B9C-80D4-9DAFE2BA4221}" destId="{DCCA7175-6DC9-4872-9EC7-D49935FB0D1F}" srcOrd="1" destOrd="0" presId="urn:microsoft.com/office/officeart/2005/8/layout/orgChart1"/>
    <dgm:cxn modelId="{20713A07-A203-4EC6-9244-B327CABEAC97}" type="presOf" srcId="{FEE8A4D6-5BAC-408B-8052-C9D60891AA88}" destId="{501E884A-94A5-47B9-B835-FC82A7AF58AA}" srcOrd="0" destOrd="0" presId="urn:microsoft.com/office/officeart/2005/8/layout/orgChart1"/>
    <dgm:cxn modelId="{AA00140E-8346-4DD0-B3E7-3513610429CC}" type="presOf" srcId="{89799D28-8DC2-4B42-9329-9DDFBD0F34EF}" destId="{ABF6AAD9-C810-42EB-A629-EFA30ABC83E7}" srcOrd="0" destOrd="0" presId="urn:microsoft.com/office/officeart/2005/8/layout/orgChart1"/>
    <dgm:cxn modelId="{41151F17-273D-44A6-8370-E43A82DA6ECF}" type="presOf" srcId="{E79BFD34-CCB7-466C-BE5C-8961709F851E}" destId="{6A593136-19D6-4DE4-96F3-A9823FBBA00E}" srcOrd="0" destOrd="0" presId="urn:microsoft.com/office/officeart/2005/8/layout/orgChart1"/>
    <dgm:cxn modelId="{97991924-95A6-49A5-BFAB-B16C63814A5D}" type="presOf" srcId="{BF05299C-C460-4ECD-9A86-F339E7E43B83}" destId="{E54EF8E4-DB6F-4658-A87A-CF51A109A325}" srcOrd="0" destOrd="0" presId="urn:microsoft.com/office/officeart/2005/8/layout/orgChart1"/>
    <dgm:cxn modelId="{1AA04628-6C26-413A-A8AB-DD3B212AAE3C}" srcId="{3C2B0013-8004-4C34-992C-398D70DC663C}" destId="{BE1390A6-421B-4904-9EEB-3E12591FD69D}" srcOrd="1" destOrd="0" parTransId="{59B5F62A-C835-42F7-BB25-60D35942E27E}" sibTransId="{D4DD0A71-982A-49B3-8267-A52B38C4D4AB}"/>
    <dgm:cxn modelId="{7CDB5A29-3E67-4502-BE74-CCD8E10AEA3E}" type="presOf" srcId="{BE1390A6-421B-4904-9EEB-3E12591FD69D}" destId="{FD1C90D9-2A91-4A7B-85DC-D5790AF09794}" srcOrd="0" destOrd="0" presId="urn:microsoft.com/office/officeart/2005/8/layout/orgChart1"/>
    <dgm:cxn modelId="{C11C1C2B-2533-40BA-979B-B89ED87512D2}" type="presOf" srcId="{A41115D2-A7F9-45DA-8284-34CEDED621EA}" destId="{8E727F15-B360-4D74-B4F7-26AB6B4E8DB0}" srcOrd="0" destOrd="0" presId="urn:microsoft.com/office/officeart/2005/8/layout/orgChart1"/>
    <dgm:cxn modelId="{3903862B-54D0-43DB-90D7-46F3E61F3B0E}" type="presOf" srcId="{7CBBA8A6-FB26-4D77-AFAF-A9A7D5BE2BBF}" destId="{4969FE03-BFF1-46C6-8558-CB99F9D62320}" srcOrd="0" destOrd="0" presId="urn:microsoft.com/office/officeart/2005/8/layout/orgChart1"/>
    <dgm:cxn modelId="{1AF80F2E-B62B-4205-993E-A01A17F09289}" type="presOf" srcId="{6D86790A-3D33-4B04-BB5A-48A6743A905E}" destId="{F3BA4006-B50A-4C7D-A945-78F9B229B263}" srcOrd="0" destOrd="0" presId="urn:microsoft.com/office/officeart/2005/8/layout/orgChart1"/>
    <dgm:cxn modelId="{CF7B333F-D803-4A85-8340-92F640676FED}" srcId="{6F3CD575-C63B-401C-90A1-BAD9F61EA8A0}" destId="{5E350AB0-893D-4589-8925-E41A17F7E8AE}" srcOrd="0" destOrd="0" parTransId="{967A5B33-582F-40AB-BC30-3316EF37C38B}" sibTransId="{F40A0E64-310F-4C46-AD81-CD0FF4FF173F}"/>
    <dgm:cxn modelId="{44101A5D-2EE0-45E6-9310-231A2F739CCB}" srcId="{BF05299C-C460-4ECD-9A86-F339E7E43B83}" destId="{E79BFD34-CCB7-466C-BE5C-8961709F851E}" srcOrd="0" destOrd="0" parTransId="{7CBBA8A6-FB26-4D77-AFAF-A9A7D5BE2BBF}" sibTransId="{3001E94D-8922-427B-9800-1A8F268A1385}"/>
    <dgm:cxn modelId="{30E37860-B2D7-40D7-A707-191B566F0E02}" type="presOf" srcId="{6F3CD575-C63B-401C-90A1-BAD9F61EA8A0}" destId="{AEEDD3DF-D21B-472B-9A77-7A1989C94126}" srcOrd="1" destOrd="0" presId="urn:microsoft.com/office/officeart/2005/8/layout/orgChart1"/>
    <dgm:cxn modelId="{8F963642-0F8C-4497-9216-5E7D7CE4E13E}" type="presOf" srcId="{A41115D2-A7F9-45DA-8284-34CEDED621EA}" destId="{BD2AD73C-53D0-4EB2-9D9A-430E81E6F48B}" srcOrd="1" destOrd="0" presId="urn:microsoft.com/office/officeart/2005/8/layout/orgChart1"/>
    <dgm:cxn modelId="{7C240546-C950-4FDB-A1B8-68F9148C2847}" type="presOf" srcId="{B381B02B-50CE-4B9C-80D4-9DAFE2BA4221}" destId="{FAED2580-A56E-463C-8F2F-AC960DFDEBF4}" srcOrd="0" destOrd="0" presId="urn:microsoft.com/office/officeart/2005/8/layout/orgChart1"/>
    <dgm:cxn modelId="{D7125847-963C-4E7F-B670-9F4D97B5AEE7}" type="presOf" srcId="{8503FCD0-3AFE-41C5-8AB7-CE3DB33C6DA6}" destId="{9F44646F-5DA3-4193-B8D6-77E29BEABC7D}" srcOrd="0" destOrd="0" presId="urn:microsoft.com/office/officeart/2005/8/layout/orgChart1"/>
    <dgm:cxn modelId="{840F9A47-6B05-4C7E-90EA-F18E82E53844}" type="presOf" srcId="{59B5F62A-C835-42F7-BB25-60D35942E27E}" destId="{A6F8D72C-8BE7-42A3-82CE-CF87ADCB31BB}" srcOrd="0" destOrd="0" presId="urn:microsoft.com/office/officeart/2005/8/layout/orgChart1"/>
    <dgm:cxn modelId="{492B0A71-F471-47FC-971E-4685C5BD4B1C}" type="presOf" srcId="{95F37538-B98E-4444-A75D-9A7F1A267AA6}" destId="{5A9862F0-58AC-4BB9-85F8-7E7E40378FE9}" srcOrd="0" destOrd="0" presId="urn:microsoft.com/office/officeart/2005/8/layout/orgChart1"/>
    <dgm:cxn modelId="{0AB95F56-1A6E-4DE7-A2B7-A998B3B23651}" type="presOf" srcId="{E79BFD34-CCB7-466C-BE5C-8961709F851E}" destId="{256650EF-B34C-4013-9540-A175E403A32E}" srcOrd="1" destOrd="0" presId="urn:microsoft.com/office/officeart/2005/8/layout/orgChart1"/>
    <dgm:cxn modelId="{C7F71C58-9CD3-440C-8027-06C08BAAEB74}" type="presOf" srcId="{3C2B0013-8004-4C34-992C-398D70DC663C}" destId="{4B0E7643-CE78-4E22-B3DD-17372AB0B03D}" srcOrd="0" destOrd="0" presId="urn:microsoft.com/office/officeart/2005/8/layout/orgChart1"/>
    <dgm:cxn modelId="{C7B9D47C-E890-4971-953A-CC9394195085}" srcId="{5CD50285-1290-4917-B03F-2AAF9073E1B4}" destId="{95F37538-B98E-4444-A75D-9A7F1A267AA6}" srcOrd="1" destOrd="0" parTransId="{626D3F7B-25F8-4DCB-92A4-A5D812962E0A}" sibTransId="{344FC7BD-6B74-4F29-94F9-8B4CD04F32F0}"/>
    <dgm:cxn modelId="{C0991F7D-F625-4261-A19C-E908A2571056}" srcId="{BE1390A6-421B-4904-9EEB-3E12591FD69D}" destId="{6D86790A-3D33-4B04-BB5A-48A6743A905E}" srcOrd="0" destOrd="0" parTransId="{62C5C211-4105-416A-A74B-6A32259A828A}" sibTransId="{7C7F1441-7EE8-46D2-AAF0-55E2D4968CE2}"/>
    <dgm:cxn modelId="{132A2D85-E457-4901-B292-E54C65A12DC7}" type="presOf" srcId="{95F37538-B98E-4444-A75D-9A7F1A267AA6}" destId="{7C3BD3E1-BB58-4A6A-9A59-556DD847D77A}" srcOrd="1" destOrd="0" presId="urn:microsoft.com/office/officeart/2005/8/layout/orgChart1"/>
    <dgm:cxn modelId="{D6BA7D85-178F-4A86-AB69-3086E573767B}" srcId="{3C2B0013-8004-4C34-992C-398D70DC663C}" destId="{BF05299C-C460-4ECD-9A86-F339E7E43B83}" srcOrd="2" destOrd="0" parTransId="{6899F997-8836-491A-9722-C3724396658F}" sibTransId="{CAB47858-FAB4-4E7D-AED8-C671C3C11263}"/>
    <dgm:cxn modelId="{B2ED9A86-1D96-48EC-80BC-9616124CEAA6}" type="presOf" srcId="{2479BFB9-2AF8-4377-9928-BE4E6F342E10}" destId="{646C12E9-35D7-47D5-87AD-5967141F4DE3}" srcOrd="0" destOrd="0" presId="urn:microsoft.com/office/officeart/2005/8/layout/orgChart1"/>
    <dgm:cxn modelId="{1952648E-E93D-4117-BBBB-AE93B88A1CFC}" srcId="{3C2B0013-8004-4C34-992C-398D70DC663C}" destId="{5CD50285-1290-4917-B03F-2AAF9073E1B4}" srcOrd="0" destOrd="0" parTransId="{FEE8A4D6-5BAC-408B-8052-C9D60891AA88}" sibTransId="{614F3E1D-866C-4FCC-8B5E-EEC4CD4A1E52}"/>
    <dgm:cxn modelId="{6D616594-33CB-4ABA-8800-355F43880F7D}" type="presOf" srcId="{BE1390A6-421B-4904-9EEB-3E12591FD69D}" destId="{2737B0F7-A61C-483D-893C-8EB005789BBA}" srcOrd="1" destOrd="0" presId="urn:microsoft.com/office/officeart/2005/8/layout/orgChart1"/>
    <dgm:cxn modelId="{ED315095-A222-45C0-B1C0-AF78DF462849}" type="presOf" srcId="{6D86790A-3D33-4B04-BB5A-48A6743A905E}" destId="{7FEB1169-4F30-4CAC-90C5-34AA63B33C4C}" srcOrd="1" destOrd="0" presId="urn:microsoft.com/office/officeart/2005/8/layout/orgChart1"/>
    <dgm:cxn modelId="{060A0AA5-10D8-4F71-A32C-12C7B3B16088}" type="presOf" srcId="{7BCCDF45-FEC7-46DF-B1EB-888C6A48E639}" destId="{90F63D66-EEBE-4A45-9ABA-1836680B065F}" srcOrd="0" destOrd="0" presId="urn:microsoft.com/office/officeart/2005/8/layout/orgChart1"/>
    <dgm:cxn modelId="{0E467EA9-C99B-4A5C-B420-01363AD0DD34}" type="presOf" srcId="{5CD50285-1290-4917-B03F-2AAF9073E1B4}" destId="{BF672CC9-50E4-4CB8-A221-2DD2FC703DC5}" srcOrd="1" destOrd="0" presId="urn:microsoft.com/office/officeart/2005/8/layout/orgChart1"/>
    <dgm:cxn modelId="{9650DAA9-8D04-42C1-8D18-98721968C0C0}" type="presOf" srcId="{5E350AB0-893D-4589-8925-E41A17F7E8AE}" destId="{69158BCC-6A3B-4F08-A306-A94F581A2C37}" srcOrd="0" destOrd="0" presId="urn:microsoft.com/office/officeart/2005/8/layout/orgChart1"/>
    <dgm:cxn modelId="{B3B400AB-DBF1-4010-9F1D-EFB33B74F371}" srcId="{BE1390A6-421B-4904-9EEB-3E12591FD69D}" destId="{C844360D-CB69-400F-B25E-4FF59BF403DE}" srcOrd="1" destOrd="0" parTransId="{C9D3CD69-5C5B-4FB6-9AC0-BFCD6F20791C}" sibTransId="{D8FB431F-5673-4D04-886D-869EC1FA2D1B}"/>
    <dgm:cxn modelId="{F3D1EDAF-B169-49C9-B6E4-2A76BE8AB87D}" srcId="{C844360D-CB69-400F-B25E-4FF59BF403DE}" destId="{6F3CD575-C63B-401C-90A1-BAD9F61EA8A0}" srcOrd="1" destOrd="0" parTransId="{7BCCDF45-FEC7-46DF-B1EB-888C6A48E639}" sibTransId="{DBDF4BF0-058A-4D62-914E-7F0A7C16E36E}"/>
    <dgm:cxn modelId="{E4E02AB3-5A85-4AEE-A850-B929A8EF4E45}" type="presOf" srcId="{C9D3CD69-5C5B-4FB6-9AC0-BFCD6F20791C}" destId="{A5AFC8EA-EFA1-473E-A788-CAA1D88C2D18}" srcOrd="0" destOrd="0" presId="urn:microsoft.com/office/officeart/2005/8/layout/orgChart1"/>
    <dgm:cxn modelId="{3AAD88B5-C2D3-4704-B3B3-F6769844CDB9}" srcId="{2479BFB9-2AF8-4377-9928-BE4E6F342E10}" destId="{3C2B0013-8004-4C34-992C-398D70DC663C}" srcOrd="0" destOrd="0" parTransId="{85B2878E-28B7-43CB-8A8C-61EBF6D206B4}" sibTransId="{493261DE-3182-41F7-937B-7314675EDBDF}"/>
    <dgm:cxn modelId="{6DC4D3B8-5790-4287-B013-0D13396E5D8C}" type="presOf" srcId="{6899F997-8836-491A-9722-C3724396658F}" destId="{66229657-F2F5-49C6-BE21-BEFB07795C13}" srcOrd="0" destOrd="0" presId="urn:microsoft.com/office/officeart/2005/8/layout/orgChart1"/>
    <dgm:cxn modelId="{60AEE2BD-FC51-4E98-A21A-1B80AC028006}" type="presOf" srcId="{3C2B0013-8004-4C34-992C-398D70DC663C}" destId="{B494953F-104C-4A85-A7BE-3E6AAEF88369}" srcOrd="1" destOrd="0" presId="urn:microsoft.com/office/officeart/2005/8/layout/orgChart1"/>
    <dgm:cxn modelId="{9FF099C8-D1EB-4421-9EAA-F2E63F76460B}" type="presOf" srcId="{BF05299C-C460-4ECD-9A86-F339E7E43B83}" destId="{90DB852D-A457-4A68-8981-A2D4ECBF6236}" srcOrd="1" destOrd="0" presId="urn:microsoft.com/office/officeart/2005/8/layout/orgChart1"/>
    <dgm:cxn modelId="{52E247CE-BAC4-4E04-8AB8-A1E510C6DA39}" type="presOf" srcId="{C844360D-CB69-400F-B25E-4FF59BF403DE}" destId="{7DBEAE7E-1719-4618-847D-AD7D41D6610B}" srcOrd="1" destOrd="0" presId="urn:microsoft.com/office/officeart/2005/8/layout/orgChart1"/>
    <dgm:cxn modelId="{EB937ED1-2E62-47C7-8324-443057FCD26A}" type="presOf" srcId="{626D3F7B-25F8-4DCB-92A4-A5D812962E0A}" destId="{1ED3B714-475A-4798-9FA3-B32B1EEB0E05}" srcOrd="0" destOrd="0" presId="urn:microsoft.com/office/officeart/2005/8/layout/orgChart1"/>
    <dgm:cxn modelId="{4249F2D2-F7DC-4843-800F-E41AACE58337}" type="presOf" srcId="{967A5B33-582F-40AB-BC30-3316EF37C38B}" destId="{A1B67E19-BFBA-4FBB-9E64-2D65DB8AC8AE}" srcOrd="0" destOrd="0" presId="urn:microsoft.com/office/officeart/2005/8/layout/orgChart1"/>
    <dgm:cxn modelId="{930725D6-E9E1-481A-A092-E4BB8E9DABD5}" type="presOf" srcId="{5CD50285-1290-4917-B03F-2AAF9073E1B4}" destId="{508B37DA-E88B-4408-A725-56367F18AE42}" srcOrd="0" destOrd="0" presId="urn:microsoft.com/office/officeart/2005/8/layout/orgChart1"/>
    <dgm:cxn modelId="{D05A24E5-3C2F-4B5C-9979-97E5EBE655E5}" type="presOf" srcId="{62C5C211-4105-416A-A74B-6A32259A828A}" destId="{C210A932-2ECD-4918-B9D4-0996B5E4B3C7}" srcOrd="0" destOrd="0" presId="urn:microsoft.com/office/officeart/2005/8/layout/orgChart1"/>
    <dgm:cxn modelId="{CCC19BEC-DE55-4365-A659-AB05647135E6}" srcId="{C844360D-CB69-400F-B25E-4FF59BF403DE}" destId="{A41115D2-A7F9-45DA-8284-34CEDED621EA}" srcOrd="0" destOrd="0" parTransId="{89799D28-8DC2-4B42-9329-9DDFBD0F34EF}" sibTransId="{AB6B2875-6F47-42D8-8752-FED7FC77F2E5}"/>
    <dgm:cxn modelId="{AAE968EE-B16A-4367-BBB0-BF1EC733C827}" type="presOf" srcId="{6F3CD575-C63B-401C-90A1-BAD9F61EA8A0}" destId="{EDC08524-57F3-4633-8AE3-3F7D07C57C76}" srcOrd="0" destOrd="0" presId="urn:microsoft.com/office/officeart/2005/8/layout/orgChart1"/>
    <dgm:cxn modelId="{ECE407F1-4DF1-4BA5-8F9E-9A84B481C7D9}" type="presOf" srcId="{C844360D-CB69-400F-B25E-4FF59BF403DE}" destId="{8B3C90D0-86CB-4805-9B16-7334B0D9C12A}" srcOrd="0" destOrd="0" presId="urn:microsoft.com/office/officeart/2005/8/layout/orgChart1"/>
    <dgm:cxn modelId="{3079A6F3-5F9E-4147-AB8D-BCC406CA9E3E}" srcId="{5CD50285-1290-4917-B03F-2AAF9073E1B4}" destId="{B381B02B-50CE-4B9C-80D4-9DAFE2BA4221}" srcOrd="0" destOrd="0" parTransId="{8503FCD0-3AFE-41C5-8AB7-CE3DB33C6DA6}" sibTransId="{95231ED2-5D3B-4E46-BF7C-B084B058972D}"/>
    <dgm:cxn modelId="{B4D36EF9-758E-4A67-BDBC-57C497D06E1A}" type="presParOf" srcId="{646C12E9-35D7-47D5-87AD-5967141F4DE3}" destId="{EB7089EA-1EBE-4524-8B1D-4F06492AE4FE}" srcOrd="0" destOrd="0" presId="urn:microsoft.com/office/officeart/2005/8/layout/orgChart1"/>
    <dgm:cxn modelId="{5FA47A11-F66D-461F-B2CD-7696D0A2E671}" type="presParOf" srcId="{EB7089EA-1EBE-4524-8B1D-4F06492AE4FE}" destId="{8858BED6-87DD-4445-B8EF-1FBD01EE7CE6}" srcOrd="0" destOrd="0" presId="urn:microsoft.com/office/officeart/2005/8/layout/orgChart1"/>
    <dgm:cxn modelId="{E1349531-69BA-4D4F-8EAB-F01A8A9C72BF}" type="presParOf" srcId="{8858BED6-87DD-4445-B8EF-1FBD01EE7CE6}" destId="{4B0E7643-CE78-4E22-B3DD-17372AB0B03D}" srcOrd="0" destOrd="0" presId="urn:microsoft.com/office/officeart/2005/8/layout/orgChart1"/>
    <dgm:cxn modelId="{398A4EA8-6E27-4F51-AA7E-DDB77BB0063C}" type="presParOf" srcId="{8858BED6-87DD-4445-B8EF-1FBD01EE7CE6}" destId="{B494953F-104C-4A85-A7BE-3E6AAEF88369}" srcOrd="1" destOrd="0" presId="urn:microsoft.com/office/officeart/2005/8/layout/orgChart1"/>
    <dgm:cxn modelId="{DADF6CCE-EE76-41BE-8856-66B437CCD3AB}" type="presParOf" srcId="{EB7089EA-1EBE-4524-8B1D-4F06492AE4FE}" destId="{EC473E9B-6266-4CBF-A0CE-47EAF832E9AE}" srcOrd="1" destOrd="0" presId="urn:microsoft.com/office/officeart/2005/8/layout/orgChart1"/>
    <dgm:cxn modelId="{F224582E-60CA-44CB-8E77-3E0D39AF1B31}" type="presParOf" srcId="{EC473E9B-6266-4CBF-A0CE-47EAF832E9AE}" destId="{501E884A-94A5-47B9-B835-FC82A7AF58AA}" srcOrd="0" destOrd="0" presId="urn:microsoft.com/office/officeart/2005/8/layout/orgChart1"/>
    <dgm:cxn modelId="{630E5FD6-5D43-4535-A383-66AC55D227BB}" type="presParOf" srcId="{EC473E9B-6266-4CBF-A0CE-47EAF832E9AE}" destId="{0F0D8F8E-3182-4070-B997-B784531DE3FA}" srcOrd="1" destOrd="0" presId="urn:microsoft.com/office/officeart/2005/8/layout/orgChart1"/>
    <dgm:cxn modelId="{5A61A761-5AEB-4595-8F9D-6B30EF083A67}" type="presParOf" srcId="{0F0D8F8E-3182-4070-B997-B784531DE3FA}" destId="{C7B1252C-EE7A-47EF-A072-9BD092D283E8}" srcOrd="0" destOrd="0" presId="urn:microsoft.com/office/officeart/2005/8/layout/orgChart1"/>
    <dgm:cxn modelId="{FDA499F8-A780-4961-8FB7-756C3D2B4E1A}" type="presParOf" srcId="{C7B1252C-EE7A-47EF-A072-9BD092D283E8}" destId="{508B37DA-E88B-4408-A725-56367F18AE42}" srcOrd="0" destOrd="0" presId="urn:microsoft.com/office/officeart/2005/8/layout/orgChart1"/>
    <dgm:cxn modelId="{33963B35-DFD0-43CE-A4BF-892484CDA29A}" type="presParOf" srcId="{C7B1252C-EE7A-47EF-A072-9BD092D283E8}" destId="{BF672CC9-50E4-4CB8-A221-2DD2FC703DC5}" srcOrd="1" destOrd="0" presId="urn:microsoft.com/office/officeart/2005/8/layout/orgChart1"/>
    <dgm:cxn modelId="{9C94A6FE-557C-4916-BF58-53C32B8BA562}" type="presParOf" srcId="{0F0D8F8E-3182-4070-B997-B784531DE3FA}" destId="{928EB8B1-9CD0-4A2F-B033-111E6F826B84}" srcOrd="1" destOrd="0" presId="urn:microsoft.com/office/officeart/2005/8/layout/orgChart1"/>
    <dgm:cxn modelId="{1E9E47B7-F4A7-43E4-AD30-0E214CFFD360}" type="presParOf" srcId="{928EB8B1-9CD0-4A2F-B033-111E6F826B84}" destId="{9F44646F-5DA3-4193-B8D6-77E29BEABC7D}" srcOrd="0" destOrd="0" presId="urn:microsoft.com/office/officeart/2005/8/layout/orgChart1"/>
    <dgm:cxn modelId="{4BF246E0-2EB1-404F-B5A3-544577D1FF0E}" type="presParOf" srcId="{928EB8B1-9CD0-4A2F-B033-111E6F826B84}" destId="{20C14BD0-F899-488B-A301-9AF79CB7BAC8}" srcOrd="1" destOrd="0" presId="urn:microsoft.com/office/officeart/2005/8/layout/orgChart1"/>
    <dgm:cxn modelId="{3A418F49-0D65-4794-872E-DA53C8CBE8DC}" type="presParOf" srcId="{20C14BD0-F899-488B-A301-9AF79CB7BAC8}" destId="{4EF8076E-9C8C-4E72-9EE6-1B863E29C9A6}" srcOrd="0" destOrd="0" presId="urn:microsoft.com/office/officeart/2005/8/layout/orgChart1"/>
    <dgm:cxn modelId="{6135097F-1E93-4072-88A5-C58470E31F7E}" type="presParOf" srcId="{4EF8076E-9C8C-4E72-9EE6-1B863E29C9A6}" destId="{FAED2580-A56E-463C-8F2F-AC960DFDEBF4}" srcOrd="0" destOrd="0" presId="urn:microsoft.com/office/officeart/2005/8/layout/orgChart1"/>
    <dgm:cxn modelId="{0B5D44F6-9A9E-4F78-9ADD-4ECE18BC9B93}" type="presParOf" srcId="{4EF8076E-9C8C-4E72-9EE6-1B863E29C9A6}" destId="{DCCA7175-6DC9-4872-9EC7-D49935FB0D1F}" srcOrd="1" destOrd="0" presId="urn:microsoft.com/office/officeart/2005/8/layout/orgChart1"/>
    <dgm:cxn modelId="{B10856AC-F8AE-4784-A009-B5CC7E9E8116}" type="presParOf" srcId="{20C14BD0-F899-488B-A301-9AF79CB7BAC8}" destId="{1BFE0243-BE90-4F50-A8EC-BD59E448BB3C}" srcOrd="1" destOrd="0" presId="urn:microsoft.com/office/officeart/2005/8/layout/orgChart1"/>
    <dgm:cxn modelId="{3D44BDF5-765C-4C51-9599-D00E89108B59}" type="presParOf" srcId="{20C14BD0-F899-488B-A301-9AF79CB7BAC8}" destId="{69F1F0A7-D0FC-48F9-89EF-25A668D8A2C6}" srcOrd="2" destOrd="0" presId="urn:microsoft.com/office/officeart/2005/8/layout/orgChart1"/>
    <dgm:cxn modelId="{F1CAA327-6DCE-4B30-BD7A-922661C3D905}" type="presParOf" srcId="{928EB8B1-9CD0-4A2F-B033-111E6F826B84}" destId="{1ED3B714-475A-4798-9FA3-B32B1EEB0E05}" srcOrd="2" destOrd="0" presId="urn:microsoft.com/office/officeart/2005/8/layout/orgChart1"/>
    <dgm:cxn modelId="{55E4B172-A168-4144-80B2-1578A6F4A72C}" type="presParOf" srcId="{928EB8B1-9CD0-4A2F-B033-111E6F826B84}" destId="{B638AE1A-A544-4A65-B889-A54C10F0C6D0}" srcOrd="3" destOrd="0" presId="urn:microsoft.com/office/officeart/2005/8/layout/orgChart1"/>
    <dgm:cxn modelId="{1ED08B97-ADEB-4712-9294-D5EB71E37FF1}" type="presParOf" srcId="{B638AE1A-A544-4A65-B889-A54C10F0C6D0}" destId="{CF5B536F-00EB-473E-91D8-9B998CA30474}" srcOrd="0" destOrd="0" presId="urn:microsoft.com/office/officeart/2005/8/layout/orgChart1"/>
    <dgm:cxn modelId="{B0621844-01E0-4071-B363-F4090722446F}" type="presParOf" srcId="{CF5B536F-00EB-473E-91D8-9B998CA30474}" destId="{5A9862F0-58AC-4BB9-85F8-7E7E40378FE9}" srcOrd="0" destOrd="0" presId="urn:microsoft.com/office/officeart/2005/8/layout/orgChart1"/>
    <dgm:cxn modelId="{5D2A4217-DB68-42EB-9B81-A70CAF125A5C}" type="presParOf" srcId="{CF5B536F-00EB-473E-91D8-9B998CA30474}" destId="{7C3BD3E1-BB58-4A6A-9A59-556DD847D77A}" srcOrd="1" destOrd="0" presId="urn:microsoft.com/office/officeart/2005/8/layout/orgChart1"/>
    <dgm:cxn modelId="{B8F0D0BA-B189-4104-8156-E4BBF1143E47}" type="presParOf" srcId="{B638AE1A-A544-4A65-B889-A54C10F0C6D0}" destId="{F7B28A31-7081-4AAD-A343-57C5B960AB82}" srcOrd="1" destOrd="0" presId="urn:microsoft.com/office/officeart/2005/8/layout/orgChart1"/>
    <dgm:cxn modelId="{3A67DA20-036E-499A-BEA1-F36FF65AFEAA}" type="presParOf" srcId="{B638AE1A-A544-4A65-B889-A54C10F0C6D0}" destId="{FD5EC76B-04C5-4AD5-BCB1-E25679D1116F}" srcOrd="2" destOrd="0" presId="urn:microsoft.com/office/officeart/2005/8/layout/orgChart1"/>
    <dgm:cxn modelId="{E61DCDE2-0A80-41D4-AFF4-4E0E014DF572}" type="presParOf" srcId="{0F0D8F8E-3182-4070-B997-B784531DE3FA}" destId="{F282101C-A630-4CF1-AE23-75D8BFAF86E5}" srcOrd="2" destOrd="0" presId="urn:microsoft.com/office/officeart/2005/8/layout/orgChart1"/>
    <dgm:cxn modelId="{482D9E3E-EE02-47F2-A450-432FB521FC20}" type="presParOf" srcId="{EC473E9B-6266-4CBF-A0CE-47EAF832E9AE}" destId="{A6F8D72C-8BE7-42A3-82CE-CF87ADCB31BB}" srcOrd="2" destOrd="0" presId="urn:microsoft.com/office/officeart/2005/8/layout/orgChart1"/>
    <dgm:cxn modelId="{FABF3018-C305-4E04-89FA-4BFCE16D5B07}" type="presParOf" srcId="{EC473E9B-6266-4CBF-A0CE-47EAF832E9AE}" destId="{77BD98FA-B2BE-46C0-B6D7-6512A78FB53D}" srcOrd="3" destOrd="0" presId="urn:microsoft.com/office/officeart/2005/8/layout/orgChart1"/>
    <dgm:cxn modelId="{2430B39D-BCBE-49A0-8BEB-05664C83A29C}" type="presParOf" srcId="{77BD98FA-B2BE-46C0-B6D7-6512A78FB53D}" destId="{F1FA93E6-36D0-48E2-9D34-980998A5997A}" srcOrd="0" destOrd="0" presId="urn:microsoft.com/office/officeart/2005/8/layout/orgChart1"/>
    <dgm:cxn modelId="{912DCAC3-F639-49AE-A648-A68563F1CF3D}" type="presParOf" srcId="{F1FA93E6-36D0-48E2-9D34-980998A5997A}" destId="{FD1C90D9-2A91-4A7B-85DC-D5790AF09794}" srcOrd="0" destOrd="0" presId="urn:microsoft.com/office/officeart/2005/8/layout/orgChart1"/>
    <dgm:cxn modelId="{A31C1F95-C6FB-4816-8B1E-5CC33B6C706D}" type="presParOf" srcId="{F1FA93E6-36D0-48E2-9D34-980998A5997A}" destId="{2737B0F7-A61C-483D-893C-8EB005789BBA}" srcOrd="1" destOrd="0" presId="urn:microsoft.com/office/officeart/2005/8/layout/orgChart1"/>
    <dgm:cxn modelId="{4D926415-F44D-4EA9-8812-FB5678D9A9A3}" type="presParOf" srcId="{77BD98FA-B2BE-46C0-B6D7-6512A78FB53D}" destId="{6DCEE544-E8F1-4D6B-A979-4720B8D81E5D}" srcOrd="1" destOrd="0" presId="urn:microsoft.com/office/officeart/2005/8/layout/orgChart1"/>
    <dgm:cxn modelId="{74592F84-46EB-45AA-A7C6-57838FB235E5}" type="presParOf" srcId="{6DCEE544-E8F1-4D6B-A979-4720B8D81E5D}" destId="{C210A932-2ECD-4918-B9D4-0996B5E4B3C7}" srcOrd="0" destOrd="0" presId="urn:microsoft.com/office/officeart/2005/8/layout/orgChart1"/>
    <dgm:cxn modelId="{97683C98-A1F6-4FF2-A3E0-17037E06329A}" type="presParOf" srcId="{6DCEE544-E8F1-4D6B-A979-4720B8D81E5D}" destId="{6BD3BFB3-3EE0-4BAE-8009-286FD1CFB03E}" srcOrd="1" destOrd="0" presId="urn:microsoft.com/office/officeart/2005/8/layout/orgChart1"/>
    <dgm:cxn modelId="{DE7AC3E3-FF8C-4E62-83C9-7A18C81722DA}" type="presParOf" srcId="{6BD3BFB3-3EE0-4BAE-8009-286FD1CFB03E}" destId="{BDA1F1D2-CB73-4FD1-B7DF-8DFD2D0636AA}" srcOrd="0" destOrd="0" presId="urn:microsoft.com/office/officeart/2005/8/layout/orgChart1"/>
    <dgm:cxn modelId="{317FFE25-6525-4932-B48F-FC00BEE8C12D}" type="presParOf" srcId="{BDA1F1D2-CB73-4FD1-B7DF-8DFD2D0636AA}" destId="{F3BA4006-B50A-4C7D-A945-78F9B229B263}" srcOrd="0" destOrd="0" presId="urn:microsoft.com/office/officeart/2005/8/layout/orgChart1"/>
    <dgm:cxn modelId="{14BDF821-6AC8-467F-9A10-C7739F70EA67}" type="presParOf" srcId="{BDA1F1D2-CB73-4FD1-B7DF-8DFD2D0636AA}" destId="{7FEB1169-4F30-4CAC-90C5-34AA63B33C4C}" srcOrd="1" destOrd="0" presId="urn:microsoft.com/office/officeart/2005/8/layout/orgChart1"/>
    <dgm:cxn modelId="{E6995BB1-6D60-4413-90EF-C1CF7A5CBEA0}" type="presParOf" srcId="{6BD3BFB3-3EE0-4BAE-8009-286FD1CFB03E}" destId="{1079BCB7-6586-47EC-A60F-D9ADA1593D73}" srcOrd="1" destOrd="0" presId="urn:microsoft.com/office/officeart/2005/8/layout/orgChart1"/>
    <dgm:cxn modelId="{B27E507A-13A7-4796-BF05-F1FC12F25F94}" type="presParOf" srcId="{6BD3BFB3-3EE0-4BAE-8009-286FD1CFB03E}" destId="{A2BD1924-CA7A-421A-9B78-133913C61411}" srcOrd="2" destOrd="0" presId="urn:microsoft.com/office/officeart/2005/8/layout/orgChart1"/>
    <dgm:cxn modelId="{425AE7F3-6732-4822-8EF7-6D393F2A7280}" type="presParOf" srcId="{6DCEE544-E8F1-4D6B-A979-4720B8D81E5D}" destId="{A5AFC8EA-EFA1-473E-A788-CAA1D88C2D18}" srcOrd="2" destOrd="0" presId="urn:microsoft.com/office/officeart/2005/8/layout/orgChart1"/>
    <dgm:cxn modelId="{11318E96-32FC-468B-AA43-475A4C864B19}" type="presParOf" srcId="{6DCEE544-E8F1-4D6B-A979-4720B8D81E5D}" destId="{DB1BF93E-1599-4081-A25F-C683DA24306E}" srcOrd="3" destOrd="0" presId="urn:microsoft.com/office/officeart/2005/8/layout/orgChart1"/>
    <dgm:cxn modelId="{974D2B52-4651-4124-AAA6-4CDDFD203090}" type="presParOf" srcId="{DB1BF93E-1599-4081-A25F-C683DA24306E}" destId="{02CB5364-F92D-43F3-84EC-107F5761A362}" srcOrd="0" destOrd="0" presId="urn:microsoft.com/office/officeart/2005/8/layout/orgChart1"/>
    <dgm:cxn modelId="{2A7A3AD4-A8F0-4C2C-9EB6-24DE3E3BB3B5}" type="presParOf" srcId="{02CB5364-F92D-43F3-84EC-107F5761A362}" destId="{8B3C90D0-86CB-4805-9B16-7334B0D9C12A}" srcOrd="0" destOrd="0" presId="urn:microsoft.com/office/officeart/2005/8/layout/orgChart1"/>
    <dgm:cxn modelId="{8427B1C0-D38E-413D-AC83-3D7E6863BBD9}" type="presParOf" srcId="{02CB5364-F92D-43F3-84EC-107F5761A362}" destId="{7DBEAE7E-1719-4618-847D-AD7D41D6610B}" srcOrd="1" destOrd="0" presId="urn:microsoft.com/office/officeart/2005/8/layout/orgChart1"/>
    <dgm:cxn modelId="{049ECD74-F7A7-4992-A711-E984075182D2}" type="presParOf" srcId="{DB1BF93E-1599-4081-A25F-C683DA24306E}" destId="{9C0880A5-0061-4F89-A659-C0565EF29642}" srcOrd="1" destOrd="0" presId="urn:microsoft.com/office/officeart/2005/8/layout/orgChart1"/>
    <dgm:cxn modelId="{86653132-B917-48CE-A6DC-6D41FAEAB8D4}" type="presParOf" srcId="{9C0880A5-0061-4F89-A659-C0565EF29642}" destId="{ABF6AAD9-C810-42EB-A629-EFA30ABC83E7}" srcOrd="0" destOrd="0" presId="urn:microsoft.com/office/officeart/2005/8/layout/orgChart1"/>
    <dgm:cxn modelId="{0CECC478-1EF3-4856-98BC-3AB47C4272FE}" type="presParOf" srcId="{9C0880A5-0061-4F89-A659-C0565EF29642}" destId="{FE50C234-2CD8-45D2-B768-36A1C78B2926}" srcOrd="1" destOrd="0" presId="urn:microsoft.com/office/officeart/2005/8/layout/orgChart1"/>
    <dgm:cxn modelId="{34035585-E14F-4CDE-9969-D3F96F6F7E7A}" type="presParOf" srcId="{FE50C234-2CD8-45D2-B768-36A1C78B2926}" destId="{F97B4B65-5E7A-4670-BF67-75B1D34F076C}" srcOrd="0" destOrd="0" presId="urn:microsoft.com/office/officeart/2005/8/layout/orgChart1"/>
    <dgm:cxn modelId="{A6277E0E-608B-40D3-BFA8-4BA26EC3F86D}" type="presParOf" srcId="{F97B4B65-5E7A-4670-BF67-75B1D34F076C}" destId="{8E727F15-B360-4D74-B4F7-26AB6B4E8DB0}" srcOrd="0" destOrd="0" presId="urn:microsoft.com/office/officeart/2005/8/layout/orgChart1"/>
    <dgm:cxn modelId="{3C00E04D-F98B-4CF8-944F-7806C22CC5ED}" type="presParOf" srcId="{F97B4B65-5E7A-4670-BF67-75B1D34F076C}" destId="{BD2AD73C-53D0-4EB2-9D9A-430E81E6F48B}" srcOrd="1" destOrd="0" presId="urn:microsoft.com/office/officeart/2005/8/layout/orgChart1"/>
    <dgm:cxn modelId="{781B5A77-4458-4B46-B9B7-9B6DC7B0E1C8}" type="presParOf" srcId="{FE50C234-2CD8-45D2-B768-36A1C78B2926}" destId="{E48A44AA-3ECD-47D1-948F-20614600ADCA}" srcOrd="1" destOrd="0" presId="urn:microsoft.com/office/officeart/2005/8/layout/orgChart1"/>
    <dgm:cxn modelId="{299E6C43-80A9-45FB-9AD1-5C65D95C9606}" type="presParOf" srcId="{FE50C234-2CD8-45D2-B768-36A1C78B2926}" destId="{2431D8CB-9E48-428A-A3A0-7A7336FEAB64}" srcOrd="2" destOrd="0" presId="urn:microsoft.com/office/officeart/2005/8/layout/orgChart1"/>
    <dgm:cxn modelId="{6E1DDB17-1246-4A31-9544-FF04609A36D2}" type="presParOf" srcId="{9C0880A5-0061-4F89-A659-C0565EF29642}" destId="{90F63D66-EEBE-4A45-9ABA-1836680B065F}" srcOrd="2" destOrd="0" presId="urn:microsoft.com/office/officeart/2005/8/layout/orgChart1"/>
    <dgm:cxn modelId="{B7C25924-49F2-4E67-926D-77D028333C18}" type="presParOf" srcId="{9C0880A5-0061-4F89-A659-C0565EF29642}" destId="{36C18587-B955-442E-B1DD-FCEC2E0FD7FA}" srcOrd="3" destOrd="0" presId="urn:microsoft.com/office/officeart/2005/8/layout/orgChart1"/>
    <dgm:cxn modelId="{0C4E92F3-FB19-42E9-A528-474603D02F2D}" type="presParOf" srcId="{36C18587-B955-442E-B1DD-FCEC2E0FD7FA}" destId="{4EC14655-D560-4633-9C13-941DD4610095}" srcOrd="0" destOrd="0" presId="urn:microsoft.com/office/officeart/2005/8/layout/orgChart1"/>
    <dgm:cxn modelId="{EE29134E-1468-4D7E-BEB5-688B13C2767D}" type="presParOf" srcId="{4EC14655-D560-4633-9C13-941DD4610095}" destId="{EDC08524-57F3-4633-8AE3-3F7D07C57C76}" srcOrd="0" destOrd="0" presId="urn:microsoft.com/office/officeart/2005/8/layout/orgChart1"/>
    <dgm:cxn modelId="{45107E63-E694-464A-97D4-EC0E6110F76F}" type="presParOf" srcId="{4EC14655-D560-4633-9C13-941DD4610095}" destId="{AEEDD3DF-D21B-472B-9A77-7A1989C94126}" srcOrd="1" destOrd="0" presId="urn:microsoft.com/office/officeart/2005/8/layout/orgChart1"/>
    <dgm:cxn modelId="{CDE46EC8-545A-4F6D-93E0-743511A4C9A9}" type="presParOf" srcId="{36C18587-B955-442E-B1DD-FCEC2E0FD7FA}" destId="{4634AB0D-C75A-4D3D-B184-77880EB22164}" srcOrd="1" destOrd="0" presId="urn:microsoft.com/office/officeart/2005/8/layout/orgChart1"/>
    <dgm:cxn modelId="{292F151E-D561-4626-80AB-4280ECA3DEDB}" type="presParOf" srcId="{4634AB0D-C75A-4D3D-B184-77880EB22164}" destId="{A1B67E19-BFBA-4FBB-9E64-2D65DB8AC8AE}" srcOrd="0" destOrd="0" presId="urn:microsoft.com/office/officeart/2005/8/layout/orgChart1"/>
    <dgm:cxn modelId="{807F8B8D-4D10-49B5-9996-C53309693A33}" type="presParOf" srcId="{4634AB0D-C75A-4D3D-B184-77880EB22164}" destId="{D3065394-94B9-4940-AF5C-FEE63AC11A53}" srcOrd="1" destOrd="0" presId="urn:microsoft.com/office/officeart/2005/8/layout/orgChart1"/>
    <dgm:cxn modelId="{2A8F8166-D480-4F21-95C6-D2C80E18CDC2}" type="presParOf" srcId="{D3065394-94B9-4940-AF5C-FEE63AC11A53}" destId="{42793896-ADD0-4D0E-9BC0-64779D80A776}" srcOrd="0" destOrd="0" presId="urn:microsoft.com/office/officeart/2005/8/layout/orgChart1"/>
    <dgm:cxn modelId="{210BF045-0E4C-4DE9-BD7C-3EDBD4E07636}" type="presParOf" srcId="{42793896-ADD0-4D0E-9BC0-64779D80A776}" destId="{69158BCC-6A3B-4F08-A306-A94F581A2C37}" srcOrd="0" destOrd="0" presId="urn:microsoft.com/office/officeart/2005/8/layout/orgChart1"/>
    <dgm:cxn modelId="{5F0CEE0A-8ACC-4348-A387-CB9353E4C059}" type="presParOf" srcId="{42793896-ADD0-4D0E-9BC0-64779D80A776}" destId="{BA7A7C3F-7725-4BF3-B280-0740D14F2164}" srcOrd="1" destOrd="0" presId="urn:microsoft.com/office/officeart/2005/8/layout/orgChart1"/>
    <dgm:cxn modelId="{2AC5E014-40A3-4799-A202-83DE92CDA09E}" type="presParOf" srcId="{D3065394-94B9-4940-AF5C-FEE63AC11A53}" destId="{6EC823F8-6927-406D-98A4-C6FC94EA318E}" srcOrd="1" destOrd="0" presId="urn:microsoft.com/office/officeart/2005/8/layout/orgChart1"/>
    <dgm:cxn modelId="{5BF1B6E6-EA23-48EA-9432-63D07436CB94}" type="presParOf" srcId="{D3065394-94B9-4940-AF5C-FEE63AC11A53}" destId="{47EB8B38-0255-440B-B566-E1B1DDD725AF}" srcOrd="2" destOrd="0" presId="urn:microsoft.com/office/officeart/2005/8/layout/orgChart1"/>
    <dgm:cxn modelId="{D0DB33DF-4E39-4D25-9248-444320C4EEFA}" type="presParOf" srcId="{36C18587-B955-442E-B1DD-FCEC2E0FD7FA}" destId="{83D22FF7-AD59-4EC2-B3CB-8D0CB0AF2DB9}" srcOrd="2" destOrd="0" presId="urn:microsoft.com/office/officeart/2005/8/layout/orgChart1"/>
    <dgm:cxn modelId="{CDF32BE6-2332-4C5A-909B-889C33893870}" type="presParOf" srcId="{DB1BF93E-1599-4081-A25F-C683DA24306E}" destId="{84E19A7A-535B-45FD-BF8F-FD4CB8D993B6}" srcOrd="2" destOrd="0" presId="urn:microsoft.com/office/officeart/2005/8/layout/orgChart1"/>
    <dgm:cxn modelId="{3F979A36-37DB-4C80-B85B-839CF5D029F0}" type="presParOf" srcId="{77BD98FA-B2BE-46C0-B6D7-6512A78FB53D}" destId="{349337C8-3A79-44A7-B9E3-0264F78F869A}" srcOrd="2" destOrd="0" presId="urn:microsoft.com/office/officeart/2005/8/layout/orgChart1"/>
    <dgm:cxn modelId="{2311E438-D240-45B3-8911-29579BD57994}" type="presParOf" srcId="{EC473E9B-6266-4CBF-A0CE-47EAF832E9AE}" destId="{66229657-F2F5-49C6-BE21-BEFB07795C13}" srcOrd="4" destOrd="0" presId="urn:microsoft.com/office/officeart/2005/8/layout/orgChart1"/>
    <dgm:cxn modelId="{7A6E344C-D8DF-4470-B44C-12ABFE5B8B3E}" type="presParOf" srcId="{EC473E9B-6266-4CBF-A0CE-47EAF832E9AE}" destId="{449F5C7E-DC25-4376-8A20-FEC5C98CE3B9}" srcOrd="5" destOrd="0" presId="urn:microsoft.com/office/officeart/2005/8/layout/orgChart1"/>
    <dgm:cxn modelId="{DE947C50-702A-4B68-800F-660B13C4951F}" type="presParOf" srcId="{449F5C7E-DC25-4376-8A20-FEC5C98CE3B9}" destId="{14AFB20B-8295-4117-9003-622B88516040}" srcOrd="0" destOrd="0" presId="urn:microsoft.com/office/officeart/2005/8/layout/orgChart1"/>
    <dgm:cxn modelId="{FB4244B0-1DF6-4724-A267-D2B49C58B1BD}" type="presParOf" srcId="{14AFB20B-8295-4117-9003-622B88516040}" destId="{E54EF8E4-DB6F-4658-A87A-CF51A109A325}" srcOrd="0" destOrd="0" presId="urn:microsoft.com/office/officeart/2005/8/layout/orgChart1"/>
    <dgm:cxn modelId="{01AA8104-AE81-467F-82CB-487C927E8D17}" type="presParOf" srcId="{14AFB20B-8295-4117-9003-622B88516040}" destId="{90DB852D-A457-4A68-8981-A2D4ECBF6236}" srcOrd="1" destOrd="0" presId="urn:microsoft.com/office/officeart/2005/8/layout/orgChart1"/>
    <dgm:cxn modelId="{E88F4823-5856-44A8-A8C6-4704AF6B9BBF}" type="presParOf" srcId="{449F5C7E-DC25-4376-8A20-FEC5C98CE3B9}" destId="{9CA9169D-4CDD-4F6D-9219-1C31B0AC071B}" srcOrd="1" destOrd="0" presId="urn:microsoft.com/office/officeart/2005/8/layout/orgChart1"/>
    <dgm:cxn modelId="{12E731E1-9F0D-4EDE-A117-71A270DDB9AB}" type="presParOf" srcId="{9CA9169D-4CDD-4F6D-9219-1C31B0AC071B}" destId="{4969FE03-BFF1-46C6-8558-CB99F9D62320}" srcOrd="0" destOrd="0" presId="urn:microsoft.com/office/officeart/2005/8/layout/orgChart1"/>
    <dgm:cxn modelId="{DC8166BB-2A65-40CC-8AEB-91849AAF4434}" type="presParOf" srcId="{9CA9169D-4CDD-4F6D-9219-1C31B0AC071B}" destId="{1E311293-104B-489C-9E45-665C09C4F83F}" srcOrd="1" destOrd="0" presId="urn:microsoft.com/office/officeart/2005/8/layout/orgChart1"/>
    <dgm:cxn modelId="{3522D4CC-8DD6-4E98-BD30-1D95A1D8100D}" type="presParOf" srcId="{1E311293-104B-489C-9E45-665C09C4F83F}" destId="{CD009313-8C48-4471-AD2E-8EFD60C8FB77}" srcOrd="0" destOrd="0" presId="urn:microsoft.com/office/officeart/2005/8/layout/orgChart1"/>
    <dgm:cxn modelId="{22008F64-40C3-41E6-A515-DEA9EC5FC52C}" type="presParOf" srcId="{CD009313-8C48-4471-AD2E-8EFD60C8FB77}" destId="{6A593136-19D6-4DE4-96F3-A9823FBBA00E}" srcOrd="0" destOrd="0" presId="urn:microsoft.com/office/officeart/2005/8/layout/orgChart1"/>
    <dgm:cxn modelId="{4F8A4EBD-54CE-45F1-B277-0946A4E1B873}" type="presParOf" srcId="{CD009313-8C48-4471-AD2E-8EFD60C8FB77}" destId="{256650EF-B34C-4013-9540-A175E403A32E}" srcOrd="1" destOrd="0" presId="urn:microsoft.com/office/officeart/2005/8/layout/orgChart1"/>
    <dgm:cxn modelId="{07BB134A-7BCA-4AB6-A4F4-014A4BDF1B2E}" type="presParOf" srcId="{1E311293-104B-489C-9E45-665C09C4F83F}" destId="{6976B90D-2B7C-42C8-93E3-CDFEE845B9DB}" srcOrd="1" destOrd="0" presId="urn:microsoft.com/office/officeart/2005/8/layout/orgChart1"/>
    <dgm:cxn modelId="{DA81B757-9AD3-440E-BCF2-0613A5CE7775}" type="presParOf" srcId="{1E311293-104B-489C-9E45-665C09C4F83F}" destId="{F59020FF-ABB6-43D5-830D-60A5C5355DCD}" srcOrd="2" destOrd="0" presId="urn:microsoft.com/office/officeart/2005/8/layout/orgChart1"/>
    <dgm:cxn modelId="{9EB7DFF6-564B-434B-9118-1163B0EBBDF8}" type="presParOf" srcId="{449F5C7E-DC25-4376-8A20-FEC5C98CE3B9}" destId="{975F8182-22B2-4B5A-8302-E5C6330E859F}" srcOrd="2" destOrd="0" presId="urn:microsoft.com/office/officeart/2005/8/layout/orgChart1"/>
    <dgm:cxn modelId="{04EB95F7-CC96-4FDA-BAEF-8523F78A71E9}" type="presParOf" srcId="{EB7089EA-1EBE-4524-8B1D-4F06492AE4FE}" destId="{E1FF6F20-DE14-42CB-91F5-18E858DABA9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F08BAEC-DCE5-4694-877D-1DA693DDDF1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28500BA-9B77-4F94-A799-8DF882B3693C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Associate Director of Procurement and Commercial Development</a:t>
          </a:r>
        </a:p>
      </dgm:t>
    </dgm:pt>
    <dgm:pt modelId="{1C538278-FA35-4F6A-A82F-CA6DDB953157}" type="parTrans" cxnId="{BF3E6F51-F730-4B44-AF48-F9934E94B855}">
      <dgm:prSet/>
      <dgm:spPr/>
      <dgm:t>
        <a:bodyPr/>
        <a:lstStyle/>
        <a:p>
          <a:endParaRPr lang="en-GB"/>
        </a:p>
      </dgm:t>
    </dgm:pt>
    <dgm:pt modelId="{0F68B84B-4F2F-49F3-95CA-77E459EAA06F}" type="sibTrans" cxnId="{BF3E6F51-F730-4B44-AF48-F9934E94B855}">
      <dgm:prSet/>
      <dgm:spPr/>
      <dgm:t>
        <a:bodyPr/>
        <a:lstStyle/>
        <a:p>
          <a:endParaRPr lang="en-GB"/>
        </a:p>
      </dgm:t>
    </dgm:pt>
    <dgm:pt modelId="{09FF5940-11B9-4D48-B00D-230A18555545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  <a:br>
            <a:rPr lang="en-GB" dirty="0">
              <a:solidFill>
                <a:srgbClr val="FF0000"/>
              </a:solidFill>
            </a:rPr>
          </a:br>
          <a:r>
            <a:rPr lang="en-GB" dirty="0">
              <a:solidFill>
                <a:srgbClr val="FF0000"/>
              </a:solidFill>
            </a:rPr>
            <a:t>Project Procurement Officer </a:t>
          </a:r>
        </a:p>
      </dgm:t>
    </dgm:pt>
    <dgm:pt modelId="{D00884E3-C16D-4CAF-BDEE-55B58297C129}" type="parTrans" cxnId="{692F27FD-8E06-40D9-A425-F8F9C1D01554}">
      <dgm:prSet/>
      <dgm:spPr/>
      <dgm:t>
        <a:bodyPr/>
        <a:lstStyle/>
        <a:p>
          <a:endParaRPr lang="en-GB"/>
        </a:p>
      </dgm:t>
    </dgm:pt>
    <dgm:pt modelId="{002D3720-6DAB-434E-8D9B-95575965C4AD}" type="sibTrans" cxnId="{692F27FD-8E06-40D9-A425-F8F9C1D01554}">
      <dgm:prSet/>
      <dgm:spPr/>
      <dgm:t>
        <a:bodyPr/>
        <a:lstStyle/>
        <a:p>
          <a:endParaRPr lang="en-GB"/>
        </a:p>
      </dgm:t>
    </dgm:pt>
    <dgm:pt modelId="{8E3679A2-2CE5-4FB1-963A-64658A4EF3B2}">
      <dgm:prSet phldrT="[Text]"/>
      <dgm:spPr>
        <a:solidFill>
          <a:srgbClr val="FFC000"/>
        </a:solidFill>
      </dgm:spPr>
      <dgm:t>
        <a:bodyPr/>
        <a:lstStyle/>
        <a:p>
          <a:r>
            <a:rPr lang="en-GB" dirty="0"/>
            <a:t>Arden &amp; GEM CSU Procurement Support</a:t>
          </a:r>
        </a:p>
      </dgm:t>
    </dgm:pt>
    <dgm:pt modelId="{F9B1F301-039C-4912-94FF-C9067D2D5062}" type="parTrans" cxnId="{A1F6C55E-5EFC-4FBB-A382-066BC692F7A9}">
      <dgm:prSet/>
      <dgm:spPr/>
      <dgm:t>
        <a:bodyPr/>
        <a:lstStyle/>
        <a:p>
          <a:endParaRPr lang="en-GB"/>
        </a:p>
      </dgm:t>
    </dgm:pt>
    <dgm:pt modelId="{151A72C8-9466-41E5-8346-C037F7E310D6}" type="sibTrans" cxnId="{A1F6C55E-5EFC-4FBB-A382-066BC692F7A9}">
      <dgm:prSet/>
      <dgm:spPr/>
      <dgm:t>
        <a:bodyPr/>
        <a:lstStyle/>
        <a:p>
          <a:endParaRPr lang="en-GB"/>
        </a:p>
      </dgm:t>
    </dgm:pt>
    <dgm:pt modelId="{63E1D7B5-1BBC-40B1-81EB-7A95E71E9A5A}" type="pres">
      <dgm:prSet presAssocID="{5F08BAEC-DCE5-4694-877D-1DA693DDDF1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6460F74-1343-438E-9850-0B760B109201}" type="pres">
      <dgm:prSet presAssocID="{528500BA-9B77-4F94-A799-8DF882B3693C}" presName="hierRoot1" presStyleCnt="0">
        <dgm:presLayoutVars>
          <dgm:hierBranch val="init"/>
        </dgm:presLayoutVars>
      </dgm:prSet>
      <dgm:spPr/>
    </dgm:pt>
    <dgm:pt modelId="{9A644C5A-6E02-4805-9B2F-0CF8D62643B0}" type="pres">
      <dgm:prSet presAssocID="{528500BA-9B77-4F94-A799-8DF882B3693C}" presName="rootComposite1" presStyleCnt="0"/>
      <dgm:spPr/>
    </dgm:pt>
    <dgm:pt modelId="{8C91CCE1-B35B-4F83-A6A0-F58276917EA4}" type="pres">
      <dgm:prSet presAssocID="{528500BA-9B77-4F94-A799-8DF882B3693C}" presName="rootText1" presStyleLbl="node0" presStyleIdx="0" presStyleCnt="1">
        <dgm:presLayoutVars>
          <dgm:chPref val="3"/>
        </dgm:presLayoutVars>
      </dgm:prSet>
      <dgm:spPr/>
    </dgm:pt>
    <dgm:pt modelId="{47FF5AE4-3387-41DC-BBE4-D0D7A9FD891A}" type="pres">
      <dgm:prSet presAssocID="{528500BA-9B77-4F94-A799-8DF882B3693C}" presName="rootConnector1" presStyleLbl="node1" presStyleIdx="0" presStyleCnt="0"/>
      <dgm:spPr/>
    </dgm:pt>
    <dgm:pt modelId="{7C63C323-80EA-4692-A3D0-A96017C686F2}" type="pres">
      <dgm:prSet presAssocID="{528500BA-9B77-4F94-A799-8DF882B3693C}" presName="hierChild2" presStyleCnt="0"/>
      <dgm:spPr/>
    </dgm:pt>
    <dgm:pt modelId="{3D953321-1F94-4696-83CB-5651F0AFF769}" type="pres">
      <dgm:prSet presAssocID="{D00884E3-C16D-4CAF-BDEE-55B58297C129}" presName="Name37" presStyleLbl="parChTrans1D2" presStyleIdx="0" presStyleCnt="2"/>
      <dgm:spPr/>
    </dgm:pt>
    <dgm:pt modelId="{5F770A59-BF50-4304-8378-1B1450064881}" type="pres">
      <dgm:prSet presAssocID="{09FF5940-11B9-4D48-B00D-230A18555545}" presName="hierRoot2" presStyleCnt="0">
        <dgm:presLayoutVars>
          <dgm:hierBranch val="init"/>
        </dgm:presLayoutVars>
      </dgm:prSet>
      <dgm:spPr/>
    </dgm:pt>
    <dgm:pt modelId="{7BD79514-41F5-4FFF-A769-DE824C04BB7B}" type="pres">
      <dgm:prSet presAssocID="{09FF5940-11B9-4D48-B00D-230A18555545}" presName="rootComposite" presStyleCnt="0"/>
      <dgm:spPr/>
    </dgm:pt>
    <dgm:pt modelId="{E0FA54BE-91CE-449E-8CA3-5D6663828F99}" type="pres">
      <dgm:prSet presAssocID="{09FF5940-11B9-4D48-B00D-230A18555545}" presName="rootText" presStyleLbl="node2" presStyleIdx="0" presStyleCnt="2">
        <dgm:presLayoutVars>
          <dgm:chPref val="3"/>
        </dgm:presLayoutVars>
      </dgm:prSet>
      <dgm:spPr/>
    </dgm:pt>
    <dgm:pt modelId="{DCB26918-A6B1-4A55-A76D-D18E13282AE5}" type="pres">
      <dgm:prSet presAssocID="{09FF5940-11B9-4D48-B00D-230A18555545}" presName="rootConnector" presStyleLbl="node2" presStyleIdx="0" presStyleCnt="2"/>
      <dgm:spPr/>
    </dgm:pt>
    <dgm:pt modelId="{A232EF5A-B147-492C-A014-61B116ED7DD7}" type="pres">
      <dgm:prSet presAssocID="{09FF5940-11B9-4D48-B00D-230A18555545}" presName="hierChild4" presStyleCnt="0"/>
      <dgm:spPr/>
    </dgm:pt>
    <dgm:pt modelId="{6725DDAD-E500-4947-9B6E-FBCA8C82409C}" type="pres">
      <dgm:prSet presAssocID="{09FF5940-11B9-4D48-B00D-230A18555545}" presName="hierChild5" presStyleCnt="0"/>
      <dgm:spPr/>
    </dgm:pt>
    <dgm:pt modelId="{DDF319D7-732C-4673-8636-9260BA106837}" type="pres">
      <dgm:prSet presAssocID="{F9B1F301-039C-4912-94FF-C9067D2D5062}" presName="Name37" presStyleLbl="parChTrans1D2" presStyleIdx="1" presStyleCnt="2"/>
      <dgm:spPr/>
    </dgm:pt>
    <dgm:pt modelId="{11FFDA23-C25E-40D8-A09F-0D8E14572B37}" type="pres">
      <dgm:prSet presAssocID="{8E3679A2-2CE5-4FB1-963A-64658A4EF3B2}" presName="hierRoot2" presStyleCnt="0">
        <dgm:presLayoutVars>
          <dgm:hierBranch val="init"/>
        </dgm:presLayoutVars>
      </dgm:prSet>
      <dgm:spPr/>
    </dgm:pt>
    <dgm:pt modelId="{82656DED-1B1A-4C33-8D94-EB9D9DA68AD4}" type="pres">
      <dgm:prSet presAssocID="{8E3679A2-2CE5-4FB1-963A-64658A4EF3B2}" presName="rootComposite" presStyleCnt="0"/>
      <dgm:spPr/>
    </dgm:pt>
    <dgm:pt modelId="{2A94F5C8-4B2D-4498-BF6C-93E54B526D25}" type="pres">
      <dgm:prSet presAssocID="{8E3679A2-2CE5-4FB1-963A-64658A4EF3B2}" presName="rootText" presStyleLbl="node2" presStyleIdx="1" presStyleCnt="2">
        <dgm:presLayoutVars>
          <dgm:chPref val="3"/>
        </dgm:presLayoutVars>
      </dgm:prSet>
      <dgm:spPr/>
    </dgm:pt>
    <dgm:pt modelId="{1246B5EE-A42A-48D3-8F39-95103481E2C3}" type="pres">
      <dgm:prSet presAssocID="{8E3679A2-2CE5-4FB1-963A-64658A4EF3B2}" presName="rootConnector" presStyleLbl="node2" presStyleIdx="1" presStyleCnt="2"/>
      <dgm:spPr/>
    </dgm:pt>
    <dgm:pt modelId="{0D6AF3B1-7A57-4CEA-B4A2-954C2177D11D}" type="pres">
      <dgm:prSet presAssocID="{8E3679A2-2CE5-4FB1-963A-64658A4EF3B2}" presName="hierChild4" presStyleCnt="0"/>
      <dgm:spPr/>
    </dgm:pt>
    <dgm:pt modelId="{F3706208-300F-4E1A-9ECA-A6313017D528}" type="pres">
      <dgm:prSet presAssocID="{8E3679A2-2CE5-4FB1-963A-64658A4EF3B2}" presName="hierChild5" presStyleCnt="0"/>
      <dgm:spPr/>
    </dgm:pt>
    <dgm:pt modelId="{E92AB62A-BE1F-4A92-AED5-C1EA5E82200C}" type="pres">
      <dgm:prSet presAssocID="{528500BA-9B77-4F94-A799-8DF882B3693C}" presName="hierChild3" presStyleCnt="0"/>
      <dgm:spPr/>
    </dgm:pt>
  </dgm:ptLst>
  <dgm:cxnLst>
    <dgm:cxn modelId="{DA30D71A-9F78-46FD-862B-5B2B061BF74E}" type="presOf" srcId="{D00884E3-C16D-4CAF-BDEE-55B58297C129}" destId="{3D953321-1F94-4696-83CB-5651F0AFF769}" srcOrd="0" destOrd="0" presId="urn:microsoft.com/office/officeart/2005/8/layout/orgChart1"/>
    <dgm:cxn modelId="{57D54B1C-2A9D-4E8A-BEEA-FEA2978EEE3A}" type="presOf" srcId="{8E3679A2-2CE5-4FB1-963A-64658A4EF3B2}" destId="{2A94F5C8-4B2D-4498-BF6C-93E54B526D25}" srcOrd="0" destOrd="0" presId="urn:microsoft.com/office/officeart/2005/8/layout/orgChart1"/>
    <dgm:cxn modelId="{0032581D-A80E-4CE6-841A-F1560AA5BCAA}" type="presOf" srcId="{5F08BAEC-DCE5-4694-877D-1DA693DDDF1E}" destId="{63E1D7B5-1BBC-40B1-81EB-7A95E71E9A5A}" srcOrd="0" destOrd="0" presId="urn:microsoft.com/office/officeart/2005/8/layout/orgChart1"/>
    <dgm:cxn modelId="{4AC40628-E1D2-4453-A6B2-5607AA9BB438}" type="presOf" srcId="{528500BA-9B77-4F94-A799-8DF882B3693C}" destId="{47FF5AE4-3387-41DC-BBE4-D0D7A9FD891A}" srcOrd="1" destOrd="0" presId="urn:microsoft.com/office/officeart/2005/8/layout/orgChart1"/>
    <dgm:cxn modelId="{A1F6C55E-5EFC-4FBB-A382-066BC692F7A9}" srcId="{528500BA-9B77-4F94-A799-8DF882B3693C}" destId="{8E3679A2-2CE5-4FB1-963A-64658A4EF3B2}" srcOrd="1" destOrd="0" parTransId="{F9B1F301-039C-4912-94FF-C9067D2D5062}" sibTransId="{151A72C8-9466-41E5-8346-C037F7E310D6}"/>
    <dgm:cxn modelId="{6374275F-A0E9-4019-8E5C-B7B9CCB1E713}" type="presOf" srcId="{09FF5940-11B9-4D48-B00D-230A18555545}" destId="{E0FA54BE-91CE-449E-8CA3-5D6663828F99}" srcOrd="0" destOrd="0" presId="urn:microsoft.com/office/officeart/2005/8/layout/orgChart1"/>
    <dgm:cxn modelId="{6AFC5E42-BFE4-4599-AAF9-EB7AC1F8C574}" type="presOf" srcId="{528500BA-9B77-4F94-A799-8DF882B3693C}" destId="{8C91CCE1-B35B-4F83-A6A0-F58276917EA4}" srcOrd="0" destOrd="0" presId="urn:microsoft.com/office/officeart/2005/8/layout/orgChart1"/>
    <dgm:cxn modelId="{BF3E6F51-F730-4B44-AF48-F9934E94B855}" srcId="{5F08BAEC-DCE5-4694-877D-1DA693DDDF1E}" destId="{528500BA-9B77-4F94-A799-8DF882B3693C}" srcOrd="0" destOrd="0" parTransId="{1C538278-FA35-4F6A-A82F-CA6DDB953157}" sibTransId="{0F68B84B-4F2F-49F3-95CA-77E459EAA06F}"/>
    <dgm:cxn modelId="{70FD9682-6AC8-45A4-9B70-F7C72FD3D522}" type="presOf" srcId="{09FF5940-11B9-4D48-B00D-230A18555545}" destId="{DCB26918-A6B1-4A55-A76D-D18E13282AE5}" srcOrd="1" destOrd="0" presId="urn:microsoft.com/office/officeart/2005/8/layout/orgChart1"/>
    <dgm:cxn modelId="{B9F19F98-D2F4-42E8-AF76-6803226ACB36}" type="presOf" srcId="{8E3679A2-2CE5-4FB1-963A-64658A4EF3B2}" destId="{1246B5EE-A42A-48D3-8F39-95103481E2C3}" srcOrd="1" destOrd="0" presId="urn:microsoft.com/office/officeart/2005/8/layout/orgChart1"/>
    <dgm:cxn modelId="{9DC693C7-5E66-4D56-8156-A9A3ACCEF481}" type="presOf" srcId="{F9B1F301-039C-4912-94FF-C9067D2D5062}" destId="{DDF319D7-732C-4673-8636-9260BA106837}" srcOrd="0" destOrd="0" presId="urn:microsoft.com/office/officeart/2005/8/layout/orgChart1"/>
    <dgm:cxn modelId="{692F27FD-8E06-40D9-A425-F8F9C1D01554}" srcId="{528500BA-9B77-4F94-A799-8DF882B3693C}" destId="{09FF5940-11B9-4D48-B00D-230A18555545}" srcOrd="0" destOrd="0" parTransId="{D00884E3-C16D-4CAF-BDEE-55B58297C129}" sibTransId="{002D3720-6DAB-434E-8D9B-95575965C4AD}"/>
    <dgm:cxn modelId="{962B9C92-8288-465F-90DD-E3EA960351A8}" type="presParOf" srcId="{63E1D7B5-1BBC-40B1-81EB-7A95E71E9A5A}" destId="{66460F74-1343-438E-9850-0B760B109201}" srcOrd="0" destOrd="0" presId="urn:microsoft.com/office/officeart/2005/8/layout/orgChart1"/>
    <dgm:cxn modelId="{0940625E-A95A-4D13-9EB8-29D0C780DA49}" type="presParOf" srcId="{66460F74-1343-438E-9850-0B760B109201}" destId="{9A644C5A-6E02-4805-9B2F-0CF8D62643B0}" srcOrd="0" destOrd="0" presId="urn:microsoft.com/office/officeart/2005/8/layout/orgChart1"/>
    <dgm:cxn modelId="{1516FECC-77AB-4DD8-AB7B-BA0CA6322E8B}" type="presParOf" srcId="{9A644C5A-6E02-4805-9B2F-0CF8D62643B0}" destId="{8C91CCE1-B35B-4F83-A6A0-F58276917EA4}" srcOrd="0" destOrd="0" presId="urn:microsoft.com/office/officeart/2005/8/layout/orgChart1"/>
    <dgm:cxn modelId="{33F71BF5-E69A-42E8-A881-AED9DE504BC3}" type="presParOf" srcId="{9A644C5A-6E02-4805-9B2F-0CF8D62643B0}" destId="{47FF5AE4-3387-41DC-BBE4-D0D7A9FD891A}" srcOrd="1" destOrd="0" presId="urn:microsoft.com/office/officeart/2005/8/layout/orgChart1"/>
    <dgm:cxn modelId="{D5ADBD4F-0338-4996-A49E-9029044776CC}" type="presParOf" srcId="{66460F74-1343-438E-9850-0B760B109201}" destId="{7C63C323-80EA-4692-A3D0-A96017C686F2}" srcOrd="1" destOrd="0" presId="urn:microsoft.com/office/officeart/2005/8/layout/orgChart1"/>
    <dgm:cxn modelId="{BB9F682A-C202-40C0-9864-D7185D42AD43}" type="presParOf" srcId="{7C63C323-80EA-4692-A3D0-A96017C686F2}" destId="{3D953321-1F94-4696-83CB-5651F0AFF769}" srcOrd="0" destOrd="0" presId="urn:microsoft.com/office/officeart/2005/8/layout/orgChart1"/>
    <dgm:cxn modelId="{A2D8BCC2-D99E-43EB-83C6-11CEB07B4223}" type="presParOf" srcId="{7C63C323-80EA-4692-A3D0-A96017C686F2}" destId="{5F770A59-BF50-4304-8378-1B1450064881}" srcOrd="1" destOrd="0" presId="urn:microsoft.com/office/officeart/2005/8/layout/orgChart1"/>
    <dgm:cxn modelId="{45CAF96D-61CD-4E13-97B3-63D6A4AE557E}" type="presParOf" srcId="{5F770A59-BF50-4304-8378-1B1450064881}" destId="{7BD79514-41F5-4FFF-A769-DE824C04BB7B}" srcOrd="0" destOrd="0" presId="urn:microsoft.com/office/officeart/2005/8/layout/orgChart1"/>
    <dgm:cxn modelId="{6C26698B-974A-46FB-B9A2-AA0B9723033E}" type="presParOf" srcId="{7BD79514-41F5-4FFF-A769-DE824C04BB7B}" destId="{E0FA54BE-91CE-449E-8CA3-5D6663828F99}" srcOrd="0" destOrd="0" presId="urn:microsoft.com/office/officeart/2005/8/layout/orgChart1"/>
    <dgm:cxn modelId="{65DDCB29-8C8D-429E-AD7C-AF066EAE9630}" type="presParOf" srcId="{7BD79514-41F5-4FFF-A769-DE824C04BB7B}" destId="{DCB26918-A6B1-4A55-A76D-D18E13282AE5}" srcOrd="1" destOrd="0" presId="urn:microsoft.com/office/officeart/2005/8/layout/orgChart1"/>
    <dgm:cxn modelId="{E6D0200B-4AB9-4A3F-A5F6-57B78D4A1C8B}" type="presParOf" srcId="{5F770A59-BF50-4304-8378-1B1450064881}" destId="{A232EF5A-B147-492C-A014-61B116ED7DD7}" srcOrd="1" destOrd="0" presId="urn:microsoft.com/office/officeart/2005/8/layout/orgChart1"/>
    <dgm:cxn modelId="{9515098F-3852-44A1-9F07-8BE9B6AE1009}" type="presParOf" srcId="{5F770A59-BF50-4304-8378-1B1450064881}" destId="{6725DDAD-E500-4947-9B6E-FBCA8C82409C}" srcOrd="2" destOrd="0" presId="urn:microsoft.com/office/officeart/2005/8/layout/orgChart1"/>
    <dgm:cxn modelId="{F14DB2BD-CD0E-40F3-8E09-AF8628B9D704}" type="presParOf" srcId="{7C63C323-80EA-4692-A3D0-A96017C686F2}" destId="{DDF319D7-732C-4673-8636-9260BA106837}" srcOrd="2" destOrd="0" presId="urn:microsoft.com/office/officeart/2005/8/layout/orgChart1"/>
    <dgm:cxn modelId="{EEBCB4D3-1E41-4C0E-9CC1-8B4A3710E0A8}" type="presParOf" srcId="{7C63C323-80EA-4692-A3D0-A96017C686F2}" destId="{11FFDA23-C25E-40D8-A09F-0D8E14572B37}" srcOrd="3" destOrd="0" presId="urn:microsoft.com/office/officeart/2005/8/layout/orgChart1"/>
    <dgm:cxn modelId="{47D493B2-CDCF-4E9F-A954-62CCF4B5AF16}" type="presParOf" srcId="{11FFDA23-C25E-40D8-A09F-0D8E14572B37}" destId="{82656DED-1B1A-4C33-8D94-EB9D9DA68AD4}" srcOrd="0" destOrd="0" presId="urn:microsoft.com/office/officeart/2005/8/layout/orgChart1"/>
    <dgm:cxn modelId="{B0115A12-DE24-4DAE-B1B4-08652CBC35FD}" type="presParOf" srcId="{82656DED-1B1A-4C33-8D94-EB9D9DA68AD4}" destId="{2A94F5C8-4B2D-4498-BF6C-93E54B526D25}" srcOrd="0" destOrd="0" presId="urn:microsoft.com/office/officeart/2005/8/layout/orgChart1"/>
    <dgm:cxn modelId="{7E8E5E7F-1688-4A3B-A38D-63AA791E8994}" type="presParOf" srcId="{82656DED-1B1A-4C33-8D94-EB9D9DA68AD4}" destId="{1246B5EE-A42A-48D3-8F39-95103481E2C3}" srcOrd="1" destOrd="0" presId="urn:microsoft.com/office/officeart/2005/8/layout/orgChart1"/>
    <dgm:cxn modelId="{EB44081B-45FC-4FE9-9361-E7B0C42E4250}" type="presParOf" srcId="{11FFDA23-C25E-40D8-A09F-0D8E14572B37}" destId="{0D6AF3B1-7A57-4CEA-B4A2-954C2177D11D}" srcOrd="1" destOrd="0" presId="urn:microsoft.com/office/officeart/2005/8/layout/orgChart1"/>
    <dgm:cxn modelId="{F7BCB404-C351-4D13-B476-140A11AB45E4}" type="presParOf" srcId="{11FFDA23-C25E-40D8-A09F-0D8E14572B37}" destId="{F3706208-300F-4E1A-9ECA-A6313017D528}" srcOrd="2" destOrd="0" presId="urn:microsoft.com/office/officeart/2005/8/layout/orgChart1"/>
    <dgm:cxn modelId="{E8C2C628-BD14-4BE1-A8C1-273FA9BFFC0C}" type="presParOf" srcId="{66460F74-1343-438E-9850-0B760B109201}" destId="{E92AB62A-BE1F-4A92-AED5-C1EA5E82200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1784A4F-1B5B-41A1-B0A4-565E11C045F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1F03CB9-53C2-4FF9-B95D-79C985160F39}">
      <dgm:prSet phldrT="[Text]"/>
      <dgm:spPr/>
      <dgm:t>
        <a:bodyPr/>
        <a:lstStyle/>
        <a:p>
          <a:r>
            <a:rPr lang="en-GB" dirty="0"/>
            <a:t>Director of Nursing </a:t>
          </a:r>
        </a:p>
      </dgm:t>
    </dgm:pt>
    <dgm:pt modelId="{AF7BD831-97A1-44E1-B611-77D511F65757}" type="parTrans" cxnId="{44ED1E0D-2857-4F41-9F4A-36878F33D869}">
      <dgm:prSet/>
      <dgm:spPr/>
      <dgm:t>
        <a:bodyPr/>
        <a:lstStyle/>
        <a:p>
          <a:endParaRPr lang="en-GB"/>
        </a:p>
      </dgm:t>
    </dgm:pt>
    <dgm:pt modelId="{AE6E5F6F-D60F-4D1A-9644-A4AF4B1B4481}" type="sibTrans" cxnId="{44ED1E0D-2857-4F41-9F4A-36878F33D869}">
      <dgm:prSet/>
      <dgm:spPr/>
      <dgm:t>
        <a:bodyPr/>
        <a:lstStyle/>
        <a:p>
          <a:endParaRPr lang="en-GB"/>
        </a:p>
      </dgm:t>
    </dgm:pt>
    <dgm:pt modelId="{C658E722-2318-4362-BCBC-C8C8C200214B}">
      <dgm:prSet phldrT="[Text]"/>
      <dgm:spPr/>
      <dgm:t>
        <a:bodyPr/>
        <a:lstStyle/>
        <a:p>
          <a:r>
            <a:rPr lang="en-GB" dirty="0"/>
            <a:t>Chief Pharmacist </a:t>
          </a:r>
        </a:p>
      </dgm:t>
    </dgm:pt>
    <dgm:pt modelId="{EE75212C-D67C-4428-8392-A7FE9FF65C26}" type="parTrans" cxnId="{C2075EB5-1E76-4E5F-A14C-77DFE87F242F}">
      <dgm:prSet/>
      <dgm:spPr/>
      <dgm:t>
        <a:bodyPr/>
        <a:lstStyle/>
        <a:p>
          <a:endParaRPr lang="en-GB"/>
        </a:p>
      </dgm:t>
    </dgm:pt>
    <dgm:pt modelId="{A71D25C9-009B-46C1-8351-8035C594C8D2}" type="sibTrans" cxnId="{C2075EB5-1E76-4E5F-A14C-77DFE87F242F}">
      <dgm:prSet/>
      <dgm:spPr/>
      <dgm:t>
        <a:bodyPr/>
        <a:lstStyle/>
        <a:p>
          <a:endParaRPr lang="en-GB"/>
        </a:p>
      </dgm:t>
    </dgm:pt>
    <dgm:pt modelId="{64DA7447-4BE1-425E-9275-4839864B99DE}">
      <dgm:prSet phldrT="[Text]"/>
      <dgm:spPr/>
      <dgm:t>
        <a:bodyPr/>
        <a:lstStyle/>
        <a:p>
          <a:r>
            <a:rPr lang="en-GB" dirty="0"/>
            <a:t>Interim Chief People Officer</a:t>
          </a:r>
        </a:p>
      </dgm:t>
    </dgm:pt>
    <dgm:pt modelId="{46C11159-A537-4A5F-8AE5-6C03FCECFF57}" type="parTrans" cxnId="{CB1BFA18-78A9-4889-B23F-FAA1D4E06105}">
      <dgm:prSet/>
      <dgm:spPr/>
      <dgm:t>
        <a:bodyPr/>
        <a:lstStyle/>
        <a:p>
          <a:endParaRPr lang="en-GB"/>
        </a:p>
      </dgm:t>
    </dgm:pt>
    <dgm:pt modelId="{77F7203C-2562-4DB8-A993-F2ED1B225E43}" type="sibTrans" cxnId="{CB1BFA18-78A9-4889-B23F-FAA1D4E06105}">
      <dgm:prSet/>
      <dgm:spPr/>
      <dgm:t>
        <a:bodyPr/>
        <a:lstStyle/>
        <a:p>
          <a:endParaRPr lang="en-GB"/>
        </a:p>
      </dgm:t>
    </dgm:pt>
    <dgm:pt modelId="{8B3FF460-817F-48D9-8549-1E720B37E47A}">
      <dgm:prSet phldrT="[Text]"/>
      <dgm:spPr/>
      <dgm:t>
        <a:bodyPr/>
        <a:lstStyle/>
        <a:p>
          <a:r>
            <a:rPr lang="en-GB" dirty="0"/>
            <a:t>Director of Corporate Affairs </a:t>
          </a:r>
        </a:p>
      </dgm:t>
    </dgm:pt>
    <dgm:pt modelId="{F39464CA-C37E-4519-9097-CCC10A169DD9}" type="parTrans" cxnId="{96ECA8D0-C2A1-4D9E-8C7F-58E7C559DD1F}">
      <dgm:prSet/>
      <dgm:spPr/>
      <dgm:t>
        <a:bodyPr/>
        <a:lstStyle/>
        <a:p>
          <a:endParaRPr lang="en-GB"/>
        </a:p>
      </dgm:t>
    </dgm:pt>
    <dgm:pt modelId="{EB97BC09-EF22-423E-9444-B50AABC57C0A}" type="sibTrans" cxnId="{96ECA8D0-C2A1-4D9E-8C7F-58E7C559DD1F}">
      <dgm:prSet/>
      <dgm:spPr/>
      <dgm:t>
        <a:bodyPr/>
        <a:lstStyle/>
        <a:p>
          <a:endParaRPr lang="en-GB"/>
        </a:p>
      </dgm:t>
    </dgm:pt>
    <dgm:pt modelId="{35C62EBE-619F-4DFD-A461-8616EA1C6570}">
      <dgm:prSet phldrT="[Text]"/>
      <dgm:spPr>
        <a:ln w="28575">
          <a:solidFill>
            <a:schemeClr val="accent6"/>
          </a:solidFill>
        </a:ln>
      </dgm:spPr>
      <dgm:t>
        <a:bodyPr/>
        <a:lstStyle/>
        <a:p>
          <a:r>
            <a:rPr lang="en-GB" dirty="0"/>
            <a:t>ICB Deputy Director of Nursing  for Oversight and Strategy</a:t>
          </a:r>
        </a:p>
        <a:p>
          <a:r>
            <a:rPr lang="en-GB" dirty="0"/>
            <a:t>Director of Quality </a:t>
          </a:r>
        </a:p>
      </dgm:t>
    </dgm:pt>
    <dgm:pt modelId="{417C9533-E803-45CD-BADD-522C4481AB67}" type="parTrans" cxnId="{6A272BA6-E68A-4909-BD7C-E54A967A00E8}">
      <dgm:prSet/>
      <dgm:spPr/>
      <dgm:t>
        <a:bodyPr/>
        <a:lstStyle/>
        <a:p>
          <a:endParaRPr lang="en-GB"/>
        </a:p>
      </dgm:t>
    </dgm:pt>
    <dgm:pt modelId="{D49387FC-DAA7-4FA6-B650-78B12BB9C722}" type="sibTrans" cxnId="{6A272BA6-E68A-4909-BD7C-E54A967A00E8}">
      <dgm:prSet/>
      <dgm:spPr/>
      <dgm:t>
        <a:bodyPr/>
        <a:lstStyle/>
        <a:p>
          <a:endParaRPr lang="en-GB"/>
        </a:p>
      </dgm:t>
    </dgm:pt>
    <dgm:pt modelId="{F223F268-FDA2-4B63-8EBB-39C3B84B24AD}">
      <dgm:prSet phldrT="[Text]"/>
      <dgm:spPr>
        <a:ln w="28575">
          <a:solidFill>
            <a:schemeClr val="accent2"/>
          </a:solidFill>
        </a:ln>
      </dgm:spPr>
      <dgm:t>
        <a:bodyPr/>
        <a:lstStyle/>
        <a:p>
          <a:r>
            <a:rPr lang="en-GB" dirty="0"/>
            <a:t>Deputy Nursing Director for</a:t>
          </a:r>
        </a:p>
        <a:p>
          <a:r>
            <a:rPr lang="en-GB" dirty="0"/>
            <a:t>Operations and Delivery</a:t>
          </a:r>
        </a:p>
      </dgm:t>
    </dgm:pt>
    <dgm:pt modelId="{350CDCF5-E53B-489A-9431-27A3AD10C1C1}" type="parTrans" cxnId="{56C12360-B250-4294-8E3D-A9D4B50AD7F3}">
      <dgm:prSet/>
      <dgm:spPr/>
      <dgm:t>
        <a:bodyPr/>
        <a:lstStyle/>
        <a:p>
          <a:endParaRPr lang="en-GB"/>
        </a:p>
      </dgm:t>
    </dgm:pt>
    <dgm:pt modelId="{7C1E25F0-89E1-4354-A100-BB043A67CCDC}" type="sibTrans" cxnId="{56C12360-B250-4294-8E3D-A9D4B50AD7F3}">
      <dgm:prSet/>
      <dgm:spPr/>
      <dgm:t>
        <a:bodyPr/>
        <a:lstStyle/>
        <a:p>
          <a:endParaRPr lang="en-GB"/>
        </a:p>
      </dgm:t>
    </dgm:pt>
    <dgm:pt modelId="{BAFBD9D7-57BF-4F24-9FCD-A556DCF8A460}">
      <dgm:prSet/>
      <dgm:spPr/>
      <dgm:t>
        <a:bodyPr/>
        <a:lstStyle/>
        <a:p>
          <a:r>
            <a:rPr lang="en-GB"/>
            <a:t>ICS Vaccinations Team (at end of 2022/23)</a:t>
          </a:r>
          <a:endParaRPr lang="en-GB" dirty="0"/>
        </a:p>
      </dgm:t>
    </dgm:pt>
    <dgm:pt modelId="{C8B2D2CD-3629-40AF-B083-633C3895CC4F}" type="parTrans" cxnId="{BA5CC857-3ED5-49D7-924F-6328CA3BB381}">
      <dgm:prSet/>
      <dgm:spPr/>
      <dgm:t>
        <a:bodyPr/>
        <a:lstStyle/>
        <a:p>
          <a:endParaRPr lang="en-GB"/>
        </a:p>
      </dgm:t>
    </dgm:pt>
    <dgm:pt modelId="{111F4707-1F97-4CBC-86F1-CDEBC67B48A9}" type="sibTrans" cxnId="{BA5CC857-3ED5-49D7-924F-6328CA3BB381}">
      <dgm:prSet/>
      <dgm:spPr/>
      <dgm:t>
        <a:bodyPr/>
        <a:lstStyle/>
        <a:p>
          <a:endParaRPr lang="en-GB"/>
        </a:p>
      </dgm:t>
    </dgm:pt>
    <dgm:pt modelId="{CE1775A8-7451-40A2-85D5-4A9E2B5C19EB}" type="pres">
      <dgm:prSet presAssocID="{31784A4F-1B5B-41A1-B0A4-565E11C045F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FEEC188-5B2C-4A84-A72A-6A166D8ADE44}" type="pres">
      <dgm:prSet presAssocID="{31F03CB9-53C2-4FF9-B95D-79C985160F39}" presName="hierRoot1" presStyleCnt="0">
        <dgm:presLayoutVars>
          <dgm:hierBranch val="init"/>
        </dgm:presLayoutVars>
      </dgm:prSet>
      <dgm:spPr/>
    </dgm:pt>
    <dgm:pt modelId="{BD8EBC90-1020-419A-BB2F-5C66F1A12220}" type="pres">
      <dgm:prSet presAssocID="{31F03CB9-53C2-4FF9-B95D-79C985160F39}" presName="rootComposite1" presStyleCnt="0"/>
      <dgm:spPr/>
    </dgm:pt>
    <dgm:pt modelId="{C68A9578-46D6-4F4A-9ED4-9D8170F5620C}" type="pres">
      <dgm:prSet presAssocID="{31F03CB9-53C2-4FF9-B95D-79C985160F39}" presName="rootText1" presStyleLbl="node0" presStyleIdx="0" presStyleCnt="1">
        <dgm:presLayoutVars>
          <dgm:chPref val="3"/>
        </dgm:presLayoutVars>
      </dgm:prSet>
      <dgm:spPr/>
    </dgm:pt>
    <dgm:pt modelId="{C64C3114-011A-4FF2-A7A6-8161FB7EB9FD}" type="pres">
      <dgm:prSet presAssocID="{31F03CB9-53C2-4FF9-B95D-79C985160F39}" presName="rootConnector1" presStyleLbl="node1" presStyleIdx="0" presStyleCnt="0"/>
      <dgm:spPr/>
    </dgm:pt>
    <dgm:pt modelId="{4FB1F64B-A850-4E32-8FF0-C8B84CF7BD35}" type="pres">
      <dgm:prSet presAssocID="{31F03CB9-53C2-4FF9-B95D-79C985160F39}" presName="hierChild2" presStyleCnt="0"/>
      <dgm:spPr/>
    </dgm:pt>
    <dgm:pt modelId="{533C2EEF-36B5-4ACD-8C49-D390B17020A9}" type="pres">
      <dgm:prSet presAssocID="{EE75212C-D67C-4428-8392-A7FE9FF65C26}" presName="Name37" presStyleLbl="parChTrans1D2" presStyleIdx="0" presStyleCnt="5"/>
      <dgm:spPr/>
    </dgm:pt>
    <dgm:pt modelId="{19DA4A06-C70A-48B2-A40F-E5C31B0889C8}" type="pres">
      <dgm:prSet presAssocID="{C658E722-2318-4362-BCBC-C8C8C200214B}" presName="hierRoot2" presStyleCnt="0">
        <dgm:presLayoutVars>
          <dgm:hierBranch val="init"/>
        </dgm:presLayoutVars>
      </dgm:prSet>
      <dgm:spPr/>
    </dgm:pt>
    <dgm:pt modelId="{5E143C71-5994-4957-ABB7-64066B79AFE3}" type="pres">
      <dgm:prSet presAssocID="{C658E722-2318-4362-BCBC-C8C8C200214B}" presName="rootComposite" presStyleCnt="0"/>
      <dgm:spPr/>
    </dgm:pt>
    <dgm:pt modelId="{E9A0BA45-8A41-46E5-A117-697FEFDC737E}" type="pres">
      <dgm:prSet presAssocID="{C658E722-2318-4362-BCBC-C8C8C200214B}" presName="rootText" presStyleLbl="node2" presStyleIdx="0" presStyleCnt="5">
        <dgm:presLayoutVars>
          <dgm:chPref val="3"/>
        </dgm:presLayoutVars>
      </dgm:prSet>
      <dgm:spPr/>
    </dgm:pt>
    <dgm:pt modelId="{D6CF1EEC-0C7B-4133-AB7B-BDC73643B142}" type="pres">
      <dgm:prSet presAssocID="{C658E722-2318-4362-BCBC-C8C8C200214B}" presName="rootConnector" presStyleLbl="node2" presStyleIdx="0" presStyleCnt="5"/>
      <dgm:spPr/>
    </dgm:pt>
    <dgm:pt modelId="{7CEF3A40-97DD-4DDF-B686-BB94AB44281B}" type="pres">
      <dgm:prSet presAssocID="{C658E722-2318-4362-BCBC-C8C8C200214B}" presName="hierChild4" presStyleCnt="0"/>
      <dgm:spPr/>
    </dgm:pt>
    <dgm:pt modelId="{47815A3F-381C-400D-9A18-53B269498803}" type="pres">
      <dgm:prSet presAssocID="{C658E722-2318-4362-BCBC-C8C8C200214B}" presName="hierChild5" presStyleCnt="0"/>
      <dgm:spPr/>
    </dgm:pt>
    <dgm:pt modelId="{F6062738-5B67-4322-BB6D-2E25A5E7897D}" type="pres">
      <dgm:prSet presAssocID="{46C11159-A537-4A5F-8AE5-6C03FCECFF57}" presName="Name37" presStyleLbl="parChTrans1D2" presStyleIdx="1" presStyleCnt="5"/>
      <dgm:spPr/>
    </dgm:pt>
    <dgm:pt modelId="{D6F5286B-7BE3-4113-9A12-FB6971B38E82}" type="pres">
      <dgm:prSet presAssocID="{64DA7447-4BE1-425E-9275-4839864B99DE}" presName="hierRoot2" presStyleCnt="0">
        <dgm:presLayoutVars>
          <dgm:hierBranch val="init"/>
        </dgm:presLayoutVars>
      </dgm:prSet>
      <dgm:spPr/>
    </dgm:pt>
    <dgm:pt modelId="{A0E2EC75-C891-439C-8879-9BFD1875266F}" type="pres">
      <dgm:prSet presAssocID="{64DA7447-4BE1-425E-9275-4839864B99DE}" presName="rootComposite" presStyleCnt="0"/>
      <dgm:spPr/>
    </dgm:pt>
    <dgm:pt modelId="{BEEC9479-3BC7-4EBF-B0A9-5EDD281C6289}" type="pres">
      <dgm:prSet presAssocID="{64DA7447-4BE1-425E-9275-4839864B99DE}" presName="rootText" presStyleLbl="node2" presStyleIdx="1" presStyleCnt="5">
        <dgm:presLayoutVars>
          <dgm:chPref val="3"/>
        </dgm:presLayoutVars>
      </dgm:prSet>
      <dgm:spPr/>
    </dgm:pt>
    <dgm:pt modelId="{39D7CD05-5D53-43D7-9817-D88BE891E9D9}" type="pres">
      <dgm:prSet presAssocID="{64DA7447-4BE1-425E-9275-4839864B99DE}" presName="rootConnector" presStyleLbl="node2" presStyleIdx="1" presStyleCnt="5"/>
      <dgm:spPr/>
    </dgm:pt>
    <dgm:pt modelId="{A47D966F-1311-4D3C-B532-5922F3A111F6}" type="pres">
      <dgm:prSet presAssocID="{64DA7447-4BE1-425E-9275-4839864B99DE}" presName="hierChild4" presStyleCnt="0"/>
      <dgm:spPr/>
    </dgm:pt>
    <dgm:pt modelId="{8BE871A1-403A-4E54-A303-977C05AF9BB2}" type="pres">
      <dgm:prSet presAssocID="{64DA7447-4BE1-425E-9275-4839864B99DE}" presName="hierChild5" presStyleCnt="0"/>
      <dgm:spPr/>
    </dgm:pt>
    <dgm:pt modelId="{9D79428C-2317-4D05-AF68-E2B6A88FF9E8}" type="pres">
      <dgm:prSet presAssocID="{F39464CA-C37E-4519-9097-CCC10A169DD9}" presName="Name37" presStyleLbl="parChTrans1D2" presStyleIdx="2" presStyleCnt="5"/>
      <dgm:spPr/>
    </dgm:pt>
    <dgm:pt modelId="{97549E10-5DE5-4187-8AFE-14470A5641B8}" type="pres">
      <dgm:prSet presAssocID="{8B3FF460-817F-48D9-8549-1E720B37E47A}" presName="hierRoot2" presStyleCnt="0">
        <dgm:presLayoutVars>
          <dgm:hierBranch val="init"/>
        </dgm:presLayoutVars>
      </dgm:prSet>
      <dgm:spPr/>
    </dgm:pt>
    <dgm:pt modelId="{2E0104EB-0E2E-4D94-9461-14CB3ADA224D}" type="pres">
      <dgm:prSet presAssocID="{8B3FF460-817F-48D9-8549-1E720B37E47A}" presName="rootComposite" presStyleCnt="0"/>
      <dgm:spPr/>
    </dgm:pt>
    <dgm:pt modelId="{D17BEA62-F945-4E40-8772-89A193A8D0FC}" type="pres">
      <dgm:prSet presAssocID="{8B3FF460-817F-48D9-8549-1E720B37E47A}" presName="rootText" presStyleLbl="node2" presStyleIdx="2" presStyleCnt="5" custLinFactNeighborX="50" custLinFactNeighborY="1617">
        <dgm:presLayoutVars>
          <dgm:chPref val="3"/>
        </dgm:presLayoutVars>
      </dgm:prSet>
      <dgm:spPr/>
    </dgm:pt>
    <dgm:pt modelId="{E002EB96-775A-4B4D-9536-2302800AD959}" type="pres">
      <dgm:prSet presAssocID="{8B3FF460-817F-48D9-8549-1E720B37E47A}" presName="rootConnector" presStyleLbl="node2" presStyleIdx="2" presStyleCnt="5"/>
      <dgm:spPr/>
    </dgm:pt>
    <dgm:pt modelId="{875C77B1-9FC8-4E28-B01F-4C4A76B4F980}" type="pres">
      <dgm:prSet presAssocID="{8B3FF460-817F-48D9-8549-1E720B37E47A}" presName="hierChild4" presStyleCnt="0"/>
      <dgm:spPr/>
    </dgm:pt>
    <dgm:pt modelId="{56F99866-62EF-409E-85F8-9E793586F4A0}" type="pres">
      <dgm:prSet presAssocID="{8B3FF460-817F-48D9-8549-1E720B37E47A}" presName="hierChild5" presStyleCnt="0"/>
      <dgm:spPr/>
    </dgm:pt>
    <dgm:pt modelId="{7F1BC3FB-AB63-448B-ACD5-DC93AF5C9DC5}" type="pres">
      <dgm:prSet presAssocID="{417C9533-E803-45CD-BADD-522C4481AB67}" presName="Name37" presStyleLbl="parChTrans1D2" presStyleIdx="3" presStyleCnt="5"/>
      <dgm:spPr/>
    </dgm:pt>
    <dgm:pt modelId="{E434A5DF-F76B-4C86-A19E-DF6D8C2BCDD5}" type="pres">
      <dgm:prSet presAssocID="{35C62EBE-619F-4DFD-A461-8616EA1C6570}" presName="hierRoot2" presStyleCnt="0">
        <dgm:presLayoutVars>
          <dgm:hierBranch val="init"/>
        </dgm:presLayoutVars>
      </dgm:prSet>
      <dgm:spPr/>
    </dgm:pt>
    <dgm:pt modelId="{40618762-0852-4FD1-AA1F-71203E2316FF}" type="pres">
      <dgm:prSet presAssocID="{35C62EBE-619F-4DFD-A461-8616EA1C6570}" presName="rootComposite" presStyleCnt="0"/>
      <dgm:spPr/>
    </dgm:pt>
    <dgm:pt modelId="{008DE893-0DB4-4DB5-84EB-61B9CB606F40}" type="pres">
      <dgm:prSet presAssocID="{35C62EBE-619F-4DFD-A461-8616EA1C6570}" presName="rootText" presStyleLbl="node2" presStyleIdx="3" presStyleCnt="5">
        <dgm:presLayoutVars>
          <dgm:chPref val="3"/>
        </dgm:presLayoutVars>
      </dgm:prSet>
      <dgm:spPr/>
    </dgm:pt>
    <dgm:pt modelId="{E8334782-87AD-4240-B11F-942E4ADFCF0D}" type="pres">
      <dgm:prSet presAssocID="{35C62EBE-619F-4DFD-A461-8616EA1C6570}" presName="rootConnector" presStyleLbl="node2" presStyleIdx="3" presStyleCnt="5"/>
      <dgm:spPr/>
    </dgm:pt>
    <dgm:pt modelId="{9ED7EEE5-D144-4F78-BE68-CB196E1BFCC3}" type="pres">
      <dgm:prSet presAssocID="{35C62EBE-619F-4DFD-A461-8616EA1C6570}" presName="hierChild4" presStyleCnt="0"/>
      <dgm:spPr/>
    </dgm:pt>
    <dgm:pt modelId="{67201CC8-AA65-48CD-91A8-82D98D08A4E2}" type="pres">
      <dgm:prSet presAssocID="{C8B2D2CD-3629-40AF-B083-633C3895CC4F}" presName="Name37" presStyleLbl="parChTrans1D3" presStyleIdx="0" presStyleCnt="1"/>
      <dgm:spPr/>
    </dgm:pt>
    <dgm:pt modelId="{1AC84B98-D541-4F9E-A015-53BBD87F242C}" type="pres">
      <dgm:prSet presAssocID="{BAFBD9D7-57BF-4F24-9FCD-A556DCF8A460}" presName="hierRoot2" presStyleCnt="0">
        <dgm:presLayoutVars>
          <dgm:hierBranch val="init"/>
        </dgm:presLayoutVars>
      </dgm:prSet>
      <dgm:spPr/>
    </dgm:pt>
    <dgm:pt modelId="{6E4E9FF8-44E0-4D1B-A647-B6B83F9ABBAB}" type="pres">
      <dgm:prSet presAssocID="{BAFBD9D7-57BF-4F24-9FCD-A556DCF8A460}" presName="rootComposite" presStyleCnt="0"/>
      <dgm:spPr/>
    </dgm:pt>
    <dgm:pt modelId="{50B9B8B6-A87A-4A49-AB13-D500A4FBC667}" type="pres">
      <dgm:prSet presAssocID="{BAFBD9D7-57BF-4F24-9FCD-A556DCF8A460}" presName="rootText" presStyleLbl="node3" presStyleIdx="0" presStyleCnt="1">
        <dgm:presLayoutVars>
          <dgm:chPref val="3"/>
        </dgm:presLayoutVars>
      </dgm:prSet>
      <dgm:spPr/>
    </dgm:pt>
    <dgm:pt modelId="{755B458C-EB03-464F-82E4-ADB1E8ACE39E}" type="pres">
      <dgm:prSet presAssocID="{BAFBD9D7-57BF-4F24-9FCD-A556DCF8A460}" presName="rootConnector" presStyleLbl="node3" presStyleIdx="0" presStyleCnt="1"/>
      <dgm:spPr/>
    </dgm:pt>
    <dgm:pt modelId="{CB48C8F2-F703-4AC0-B792-BECC249FD7D5}" type="pres">
      <dgm:prSet presAssocID="{BAFBD9D7-57BF-4F24-9FCD-A556DCF8A460}" presName="hierChild4" presStyleCnt="0"/>
      <dgm:spPr/>
    </dgm:pt>
    <dgm:pt modelId="{4646782E-A42D-4F1F-BCC5-2EA2CA03080E}" type="pres">
      <dgm:prSet presAssocID="{BAFBD9D7-57BF-4F24-9FCD-A556DCF8A460}" presName="hierChild5" presStyleCnt="0"/>
      <dgm:spPr/>
    </dgm:pt>
    <dgm:pt modelId="{15057B94-6E73-4D84-BDD8-8D922525BE2F}" type="pres">
      <dgm:prSet presAssocID="{35C62EBE-619F-4DFD-A461-8616EA1C6570}" presName="hierChild5" presStyleCnt="0"/>
      <dgm:spPr/>
    </dgm:pt>
    <dgm:pt modelId="{E396144C-FA25-486D-969B-D9413C419E62}" type="pres">
      <dgm:prSet presAssocID="{350CDCF5-E53B-489A-9431-27A3AD10C1C1}" presName="Name37" presStyleLbl="parChTrans1D2" presStyleIdx="4" presStyleCnt="5"/>
      <dgm:spPr/>
    </dgm:pt>
    <dgm:pt modelId="{AE4EC236-7226-4056-9355-778BEA062438}" type="pres">
      <dgm:prSet presAssocID="{F223F268-FDA2-4B63-8EBB-39C3B84B24AD}" presName="hierRoot2" presStyleCnt="0">
        <dgm:presLayoutVars>
          <dgm:hierBranch val="init"/>
        </dgm:presLayoutVars>
      </dgm:prSet>
      <dgm:spPr/>
    </dgm:pt>
    <dgm:pt modelId="{B4B78FA4-F0CA-403C-843D-A972D3B73D6E}" type="pres">
      <dgm:prSet presAssocID="{F223F268-FDA2-4B63-8EBB-39C3B84B24AD}" presName="rootComposite" presStyleCnt="0"/>
      <dgm:spPr/>
    </dgm:pt>
    <dgm:pt modelId="{E22C7699-F852-4F74-B2C9-CEF8EFD00DF9}" type="pres">
      <dgm:prSet presAssocID="{F223F268-FDA2-4B63-8EBB-39C3B84B24AD}" presName="rootText" presStyleLbl="node2" presStyleIdx="4" presStyleCnt="5" custScaleX="100100">
        <dgm:presLayoutVars>
          <dgm:chPref val="3"/>
        </dgm:presLayoutVars>
      </dgm:prSet>
      <dgm:spPr/>
    </dgm:pt>
    <dgm:pt modelId="{E868EAAB-1B36-4B37-A47B-EB30930E34C6}" type="pres">
      <dgm:prSet presAssocID="{F223F268-FDA2-4B63-8EBB-39C3B84B24AD}" presName="rootConnector" presStyleLbl="node2" presStyleIdx="4" presStyleCnt="5"/>
      <dgm:spPr/>
    </dgm:pt>
    <dgm:pt modelId="{C5828EDD-E369-4621-895A-A02B4ACB4B3D}" type="pres">
      <dgm:prSet presAssocID="{F223F268-FDA2-4B63-8EBB-39C3B84B24AD}" presName="hierChild4" presStyleCnt="0"/>
      <dgm:spPr/>
    </dgm:pt>
    <dgm:pt modelId="{0920EC16-708B-4C5C-B2ED-07919CF71529}" type="pres">
      <dgm:prSet presAssocID="{F223F268-FDA2-4B63-8EBB-39C3B84B24AD}" presName="hierChild5" presStyleCnt="0"/>
      <dgm:spPr/>
    </dgm:pt>
    <dgm:pt modelId="{0A65ACE8-0F0B-40B4-B3F1-5B8185F8CD32}" type="pres">
      <dgm:prSet presAssocID="{31F03CB9-53C2-4FF9-B95D-79C985160F39}" presName="hierChild3" presStyleCnt="0"/>
      <dgm:spPr/>
    </dgm:pt>
  </dgm:ptLst>
  <dgm:cxnLst>
    <dgm:cxn modelId="{E36F8308-5876-469A-8583-D8046BBA9072}" type="presOf" srcId="{46C11159-A537-4A5F-8AE5-6C03FCECFF57}" destId="{F6062738-5B67-4322-BB6D-2E25A5E7897D}" srcOrd="0" destOrd="0" presId="urn:microsoft.com/office/officeart/2005/8/layout/orgChart1"/>
    <dgm:cxn modelId="{44ED1E0D-2857-4F41-9F4A-36878F33D869}" srcId="{31784A4F-1B5B-41A1-B0A4-565E11C045FD}" destId="{31F03CB9-53C2-4FF9-B95D-79C985160F39}" srcOrd="0" destOrd="0" parTransId="{AF7BD831-97A1-44E1-B611-77D511F65757}" sibTransId="{AE6E5F6F-D60F-4D1A-9644-A4AF4B1B4481}"/>
    <dgm:cxn modelId="{CB1BFA18-78A9-4889-B23F-FAA1D4E06105}" srcId="{31F03CB9-53C2-4FF9-B95D-79C985160F39}" destId="{64DA7447-4BE1-425E-9275-4839864B99DE}" srcOrd="1" destOrd="0" parTransId="{46C11159-A537-4A5F-8AE5-6C03FCECFF57}" sibTransId="{77F7203C-2562-4DB8-A993-F2ED1B225E43}"/>
    <dgm:cxn modelId="{C85CFC20-6AAC-45FE-9208-8BF41C92BF31}" type="presOf" srcId="{64DA7447-4BE1-425E-9275-4839864B99DE}" destId="{BEEC9479-3BC7-4EBF-B0A9-5EDD281C6289}" srcOrd="0" destOrd="0" presId="urn:microsoft.com/office/officeart/2005/8/layout/orgChart1"/>
    <dgm:cxn modelId="{473B2B29-82EF-4681-9B66-337BF85AF86D}" type="presOf" srcId="{BAFBD9D7-57BF-4F24-9FCD-A556DCF8A460}" destId="{755B458C-EB03-464F-82E4-ADB1E8ACE39E}" srcOrd="1" destOrd="0" presId="urn:microsoft.com/office/officeart/2005/8/layout/orgChart1"/>
    <dgm:cxn modelId="{56C12360-B250-4294-8E3D-A9D4B50AD7F3}" srcId="{31F03CB9-53C2-4FF9-B95D-79C985160F39}" destId="{F223F268-FDA2-4B63-8EBB-39C3B84B24AD}" srcOrd="4" destOrd="0" parTransId="{350CDCF5-E53B-489A-9431-27A3AD10C1C1}" sibTransId="{7C1E25F0-89E1-4354-A100-BB043A67CCDC}"/>
    <dgm:cxn modelId="{0759F865-B9A2-4956-980B-B5E4A8D60CF4}" type="presOf" srcId="{EE75212C-D67C-4428-8392-A7FE9FF65C26}" destId="{533C2EEF-36B5-4ACD-8C49-D390B17020A9}" srcOrd="0" destOrd="0" presId="urn:microsoft.com/office/officeart/2005/8/layout/orgChart1"/>
    <dgm:cxn modelId="{44191167-7E28-4CCB-B667-260046EAE9A8}" type="presOf" srcId="{F223F268-FDA2-4B63-8EBB-39C3B84B24AD}" destId="{E868EAAB-1B36-4B37-A47B-EB30930E34C6}" srcOrd="1" destOrd="0" presId="urn:microsoft.com/office/officeart/2005/8/layout/orgChart1"/>
    <dgm:cxn modelId="{31213B49-C254-47B7-8359-EE2FA4CDDDE3}" type="presOf" srcId="{31784A4F-1B5B-41A1-B0A4-565E11C045FD}" destId="{CE1775A8-7451-40A2-85D5-4A9E2B5C19EB}" srcOrd="0" destOrd="0" presId="urn:microsoft.com/office/officeart/2005/8/layout/orgChart1"/>
    <dgm:cxn modelId="{A595836F-2C7B-4082-B879-06FA621AC793}" type="presOf" srcId="{31F03CB9-53C2-4FF9-B95D-79C985160F39}" destId="{C68A9578-46D6-4F4A-9ED4-9D8170F5620C}" srcOrd="0" destOrd="0" presId="urn:microsoft.com/office/officeart/2005/8/layout/orgChart1"/>
    <dgm:cxn modelId="{6ED29E77-604F-4AAB-BB7C-9A0E7CB0509D}" type="presOf" srcId="{64DA7447-4BE1-425E-9275-4839864B99DE}" destId="{39D7CD05-5D53-43D7-9817-D88BE891E9D9}" srcOrd="1" destOrd="0" presId="urn:microsoft.com/office/officeart/2005/8/layout/orgChart1"/>
    <dgm:cxn modelId="{BA5CC857-3ED5-49D7-924F-6328CA3BB381}" srcId="{35C62EBE-619F-4DFD-A461-8616EA1C6570}" destId="{BAFBD9D7-57BF-4F24-9FCD-A556DCF8A460}" srcOrd="0" destOrd="0" parTransId="{C8B2D2CD-3629-40AF-B083-633C3895CC4F}" sibTransId="{111F4707-1F97-4CBC-86F1-CDEBC67B48A9}"/>
    <dgm:cxn modelId="{4C9AE277-7B85-4C39-8346-0DE0A67CC3C8}" type="presOf" srcId="{F39464CA-C37E-4519-9097-CCC10A169DD9}" destId="{9D79428C-2317-4D05-AF68-E2B6A88FF9E8}" srcOrd="0" destOrd="0" presId="urn:microsoft.com/office/officeart/2005/8/layout/orgChart1"/>
    <dgm:cxn modelId="{A5173E7B-CC09-41D6-A937-0B0253634834}" type="presOf" srcId="{8B3FF460-817F-48D9-8549-1E720B37E47A}" destId="{E002EB96-775A-4B4D-9536-2302800AD959}" srcOrd="1" destOrd="0" presId="urn:microsoft.com/office/officeart/2005/8/layout/orgChart1"/>
    <dgm:cxn modelId="{E0CE0782-18DA-4942-9E30-C8193163D05C}" type="presOf" srcId="{F223F268-FDA2-4B63-8EBB-39C3B84B24AD}" destId="{E22C7699-F852-4F74-B2C9-CEF8EFD00DF9}" srcOrd="0" destOrd="0" presId="urn:microsoft.com/office/officeart/2005/8/layout/orgChart1"/>
    <dgm:cxn modelId="{89930882-D858-4E92-B942-4C590AF13D31}" type="presOf" srcId="{35C62EBE-619F-4DFD-A461-8616EA1C6570}" destId="{E8334782-87AD-4240-B11F-942E4ADFCF0D}" srcOrd="1" destOrd="0" presId="urn:microsoft.com/office/officeart/2005/8/layout/orgChart1"/>
    <dgm:cxn modelId="{349E3089-754E-42BD-8643-281219D3B24E}" type="presOf" srcId="{350CDCF5-E53B-489A-9431-27A3AD10C1C1}" destId="{E396144C-FA25-486D-969B-D9413C419E62}" srcOrd="0" destOrd="0" presId="urn:microsoft.com/office/officeart/2005/8/layout/orgChart1"/>
    <dgm:cxn modelId="{134E2A8D-BCFD-4F37-9FB8-1758DE557F30}" type="presOf" srcId="{C658E722-2318-4362-BCBC-C8C8C200214B}" destId="{E9A0BA45-8A41-46E5-A117-697FEFDC737E}" srcOrd="0" destOrd="0" presId="urn:microsoft.com/office/officeart/2005/8/layout/orgChart1"/>
    <dgm:cxn modelId="{6A272BA6-E68A-4909-BD7C-E54A967A00E8}" srcId="{31F03CB9-53C2-4FF9-B95D-79C985160F39}" destId="{35C62EBE-619F-4DFD-A461-8616EA1C6570}" srcOrd="3" destOrd="0" parTransId="{417C9533-E803-45CD-BADD-522C4481AB67}" sibTransId="{D49387FC-DAA7-4FA6-B650-78B12BB9C722}"/>
    <dgm:cxn modelId="{317D7AA8-6C85-46CD-8A9A-E715382E700A}" type="presOf" srcId="{35C62EBE-619F-4DFD-A461-8616EA1C6570}" destId="{008DE893-0DB4-4DB5-84EB-61B9CB606F40}" srcOrd="0" destOrd="0" presId="urn:microsoft.com/office/officeart/2005/8/layout/orgChart1"/>
    <dgm:cxn modelId="{C2075EB5-1E76-4E5F-A14C-77DFE87F242F}" srcId="{31F03CB9-53C2-4FF9-B95D-79C985160F39}" destId="{C658E722-2318-4362-BCBC-C8C8C200214B}" srcOrd="0" destOrd="0" parTransId="{EE75212C-D67C-4428-8392-A7FE9FF65C26}" sibTransId="{A71D25C9-009B-46C1-8351-8035C594C8D2}"/>
    <dgm:cxn modelId="{8E658BB7-347F-4879-9328-2548563EEE9D}" type="presOf" srcId="{417C9533-E803-45CD-BADD-522C4481AB67}" destId="{7F1BC3FB-AB63-448B-ACD5-DC93AF5C9DC5}" srcOrd="0" destOrd="0" presId="urn:microsoft.com/office/officeart/2005/8/layout/orgChart1"/>
    <dgm:cxn modelId="{0D5403C8-455B-4A73-B43E-909F82608A79}" type="presOf" srcId="{31F03CB9-53C2-4FF9-B95D-79C985160F39}" destId="{C64C3114-011A-4FF2-A7A6-8161FB7EB9FD}" srcOrd="1" destOrd="0" presId="urn:microsoft.com/office/officeart/2005/8/layout/orgChart1"/>
    <dgm:cxn modelId="{803E95C8-787B-41DE-BC6B-062474901A30}" type="presOf" srcId="{C8B2D2CD-3629-40AF-B083-633C3895CC4F}" destId="{67201CC8-AA65-48CD-91A8-82D98D08A4E2}" srcOrd="0" destOrd="0" presId="urn:microsoft.com/office/officeart/2005/8/layout/orgChart1"/>
    <dgm:cxn modelId="{96ECA8D0-C2A1-4D9E-8C7F-58E7C559DD1F}" srcId="{31F03CB9-53C2-4FF9-B95D-79C985160F39}" destId="{8B3FF460-817F-48D9-8549-1E720B37E47A}" srcOrd="2" destOrd="0" parTransId="{F39464CA-C37E-4519-9097-CCC10A169DD9}" sibTransId="{EB97BC09-EF22-423E-9444-B50AABC57C0A}"/>
    <dgm:cxn modelId="{D8740BE0-ADFB-4C72-A363-600E9374DDE0}" type="presOf" srcId="{C658E722-2318-4362-BCBC-C8C8C200214B}" destId="{D6CF1EEC-0C7B-4133-AB7B-BDC73643B142}" srcOrd="1" destOrd="0" presId="urn:microsoft.com/office/officeart/2005/8/layout/orgChart1"/>
    <dgm:cxn modelId="{3807FFED-A3CB-492E-98F0-7AC1E15A36EB}" type="presOf" srcId="{BAFBD9D7-57BF-4F24-9FCD-A556DCF8A460}" destId="{50B9B8B6-A87A-4A49-AB13-D500A4FBC667}" srcOrd="0" destOrd="0" presId="urn:microsoft.com/office/officeart/2005/8/layout/orgChart1"/>
    <dgm:cxn modelId="{C701A5F9-5884-4BC6-8609-2634C23637EF}" type="presOf" srcId="{8B3FF460-817F-48D9-8549-1E720B37E47A}" destId="{D17BEA62-F945-4E40-8772-89A193A8D0FC}" srcOrd="0" destOrd="0" presId="urn:microsoft.com/office/officeart/2005/8/layout/orgChart1"/>
    <dgm:cxn modelId="{73C5FFD6-FF44-4768-A6EF-538C099D88B9}" type="presParOf" srcId="{CE1775A8-7451-40A2-85D5-4A9E2B5C19EB}" destId="{EFEEC188-5B2C-4A84-A72A-6A166D8ADE44}" srcOrd="0" destOrd="0" presId="urn:microsoft.com/office/officeart/2005/8/layout/orgChart1"/>
    <dgm:cxn modelId="{5867292B-F590-43D1-AC71-F7C826670DCD}" type="presParOf" srcId="{EFEEC188-5B2C-4A84-A72A-6A166D8ADE44}" destId="{BD8EBC90-1020-419A-BB2F-5C66F1A12220}" srcOrd="0" destOrd="0" presId="urn:microsoft.com/office/officeart/2005/8/layout/orgChart1"/>
    <dgm:cxn modelId="{C33DD04D-EB0A-4407-8A14-84F15321BE14}" type="presParOf" srcId="{BD8EBC90-1020-419A-BB2F-5C66F1A12220}" destId="{C68A9578-46D6-4F4A-9ED4-9D8170F5620C}" srcOrd="0" destOrd="0" presId="urn:microsoft.com/office/officeart/2005/8/layout/orgChart1"/>
    <dgm:cxn modelId="{E59F2E17-64E3-4AA9-8112-477FA9C349BA}" type="presParOf" srcId="{BD8EBC90-1020-419A-BB2F-5C66F1A12220}" destId="{C64C3114-011A-4FF2-A7A6-8161FB7EB9FD}" srcOrd="1" destOrd="0" presId="urn:microsoft.com/office/officeart/2005/8/layout/orgChart1"/>
    <dgm:cxn modelId="{F34A2FF8-7CB3-4E5F-8515-3F59C33F6771}" type="presParOf" srcId="{EFEEC188-5B2C-4A84-A72A-6A166D8ADE44}" destId="{4FB1F64B-A850-4E32-8FF0-C8B84CF7BD35}" srcOrd="1" destOrd="0" presId="urn:microsoft.com/office/officeart/2005/8/layout/orgChart1"/>
    <dgm:cxn modelId="{F0C4039E-9C27-422C-9AB4-0D21E97E3D4B}" type="presParOf" srcId="{4FB1F64B-A850-4E32-8FF0-C8B84CF7BD35}" destId="{533C2EEF-36B5-4ACD-8C49-D390B17020A9}" srcOrd="0" destOrd="0" presId="urn:microsoft.com/office/officeart/2005/8/layout/orgChart1"/>
    <dgm:cxn modelId="{AA8EAFBD-F5C4-4433-886E-866204B05CE2}" type="presParOf" srcId="{4FB1F64B-A850-4E32-8FF0-C8B84CF7BD35}" destId="{19DA4A06-C70A-48B2-A40F-E5C31B0889C8}" srcOrd="1" destOrd="0" presId="urn:microsoft.com/office/officeart/2005/8/layout/orgChart1"/>
    <dgm:cxn modelId="{F0EFA737-F5A1-4E32-BCA3-8FB949988CAC}" type="presParOf" srcId="{19DA4A06-C70A-48B2-A40F-E5C31B0889C8}" destId="{5E143C71-5994-4957-ABB7-64066B79AFE3}" srcOrd="0" destOrd="0" presId="urn:microsoft.com/office/officeart/2005/8/layout/orgChart1"/>
    <dgm:cxn modelId="{A11EA1B5-FAF7-4E8E-86ED-DF3E3C12DB6B}" type="presParOf" srcId="{5E143C71-5994-4957-ABB7-64066B79AFE3}" destId="{E9A0BA45-8A41-46E5-A117-697FEFDC737E}" srcOrd="0" destOrd="0" presId="urn:microsoft.com/office/officeart/2005/8/layout/orgChart1"/>
    <dgm:cxn modelId="{1D89996C-47B7-4D59-9AFA-B38D84680F60}" type="presParOf" srcId="{5E143C71-5994-4957-ABB7-64066B79AFE3}" destId="{D6CF1EEC-0C7B-4133-AB7B-BDC73643B142}" srcOrd="1" destOrd="0" presId="urn:microsoft.com/office/officeart/2005/8/layout/orgChart1"/>
    <dgm:cxn modelId="{F89AB32B-3F4E-4F17-888C-E0F77384D352}" type="presParOf" srcId="{19DA4A06-C70A-48B2-A40F-E5C31B0889C8}" destId="{7CEF3A40-97DD-4DDF-B686-BB94AB44281B}" srcOrd="1" destOrd="0" presId="urn:microsoft.com/office/officeart/2005/8/layout/orgChart1"/>
    <dgm:cxn modelId="{0D55D37F-2D98-45E5-BE67-D3BAF3B669F9}" type="presParOf" srcId="{19DA4A06-C70A-48B2-A40F-E5C31B0889C8}" destId="{47815A3F-381C-400D-9A18-53B269498803}" srcOrd="2" destOrd="0" presId="urn:microsoft.com/office/officeart/2005/8/layout/orgChart1"/>
    <dgm:cxn modelId="{02E9523A-7543-4776-B917-9BF6E865AAE0}" type="presParOf" srcId="{4FB1F64B-A850-4E32-8FF0-C8B84CF7BD35}" destId="{F6062738-5B67-4322-BB6D-2E25A5E7897D}" srcOrd="2" destOrd="0" presId="urn:microsoft.com/office/officeart/2005/8/layout/orgChart1"/>
    <dgm:cxn modelId="{C2D80EF7-23A9-43C9-B37B-2397AAE2F82D}" type="presParOf" srcId="{4FB1F64B-A850-4E32-8FF0-C8B84CF7BD35}" destId="{D6F5286B-7BE3-4113-9A12-FB6971B38E82}" srcOrd="3" destOrd="0" presId="urn:microsoft.com/office/officeart/2005/8/layout/orgChart1"/>
    <dgm:cxn modelId="{04F2E715-9C80-42F5-B6EE-1385F04872CB}" type="presParOf" srcId="{D6F5286B-7BE3-4113-9A12-FB6971B38E82}" destId="{A0E2EC75-C891-439C-8879-9BFD1875266F}" srcOrd="0" destOrd="0" presId="urn:microsoft.com/office/officeart/2005/8/layout/orgChart1"/>
    <dgm:cxn modelId="{4AC826AA-6EE9-40BF-9FDD-46D4F3665234}" type="presParOf" srcId="{A0E2EC75-C891-439C-8879-9BFD1875266F}" destId="{BEEC9479-3BC7-4EBF-B0A9-5EDD281C6289}" srcOrd="0" destOrd="0" presId="urn:microsoft.com/office/officeart/2005/8/layout/orgChart1"/>
    <dgm:cxn modelId="{9AD7EFE1-A50D-4A41-A9A0-4D9D3B53E712}" type="presParOf" srcId="{A0E2EC75-C891-439C-8879-9BFD1875266F}" destId="{39D7CD05-5D53-43D7-9817-D88BE891E9D9}" srcOrd="1" destOrd="0" presId="urn:microsoft.com/office/officeart/2005/8/layout/orgChart1"/>
    <dgm:cxn modelId="{AA5BF9DC-FCD4-4784-9F5F-0E58AE9B4B2B}" type="presParOf" srcId="{D6F5286B-7BE3-4113-9A12-FB6971B38E82}" destId="{A47D966F-1311-4D3C-B532-5922F3A111F6}" srcOrd="1" destOrd="0" presId="urn:microsoft.com/office/officeart/2005/8/layout/orgChart1"/>
    <dgm:cxn modelId="{A720CF0C-34D7-4FFA-99C9-6C4ACE5FFDCA}" type="presParOf" srcId="{D6F5286B-7BE3-4113-9A12-FB6971B38E82}" destId="{8BE871A1-403A-4E54-A303-977C05AF9BB2}" srcOrd="2" destOrd="0" presId="urn:microsoft.com/office/officeart/2005/8/layout/orgChart1"/>
    <dgm:cxn modelId="{485FE884-FEBE-4BF4-9EAE-2AC23FEFD3D2}" type="presParOf" srcId="{4FB1F64B-A850-4E32-8FF0-C8B84CF7BD35}" destId="{9D79428C-2317-4D05-AF68-E2B6A88FF9E8}" srcOrd="4" destOrd="0" presId="urn:microsoft.com/office/officeart/2005/8/layout/orgChart1"/>
    <dgm:cxn modelId="{D32640D8-9244-4013-8ACB-D151E1F008FB}" type="presParOf" srcId="{4FB1F64B-A850-4E32-8FF0-C8B84CF7BD35}" destId="{97549E10-5DE5-4187-8AFE-14470A5641B8}" srcOrd="5" destOrd="0" presId="urn:microsoft.com/office/officeart/2005/8/layout/orgChart1"/>
    <dgm:cxn modelId="{E66FB666-594E-4118-8AEF-035490BC381E}" type="presParOf" srcId="{97549E10-5DE5-4187-8AFE-14470A5641B8}" destId="{2E0104EB-0E2E-4D94-9461-14CB3ADA224D}" srcOrd="0" destOrd="0" presId="urn:microsoft.com/office/officeart/2005/8/layout/orgChart1"/>
    <dgm:cxn modelId="{0A3B8883-6373-4B54-B19D-EB4CF1CF9607}" type="presParOf" srcId="{2E0104EB-0E2E-4D94-9461-14CB3ADA224D}" destId="{D17BEA62-F945-4E40-8772-89A193A8D0FC}" srcOrd="0" destOrd="0" presId="urn:microsoft.com/office/officeart/2005/8/layout/orgChart1"/>
    <dgm:cxn modelId="{C9F7C473-B181-4B17-BCEA-B8A4487F6F9F}" type="presParOf" srcId="{2E0104EB-0E2E-4D94-9461-14CB3ADA224D}" destId="{E002EB96-775A-4B4D-9536-2302800AD959}" srcOrd="1" destOrd="0" presId="urn:microsoft.com/office/officeart/2005/8/layout/orgChart1"/>
    <dgm:cxn modelId="{CF764BF5-84EA-47BC-9AFA-2502472980C2}" type="presParOf" srcId="{97549E10-5DE5-4187-8AFE-14470A5641B8}" destId="{875C77B1-9FC8-4E28-B01F-4C4A76B4F980}" srcOrd="1" destOrd="0" presId="urn:microsoft.com/office/officeart/2005/8/layout/orgChart1"/>
    <dgm:cxn modelId="{60E6071C-BFDA-4F0B-B029-1C3BB3DA6C39}" type="presParOf" srcId="{97549E10-5DE5-4187-8AFE-14470A5641B8}" destId="{56F99866-62EF-409E-85F8-9E793586F4A0}" srcOrd="2" destOrd="0" presId="urn:microsoft.com/office/officeart/2005/8/layout/orgChart1"/>
    <dgm:cxn modelId="{AC21E8B5-39C4-40CC-99F8-8EB7A73066F4}" type="presParOf" srcId="{4FB1F64B-A850-4E32-8FF0-C8B84CF7BD35}" destId="{7F1BC3FB-AB63-448B-ACD5-DC93AF5C9DC5}" srcOrd="6" destOrd="0" presId="urn:microsoft.com/office/officeart/2005/8/layout/orgChart1"/>
    <dgm:cxn modelId="{5EA23619-1AD0-4D18-AD2D-2C48A015B99F}" type="presParOf" srcId="{4FB1F64B-A850-4E32-8FF0-C8B84CF7BD35}" destId="{E434A5DF-F76B-4C86-A19E-DF6D8C2BCDD5}" srcOrd="7" destOrd="0" presId="urn:microsoft.com/office/officeart/2005/8/layout/orgChart1"/>
    <dgm:cxn modelId="{4D38FB7C-5692-4EFE-B364-65F97F5184E6}" type="presParOf" srcId="{E434A5DF-F76B-4C86-A19E-DF6D8C2BCDD5}" destId="{40618762-0852-4FD1-AA1F-71203E2316FF}" srcOrd="0" destOrd="0" presId="urn:microsoft.com/office/officeart/2005/8/layout/orgChart1"/>
    <dgm:cxn modelId="{1D92FA55-4EC3-48F3-99E0-F76F9DD80B62}" type="presParOf" srcId="{40618762-0852-4FD1-AA1F-71203E2316FF}" destId="{008DE893-0DB4-4DB5-84EB-61B9CB606F40}" srcOrd="0" destOrd="0" presId="urn:microsoft.com/office/officeart/2005/8/layout/orgChart1"/>
    <dgm:cxn modelId="{F6233417-5D3B-468F-921D-F2BDF0C57F8D}" type="presParOf" srcId="{40618762-0852-4FD1-AA1F-71203E2316FF}" destId="{E8334782-87AD-4240-B11F-942E4ADFCF0D}" srcOrd="1" destOrd="0" presId="urn:microsoft.com/office/officeart/2005/8/layout/orgChart1"/>
    <dgm:cxn modelId="{3E4552B3-308B-443B-A1DD-272660524950}" type="presParOf" srcId="{E434A5DF-F76B-4C86-A19E-DF6D8C2BCDD5}" destId="{9ED7EEE5-D144-4F78-BE68-CB196E1BFCC3}" srcOrd="1" destOrd="0" presId="urn:microsoft.com/office/officeart/2005/8/layout/orgChart1"/>
    <dgm:cxn modelId="{B65E3A55-3AAF-4F00-8719-55AAAFF6D624}" type="presParOf" srcId="{9ED7EEE5-D144-4F78-BE68-CB196E1BFCC3}" destId="{67201CC8-AA65-48CD-91A8-82D98D08A4E2}" srcOrd="0" destOrd="0" presId="urn:microsoft.com/office/officeart/2005/8/layout/orgChart1"/>
    <dgm:cxn modelId="{47907FDC-AE49-4569-B3C4-C61A25F41E65}" type="presParOf" srcId="{9ED7EEE5-D144-4F78-BE68-CB196E1BFCC3}" destId="{1AC84B98-D541-4F9E-A015-53BBD87F242C}" srcOrd="1" destOrd="0" presId="urn:microsoft.com/office/officeart/2005/8/layout/orgChart1"/>
    <dgm:cxn modelId="{A8582E71-34A9-4E45-A9D6-E8CCAA824AB3}" type="presParOf" srcId="{1AC84B98-D541-4F9E-A015-53BBD87F242C}" destId="{6E4E9FF8-44E0-4D1B-A647-B6B83F9ABBAB}" srcOrd="0" destOrd="0" presId="urn:microsoft.com/office/officeart/2005/8/layout/orgChart1"/>
    <dgm:cxn modelId="{64D128EA-0CB5-44C2-975E-27EB7841F91E}" type="presParOf" srcId="{6E4E9FF8-44E0-4D1B-A647-B6B83F9ABBAB}" destId="{50B9B8B6-A87A-4A49-AB13-D500A4FBC667}" srcOrd="0" destOrd="0" presId="urn:microsoft.com/office/officeart/2005/8/layout/orgChart1"/>
    <dgm:cxn modelId="{3305ECB8-B581-4F48-9522-5F6C53F01C63}" type="presParOf" srcId="{6E4E9FF8-44E0-4D1B-A647-B6B83F9ABBAB}" destId="{755B458C-EB03-464F-82E4-ADB1E8ACE39E}" srcOrd="1" destOrd="0" presId="urn:microsoft.com/office/officeart/2005/8/layout/orgChart1"/>
    <dgm:cxn modelId="{2EC43A94-706A-4AE7-84EC-BD8DB1ADC8FB}" type="presParOf" srcId="{1AC84B98-D541-4F9E-A015-53BBD87F242C}" destId="{CB48C8F2-F703-4AC0-B792-BECC249FD7D5}" srcOrd="1" destOrd="0" presId="urn:microsoft.com/office/officeart/2005/8/layout/orgChart1"/>
    <dgm:cxn modelId="{872A5C7A-44F9-446C-A034-201220546044}" type="presParOf" srcId="{1AC84B98-D541-4F9E-A015-53BBD87F242C}" destId="{4646782E-A42D-4F1F-BCC5-2EA2CA03080E}" srcOrd="2" destOrd="0" presId="urn:microsoft.com/office/officeart/2005/8/layout/orgChart1"/>
    <dgm:cxn modelId="{E8F6C281-5376-4D87-84DB-7B0C62437B5C}" type="presParOf" srcId="{E434A5DF-F76B-4C86-A19E-DF6D8C2BCDD5}" destId="{15057B94-6E73-4D84-BDD8-8D922525BE2F}" srcOrd="2" destOrd="0" presId="urn:microsoft.com/office/officeart/2005/8/layout/orgChart1"/>
    <dgm:cxn modelId="{BB05D6A5-F67E-4CDB-854B-122ED0BD6F35}" type="presParOf" srcId="{4FB1F64B-A850-4E32-8FF0-C8B84CF7BD35}" destId="{E396144C-FA25-486D-969B-D9413C419E62}" srcOrd="8" destOrd="0" presId="urn:microsoft.com/office/officeart/2005/8/layout/orgChart1"/>
    <dgm:cxn modelId="{6A22456F-979D-47ED-9935-7FCB68185860}" type="presParOf" srcId="{4FB1F64B-A850-4E32-8FF0-C8B84CF7BD35}" destId="{AE4EC236-7226-4056-9355-778BEA062438}" srcOrd="9" destOrd="0" presId="urn:microsoft.com/office/officeart/2005/8/layout/orgChart1"/>
    <dgm:cxn modelId="{981A87D5-5DCB-4A6B-9628-E262FCCC39AF}" type="presParOf" srcId="{AE4EC236-7226-4056-9355-778BEA062438}" destId="{B4B78FA4-F0CA-403C-843D-A972D3B73D6E}" srcOrd="0" destOrd="0" presId="urn:microsoft.com/office/officeart/2005/8/layout/orgChart1"/>
    <dgm:cxn modelId="{AE441CF0-3095-4E6E-B578-D5964A45C361}" type="presParOf" srcId="{B4B78FA4-F0CA-403C-843D-A972D3B73D6E}" destId="{E22C7699-F852-4F74-B2C9-CEF8EFD00DF9}" srcOrd="0" destOrd="0" presId="urn:microsoft.com/office/officeart/2005/8/layout/orgChart1"/>
    <dgm:cxn modelId="{A5B97203-1907-4F5B-90EF-D75C0C429F79}" type="presParOf" srcId="{B4B78FA4-F0CA-403C-843D-A972D3B73D6E}" destId="{E868EAAB-1B36-4B37-A47B-EB30930E34C6}" srcOrd="1" destOrd="0" presId="urn:microsoft.com/office/officeart/2005/8/layout/orgChart1"/>
    <dgm:cxn modelId="{DEBF35E0-58B1-4254-8E88-C20D374BC0B6}" type="presParOf" srcId="{AE4EC236-7226-4056-9355-778BEA062438}" destId="{C5828EDD-E369-4621-895A-A02B4ACB4B3D}" srcOrd="1" destOrd="0" presId="urn:microsoft.com/office/officeart/2005/8/layout/orgChart1"/>
    <dgm:cxn modelId="{E5EC8D8C-EC34-4EA0-8BC2-2329011E9EFA}" type="presParOf" srcId="{AE4EC236-7226-4056-9355-778BEA062438}" destId="{0920EC16-708B-4C5C-B2ED-07919CF71529}" srcOrd="2" destOrd="0" presId="urn:microsoft.com/office/officeart/2005/8/layout/orgChart1"/>
    <dgm:cxn modelId="{B9BFFF80-1EE5-4543-83CB-849E7872ACCE}" type="presParOf" srcId="{EFEEC188-5B2C-4A84-A72A-6A166D8ADE44}" destId="{0A65ACE8-0F0B-40B4-B3F1-5B8185F8CD3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A6157D3-5051-466E-BDF1-45816754F4C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4B35122-A37E-4B83-89B2-F58B9017FBE3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Associate Director of Corporate Affairs </a:t>
          </a:r>
        </a:p>
      </dgm:t>
    </dgm:pt>
    <dgm:pt modelId="{114D08BC-B843-4DA1-B24C-FE43B129AA79}" type="parTrans" cxnId="{1AB0873C-6C58-4EC4-B346-B8818A6CA655}">
      <dgm:prSet/>
      <dgm:spPr/>
      <dgm:t>
        <a:bodyPr/>
        <a:lstStyle/>
        <a:p>
          <a:endParaRPr lang="en-GB"/>
        </a:p>
      </dgm:t>
    </dgm:pt>
    <dgm:pt modelId="{8A9FBB2A-4AAF-4BE3-BEBA-BFCA538A856D}" type="sibTrans" cxnId="{1AB0873C-6C58-4EC4-B346-B8818A6CA655}">
      <dgm:prSet/>
      <dgm:spPr/>
      <dgm:t>
        <a:bodyPr/>
        <a:lstStyle/>
        <a:p>
          <a:endParaRPr lang="en-GB"/>
        </a:p>
      </dgm:t>
    </dgm:pt>
    <dgm:pt modelId="{B8B4BFAC-BDC2-48BE-B205-ED75F9BF54C6}">
      <dgm:prSet phldrT="[Text]"/>
      <dgm:spPr/>
      <dgm:t>
        <a:bodyPr/>
        <a:lstStyle/>
        <a:p>
          <a:r>
            <a:rPr lang="en-GB" dirty="0"/>
            <a:t>Head of Corporate Governance</a:t>
          </a:r>
        </a:p>
      </dgm:t>
    </dgm:pt>
    <dgm:pt modelId="{12D8367F-F345-4224-8F8B-2CBB0D56DAAD}" type="parTrans" cxnId="{8F7841E9-CBD2-4397-A483-B400E04FE0EC}">
      <dgm:prSet/>
      <dgm:spPr/>
      <dgm:t>
        <a:bodyPr/>
        <a:lstStyle/>
        <a:p>
          <a:endParaRPr lang="en-GB"/>
        </a:p>
      </dgm:t>
    </dgm:pt>
    <dgm:pt modelId="{7D5C2A87-AA9F-4F46-B126-0CA2F9F6DD11}" type="sibTrans" cxnId="{8F7841E9-CBD2-4397-A483-B400E04FE0EC}">
      <dgm:prSet/>
      <dgm:spPr/>
      <dgm:t>
        <a:bodyPr/>
        <a:lstStyle/>
        <a:p>
          <a:endParaRPr lang="en-GB"/>
        </a:p>
      </dgm:t>
    </dgm:pt>
    <dgm:pt modelId="{27E8AE77-5E15-49BD-8014-3FB42D64D2AB}">
      <dgm:prSet phldrT="[Text]"/>
      <dgm:spPr/>
      <dgm:t>
        <a:bodyPr/>
        <a:lstStyle/>
        <a:p>
          <a:r>
            <a:rPr lang="en-GB" dirty="0"/>
            <a:t>Head of Corporate Assurance </a:t>
          </a:r>
        </a:p>
      </dgm:t>
    </dgm:pt>
    <dgm:pt modelId="{E406727D-AD69-4EEF-9D58-DFE3F17BB28E}" type="parTrans" cxnId="{CC34DF79-9359-4FFE-9D4A-DDE4F9080A8B}">
      <dgm:prSet/>
      <dgm:spPr/>
      <dgm:t>
        <a:bodyPr/>
        <a:lstStyle/>
        <a:p>
          <a:endParaRPr lang="en-GB"/>
        </a:p>
      </dgm:t>
    </dgm:pt>
    <dgm:pt modelId="{F85213BC-E4FB-4107-A46E-5EA750058553}" type="sibTrans" cxnId="{CC34DF79-9359-4FFE-9D4A-DDE4F9080A8B}">
      <dgm:prSet/>
      <dgm:spPr/>
      <dgm:t>
        <a:bodyPr/>
        <a:lstStyle/>
        <a:p>
          <a:endParaRPr lang="en-GB"/>
        </a:p>
      </dgm:t>
    </dgm:pt>
    <dgm:pt modelId="{C9FCA56C-2CF6-4FF7-9F06-C4B4B3416327}">
      <dgm:prSet/>
      <dgm:spPr/>
      <dgm:t>
        <a:bodyPr/>
        <a:lstStyle/>
        <a:p>
          <a:br>
            <a:rPr lang="en-GB" dirty="0"/>
          </a:br>
          <a:r>
            <a:rPr lang="en-GB" dirty="0"/>
            <a:t>Corporate Governance Manager </a:t>
          </a:r>
        </a:p>
      </dgm:t>
    </dgm:pt>
    <dgm:pt modelId="{2A5B91E9-1B08-4384-8D32-A57B0935415C}" type="parTrans" cxnId="{BC86081F-DBBD-426F-9182-003CA8848555}">
      <dgm:prSet/>
      <dgm:spPr/>
      <dgm:t>
        <a:bodyPr/>
        <a:lstStyle/>
        <a:p>
          <a:endParaRPr lang="en-GB"/>
        </a:p>
      </dgm:t>
    </dgm:pt>
    <dgm:pt modelId="{97B7E42F-4AAE-48F4-8B06-D2E3FE631609}" type="sibTrans" cxnId="{BC86081F-DBBD-426F-9182-003CA8848555}">
      <dgm:prSet/>
      <dgm:spPr/>
      <dgm:t>
        <a:bodyPr/>
        <a:lstStyle/>
        <a:p>
          <a:endParaRPr lang="en-GB"/>
        </a:p>
      </dgm:t>
    </dgm:pt>
    <dgm:pt modelId="{0B32130B-CB26-41B8-8718-C02B05FC9BF8}">
      <dgm:prSet/>
      <dgm:spPr/>
      <dgm:t>
        <a:bodyPr/>
        <a:lstStyle/>
        <a:p>
          <a:r>
            <a:rPr lang="en-GB" dirty="0"/>
            <a:t>Risk and Assurance Manager </a:t>
          </a:r>
        </a:p>
      </dgm:t>
    </dgm:pt>
    <dgm:pt modelId="{E231A88D-648E-4F31-935D-6C9DC674A2F2}" type="parTrans" cxnId="{277A2172-3AB8-40AE-8914-178A4C482280}">
      <dgm:prSet/>
      <dgm:spPr/>
      <dgm:t>
        <a:bodyPr/>
        <a:lstStyle/>
        <a:p>
          <a:endParaRPr lang="en-GB"/>
        </a:p>
      </dgm:t>
    </dgm:pt>
    <dgm:pt modelId="{27909EF3-8511-4A77-A509-7D7B055AF37D}" type="sibTrans" cxnId="{277A2172-3AB8-40AE-8914-178A4C482280}">
      <dgm:prSet/>
      <dgm:spPr/>
      <dgm:t>
        <a:bodyPr/>
        <a:lstStyle/>
        <a:p>
          <a:endParaRPr lang="en-GB"/>
        </a:p>
      </dgm:t>
    </dgm:pt>
    <dgm:pt modelId="{D300B487-5872-4BF5-8700-27D0347BB139}">
      <dgm:prSet/>
      <dgm:spPr/>
      <dgm:t>
        <a:bodyPr/>
        <a:lstStyle/>
        <a:p>
          <a:r>
            <a:rPr lang="en-GB" dirty="0"/>
            <a:t>Corporate Compliance Manager </a:t>
          </a:r>
        </a:p>
      </dgm:t>
    </dgm:pt>
    <dgm:pt modelId="{941A4E43-78DB-4BE1-9631-2A019AB56308}" type="parTrans" cxnId="{2B0FD8FB-3FF2-4F79-ADE2-B383CBEB7FF9}">
      <dgm:prSet/>
      <dgm:spPr/>
      <dgm:t>
        <a:bodyPr/>
        <a:lstStyle/>
        <a:p>
          <a:endParaRPr lang="en-GB"/>
        </a:p>
      </dgm:t>
    </dgm:pt>
    <dgm:pt modelId="{042623FA-DF44-4677-B680-80850A44312F}" type="sibTrans" cxnId="{2B0FD8FB-3FF2-4F79-ADE2-B383CBEB7FF9}">
      <dgm:prSet/>
      <dgm:spPr/>
      <dgm:t>
        <a:bodyPr/>
        <a:lstStyle/>
        <a:p>
          <a:endParaRPr lang="en-GB"/>
        </a:p>
      </dgm:t>
    </dgm:pt>
    <dgm:pt modelId="{6144BA7D-7E64-430A-920D-056A0A32F975}">
      <dgm:prSet/>
      <dgm:spPr/>
      <dgm:t>
        <a:bodyPr/>
        <a:lstStyle/>
        <a:p>
          <a:br>
            <a:rPr lang="en-GB" dirty="0"/>
          </a:br>
          <a:r>
            <a:rPr lang="en-GB" dirty="0"/>
            <a:t>Corporate Governance Officer </a:t>
          </a:r>
        </a:p>
      </dgm:t>
    </dgm:pt>
    <dgm:pt modelId="{D8B1214E-2D58-4927-80EE-7A53376C0BD5}" type="parTrans" cxnId="{3BC47A93-27C3-4EA4-BB9D-C72038C4E8FF}">
      <dgm:prSet/>
      <dgm:spPr/>
      <dgm:t>
        <a:bodyPr/>
        <a:lstStyle/>
        <a:p>
          <a:endParaRPr lang="en-GB"/>
        </a:p>
      </dgm:t>
    </dgm:pt>
    <dgm:pt modelId="{226F6F74-3B2C-4C3E-A33B-6483A4A6EE56}" type="sibTrans" cxnId="{3BC47A93-27C3-4EA4-BB9D-C72038C4E8FF}">
      <dgm:prSet/>
      <dgm:spPr/>
      <dgm:t>
        <a:bodyPr/>
        <a:lstStyle/>
        <a:p>
          <a:endParaRPr lang="en-GB"/>
        </a:p>
      </dgm:t>
    </dgm:pt>
    <dgm:pt modelId="{9EC2B211-2AC9-45CA-B7B4-4BA5C85ADA4E}">
      <dgm:prSet/>
      <dgm:spPr/>
      <dgm:t>
        <a:bodyPr/>
        <a:lstStyle/>
        <a:p>
          <a:br>
            <a:rPr lang="en-GB" dirty="0"/>
          </a:br>
          <a:r>
            <a:rPr lang="en-GB" dirty="0"/>
            <a:t>Corporate Governance Officer </a:t>
          </a:r>
        </a:p>
      </dgm:t>
    </dgm:pt>
    <dgm:pt modelId="{1B6F03D7-F5ED-4BC4-8EB3-354E850933A1}" type="parTrans" cxnId="{4B091808-DCE9-47D5-B28C-597DE25080A3}">
      <dgm:prSet/>
      <dgm:spPr/>
      <dgm:t>
        <a:bodyPr/>
        <a:lstStyle/>
        <a:p>
          <a:endParaRPr lang="en-GB"/>
        </a:p>
      </dgm:t>
    </dgm:pt>
    <dgm:pt modelId="{8B989134-996D-4FA0-B2E1-6D392AEE5435}" type="sibTrans" cxnId="{4B091808-DCE9-47D5-B28C-597DE25080A3}">
      <dgm:prSet/>
      <dgm:spPr/>
      <dgm:t>
        <a:bodyPr/>
        <a:lstStyle/>
        <a:p>
          <a:endParaRPr lang="en-GB"/>
        </a:p>
      </dgm:t>
    </dgm:pt>
    <dgm:pt modelId="{3DB0EAF4-1B18-4D30-B979-F63FB292BE47}">
      <dgm:prSet/>
      <dgm:spPr/>
      <dgm:t>
        <a:bodyPr/>
        <a:lstStyle/>
        <a:p>
          <a:r>
            <a:rPr lang="en-GB" dirty="0"/>
            <a:t>Risk and Assurance Officer </a:t>
          </a:r>
        </a:p>
      </dgm:t>
    </dgm:pt>
    <dgm:pt modelId="{378BC567-DD05-4F9C-8CEF-CA2DAFE137C6}" type="parTrans" cxnId="{A4F68F02-1F79-4180-87AD-610570A1A0B3}">
      <dgm:prSet/>
      <dgm:spPr/>
      <dgm:t>
        <a:bodyPr/>
        <a:lstStyle/>
        <a:p>
          <a:endParaRPr lang="en-GB"/>
        </a:p>
      </dgm:t>
    </dgm:pt>
    <dgm:pt modelId="{7D4D6CCE-F201-400E-9C58-042F3800E526}" type="sibTrans" cxnId="{A4F68F02-1F79-4180-87AD-610570A1A0B3}">
      <dgm:prSet/>
      <dgm:spPr/>
      <dgm:t>
        <a:bodyPr/>
        <a:lstStyle/>
        <a:p>
          <a:endParaRPr lang="en-GB"/>
        </a:p>
      </dgm:t>
    </dgm:pt>
    <dgm:pt modelId="{BEBD6199-40E9-4399-9485-C4BDA2419B5A}">
      <dgm:prSet/>
      <dgm:spPr/>
      <dgm:t>
        <a:bodyPr/>
        <a:lstStyle/>
        <a:p>
          <a:br>
            <a:rPr lang="en-GB" dirty="0"/>
          </a:br>
          <a:r>
            <a:rPr lang="en-GB" dirty="0"/>
            <a:t>Corporate Assurance Administrator</a:t>
          </a:r>
        </a:p>
      </dgm:t>
    </dgm:pt>
    <dgm:pt modelId="{3E6388EE-A62E-4D20-BE72-53977CBD5412}" type="parTrans" cxnId="{9FE37EC4-7FD5-41AB-B552-DFF449E981AE}">
      <dgm:prSet/>
      <dgm:spPr/>
      <dgm:t>
        <a:bodyPr/>
        <a:lstStyle/>
        <a:p>
          <a:endParaRPr lang="en-GB"/>
        </a:p>
      </dgm:t>
    </dgm:pt>
    <dgm:pt modelId="{EB77AC12-20A3-4EC7-8007-7686CE322F4D}" type="sibTrans" cxnId="{9FE37EC4-7FD5-41AB-B552-DFF449E981AE}">
      <dgm:prSet/>
      <dgm:spPr/>
      <dgm:t>
        <a:bodyPr/>
        <a:lstStyle/>
        <a:p>
          <a:endParaRPr lang="en-GB"/>
        </a:p>
      </dgm:t>
    </dgm:pt>
    <dgm:pt modelId="{8BF98787-C239-4D89-A06B-A62CB8BFD062}">
      <dgm:prSet/>
      <dgm:spPr/>
      <dgm:t>
        <a:bodyPr/>
        <a:lstStyle/>
        <a:p>
          <a:r>
            <a:rPr lang="en-GB" dirty="0"/>
            <a:t>FOI/Corporate Compliance Officer </a:t>
          </a:r>
        </a:p>
      </dgm:t>
    </dgm:pt>
    <dgm:pt modelId="{47A7D3D7-82EC-4D3A-A12B-99F3362860A0}" type="parTrans" cxnId="{B577DF8C-9A93-43E4-A467-E6B08D47B49E}">
      <dgm:prSet/>
      <dgm:spPr/>
      <dgm:t>
        <a:bodyPr/>
        <a:lstStyle/>
        <a:p>
          <a:endParaRPr lang="en-GB"/>
        </a:p>
      </dgm:t>
    </dgm:pt>
    <dgm:pt modelId="{12D56D9E-BE82-460E-B448-E360EF752ED9}" type="sibTrans" cxnId="{B577DF8C-9A93-43E4-A467-E6B08D47B49E}">
      <dgm:prSet/>
      <dgm:spPr/>
      <dgm:t>
        <a:bodyPr/>
        <a:lstStyle/>
        <a:p>
          <a:endParaRPr lang="en-GB"/>
        </a:p>
      </dgm:t>
    </dgm:pt>
    <dgm:pt modelId="{FA400444-351B-4F42-B851-4015244C5431}">
      <dgm:prSet/>
      <dgm:spPr/>
      <dgm:t>
        <a:bodyPr/>
        <a:lstStyle/>
        <a:p>
          <a:r>
            <a:rPr lang="en-GB" dirty="0"/>
            <a:t>Executive Assistants </a:t>
          </a:r>
        </a:p>
      </dgm:t>
    </dgm:pt>
    <dgm:pt modelId="{C88CA291-8D5E-4A58-A294-391CA2DCB952}" type="parTrans" cxnId="{C44D61E0-D93F-4EFB-903E-42F71D98F921}">
      <dgm:prSet/>
      <dgm:spPr/>
      <dgm:t>
        <a:bodyPr/>
        <a:lstStyle/>
        <a:p>
          <a:endParaRPr lang="en-GB"/>
        </a:p>
      </dgm:t>
    </dgm:pt>
    <dgm:pt modelId="{2BB2BD64-EB94-4465-9C89-6BE03B6583AB}" type="sibTrans" cxnId="{C44D61E0-D93F-4EFB-903E-42F71D98F921}">
      <dgm:prSet/>
      <dgm:spPr/>
      <dgm:t>
        <a:bodyPr/>
        <a:lstStyle/>
        <a:p>
          <a:endParaRPr lang="en-GB"/>
        </a:p>
      </dgm:t>
    </dgm:pt>
    <dgm:pt modelId="{95339ADA-8343-4650-A9D5-18E6C306092C}">
      <dgm:prSet phldrT="[Text]"/>
      <dgm:spPr/>
      <dgm:t>
        <a:bodyPr/>
        <a:lstStyle/>
        <a:p>
          <a:r>
            <a:rPr lang="en-GB" dirty="0"/>
            <a:t>Head of Information Governance (DPO) </a:t>
          </a:r>
        </a:p>
      </dgm:t>
    </dgm:pt>
    <dgm:pt modelId="{5DD6EC9B-4D65-4EB9-9933-784F183E3893}" type="parTrans" cxnId="{81DA6C27-3840-4FC7-9804-D2E02B1F1B86}">
      <dgm:prSet/>
      <dgm:spPr/>
      <dgm:t>
        <a:bodyPr/>
        <a:lstStyle/>
        <a:p>
          <a:endParaRPr lang="en-GB"/>
        </a:p>
      </dgm:t>
    </dgm:pt>
    <dgm:pt modelId="{44D8B5BC-12AF-4EAA-8A2A-7B802E86486D}" type="sibTrans" cxnId="{81DA6C27-3840-4FC7-9804-D2E02B1F1B86}">
      <dgm:prSet/>
      <dgm:spPr/>
      <dgm:t>
        <a:bodyPr/>
        <a:lstStyle/>
        <a:p>
          <a:endParaRPr lang="en-GB"/>
        </a:p>
      </dgm:t>
    </dgm:pt>
    <dgm:pt modelId="{6F6F81E1-8B90-4E61-B4F3-7746D47662DD}">
      <dgm:prSet/>
      <dgm:spPr/>
      <dgm:t>
        <a:bodyPr/>
        <a:lstStyle/>
        <a:p>
          <a:r>
            <a:rPr lang="en-GB" dirty="0"/>
            <a:t>Information Governance Delivery Manager </a:t>
          </a:r>
        </a:p>
      </dgm:t>
    </dgm:pt>
    <dgm:pt modelId="{C498CFA5-B6E3-4A56-A2CA-180705EDA40D}" type="parTrans" cxnId="{B7E6D763-B999-43A7-80F8-56C5F510BC91}">
      <dgm:prSet/>
      <dgm:spPr/>
      <dgm:t>
        <a:bodyPr/>
        <a:lstStyle/>
        <a:p>
          <a:endParaRPr lang="en-GB"/>
        </a:p>
      </dgm:t>
    </dgm:pt>
    <dgm:pt modelId="{DAB1E602-D07E-4609-B434-1F08733243E4}" type="sibTrans" cxnId="{B7E6D763-B999-43A7-80F8-56C5F510BC91}">
      <dgm:prSet/>
      <dgm:spPr/>
      <dgm:t>
        <a:bodyPr/>
        <a:lstStyle/>
        <a:p>
          <a:endParaRPr lang="en-GB"/>
        </a:p>
      </dgm:t>
    </dgm:pt>
    <dgm:pt modelId="{C625FAC3-F2FD-4FCC-8222-858AEF13B771}">
      <dgm:prSet/>
      <dgm:spPr/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en-GB" dirty="0"/>
            <a:t>Information Governance Delivery Manager </a:t>
          </a:r>
        </a:p>
      </dgm:t>
    </dgm:pt>
    <dgm:pt modelId="{0F593295-AC36-4C33-B763-332A248D5DC0}" type="parTrans" cxnId="{215D3B59-5799-45B6-8CD6-B6639BAFDD75}">
      <dgm:prSet/>
      <dgm:spPr/>
      <dgm:t>
        <a:bodyPr/>
        <a:lstStyle/>
        <a:p>
          <a:endParaRPr lang="en-GB"/>
        </a:p>
      </dgm:t>
    </dgm:pt>
    <dgm:pt modelId="{39546F6B-1C75-411C-B775-BA9352193BCF}" type="sibTrans" cxnId="{215D3B59-5799-45B6-8CD6-B6639BAFDD75}">
      <dgm:prSet/>
      <dgm:spPr/>
      <dgm:t>
        <a:bodyPr/>
        <a:lstStyle/>
        <a:p>
          <a:endParaRPr lang="en-GB"/>
        </a:p>
      </dgm:t>
    </dgm:pt>
    <dgm:pt modelId="{8BA92EA5-1895-4C27-BB43-A90A519BCFE3}">
      <dgm:prSet/>
      <dgm:spPr/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en-GB" dirty="0"/>
            <a:t>Information Governance Administrator</a:t>
          </a:r>
        </a:p>
      </dgm:t>
    </dgm:pt>
    <dgm:pt modelId="{38320374-E9BD-45BF-8CCC-8B593AC0E46C}" type="parTrans" cxnId="{1917BFF8-814C-4F75-AE5F-8C463CFAD36F}">
      <dgm:prSet/>
      <dgm:spPr/>
      <dgm:t>
        <a:bodyPr/>
        <a:lstStyle/>
        <a:p>
          <a:endParaRPr lang="en-GB"/>
        </a:p>
      </dgm:t>
    </dgm:pt>
    <dgm:pt modelId="{8BCE2F5A-A11D-4254-A53B-C3E010C33125}" type="sibTrans" cxnId="{1917BFF8-814C-4F75-AE5F-8C463CFAD36F}">
      <dgm:prSet/>
      <dgm:spPr/>
      <dgm:t>
        <a:bodyPr/>
        <a:lstStyle/>
        <a:p>
          <a:endParaRPr lang="en-GB"/>
        </a:p>
      </dgm:t>
    </dgm:pt>
    <dgm:pt modelId="{60C2B5C7-19EF-4AEA-8476-4DFD9A944646}">
      <dgm:prSet/>
      <dgm:spPr/>
      <dgm:t>
        <a:bodyPr/>
        <a:lstStyle/>
        <a:p>
          <a:br>
            <a:rPr lang="en-GB" dirty="0"/>
          </a:br>
          <a:r>
            <a:rPr lang="en-GB" dirty="0"/>
            <a:t>Corporate Governance Officer </a:t>
          </a:r>
        </a:p>
      </dgm:t>
    </dgm:pt>
    <dgm:pt modelId="{F56F6B3C-3C07-435F-832E-044722D1DEAA}" type="parTrans" cxnId="{396B2582-C286-449B-9441-40F88C4723E0}">
      <dgm:prSet/>
      <dgm:spPr/>
      <dgm:t>
        <a:bodyPr/>
        <a:lstStyle/>
        <a:p>
          <a:endParaRPr lang="en-GB"/>
        </a:p>
      </dgm:t>
    </dgm:pt>
    <dgm:pt modelId="{9FBD9DB3-A1F5-4478-A183-8D9F876E116F}" type="sibTrans" cxnId="{396B2582-C286-449B-9441-40F88C4723E0}">
      <dgm:prSet/>
      <dgm:spPr/>
      <dgm:t>
        <a:bodyPr/>
        <a:lstStyle/>
        <a:p>
          <a:endParaRPr lang="en-GB"/>
        </a:p>
      </dgm:t>
    </dgm:pt>
    <dgm:pt modelId="{2912A1F2-B597-4B75-AC99-79098115CB85}">
      <dgm:prSet/>
      <dgm:spPr/>
      <dgm:t>
        <a:bodyPr/>
        <a:lstStyle/>
        <a:p>
          <a:r>
            <a:rPr lang="en-GB" dirty="0"/>
            <a:t>Corporate Governance Officer</a:t>
          </a:r>
        </a:p>
      </dgm:t>
    </dgm:pt>
    <dgm:pt modelId="{E83A7CEB-2312-47C0-B7A6-BFB15F354F1A}" type="parTrans" cxnId="{6193AC9E-351C-47F1-BE35-E1E039A440BB}">
      <dgm:prSet/>
      <dgm:spPr/>
      <dgm:t>
        <a:bodyPr/>
        <a:lstStyle/>
        <a:p>
          <a:endParaRPr lang="en-GB"/>
        </a:p>
      </dgm:t>
    </dgm:pt>
    <dgm:pt modelId="{982BE1DA-6424-4ED7-8956-8A23ADA2AE57}" type="sibTrans" cxnId="{6193AC9E-351C-47F1-BE35-E1E039A440BB}">
      <dgm:prSet/>
      <dgm:spPr/>
      <dgm:t>
        <a:bodyPr/>
        <a:lstStyle/>
        <a:p>
          <a:endParaRPr lang="en-GB"/>
        </a:p>
      </dgm:t>
    </dgm:pt>
    <dgm:pt modelId="{52AEC1C7-F9B6-4537-A846-8D02E0C2DCC5}">
      <dgm:prSet/>
      <dgm:spPr/>
      <dgm:t>
        <a:bodyPr/>
        <a:lstStyle/>
        <a:p>
          <a:r>
            <a:rPr lang="en-GB" dirty="0"/>
            <a:t>HQ Office Manager </a:t>
          </a:r>
        </a:p>
      </dgm:t>
    </dgm:pt>
    <dgm:pt modelId="{BBC54C4C-B264-498D-89C7-A12208AA318B}" type="parTrans" cxnId="{155B2C86-056B-437A-8386-34AB1485BEE5}">
      <dgm:prSet/>
      <dgm:spPr/>
      <dgm:t>
        <a:bodyPr/>
        <a:lstStyle/>
        <a:p>
          <a:endParaRPr lang="en-GB"/>
        </a:p>
      </dgm:t>
    </dgm:pt>
    <dgm:pt modelId="{5B390BA1-36B4-40EC-AEA3-FA61917BFD37}" type="sibTrans" cxnId="{155B2C86-056B-437A-8386-34AB1485BEE5}">
      <dgm:prSet/>
      <dgm:spPr/>
      <dgm:t>
        <a:bodyPr/>
        <a:lstStyle/>
        <a:p>
          <a:endParaRPr lang="en-GB"/>
        </a:p>
      </dgm:t>
    </dgm:pt>
    <dgm:pt modelId="{678AE5F3-8336-44EB-AC3A-EFBC4173BD4D}">
      <dgm:prSet/>
      <dgm:spPr/>
      <dgm:t>
        <a:bodyPr/>
        <a:lstStyle/>
        <a:p>
          <a:r>
            <a:rPr lang="en-GB" dirty="0"/>
            <a:t>PA to ICB Chair </a:t>
          </a:r>
        </a:p>
      </dgm:t>
    </dgm:pt>
    <dgm:pt modelId="{0970CC32-09E6-42A6-8239-B3E4F3B14B9F}" type="parTrans" cxnId="{84BE1190-1556-413D-A411-0D69C12CDB51}">
      <dgm:prSet/>
      <dgm:spPr/>
      <dgm:t>
        <a:bodyPr/>
        <a:lstStyle/>
        <a:p>
          <a:endParaRPr lang="en-GB"/>
        </a:p>
      </dgm:t>
    </dgm:pt>
    <dgm:pt modelId="{08BE2458-C323-48D0-9053-023FD672B29C}" type="sibTrans" cxnId="{84BE1190-1556-413D-A411-0D69C12CDB51}">
      <dgm:prSet/>
      <dgm:spPr/>
      <dgm:t>
        <a:bodyPr/>
        <a:lstStyle/>
        <a:p>
          <a:endParaRPr lang="en-GB"/>
        </a:p>
      </dgm:t>
    </dgm:pt>
    <dgm:pt modelId="{547CB9C2-2F53-4EB9-902F-6EBAEF05642D}">
      <dgm:prSet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</a:p>
        <a:p>
          <a:r>
            <a:rPr lang="en-GB" dirty="0">
              <a:solidFill>
                <a:srgbClr val="FF0000"/>
              </a:solidFill>
            </a:rPr>
            <a:t>Corporate Governance Administrator </a:t>
          </a:r>
        </a:p>
      </dgm:t>
    </dgm:pt>
    <dgm:pt modelId="{395598A3-447C-40ED-BB72-D970968D0247}" type="parTrans" cxnId="{239D6A78-6181-43D8-B644-C79A808D44EF}">
      <dgm:prSet/>
      <dgm:spPr/>
      <dgm:t>
        <a:bodyPr/>
        <a:lstStyle/>
        <a:p>
          <a:endParaRPr lang="en-GB"/>
        </a:p>
      </dgm:t>
    </dgm:pt>
    <dgm:pt modelId="{801133A7-517D-42C1-BF7D-2C6C8D492712}" type="sibTrans" cxnId="{239D6A78-6181-43D8-B644-C79A808D44EF}">
      <dgm:prSet/>
      <dgm:spPr/>
      <dgm:t>
        <a:bodyPr/>
        <a:lstStyle/>
        <a:p>
          <a:endParaRPr lang="en-GB"/>
        </a:p>
      </dgm:t>
    </dgm:pt>
    <dgm:pt modelId="{167C54C4-4B8E-408F-A08A-CBED98E51673}" type="asst">
      <dgm:prSet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</a:p>
        <a:p>
          <a:r>
            <a:rPr lang="en-GB" dirty="0">
              <a:solidFill>
                <a:srgbClr val="FF0000"/>
              </a:solidFill>
            </a:rPr>
            <a:t>Personal Assistant </a:t>
          </a:r>
        </a:p>
      </dgm:t>
    </dgm:pt>
    <dgm:pt modelId="{61F779ED-0BD5-4747-A1BD-24F44BF117A4}" type="parTrans" cxnId="{1B43DF05-0507-428F-A690-72116ACDBEE5}">
      <dgm:prSet/>
      <dgm:spPr/>
      <dgm:t>
        <a:bodyPr/>
        <a:lstStyle/>
        <a:p>
          <a:endParaRPr lang="en-GB"/>
        </a:p>
      </dgm:t>
    </dgm:pt>
    <dgm:pt modelId="{5BB997D1-2EA6-4162-8ECF-93C948FD89B2}" type="sibTrans" cxnId="{1B43DF05-0507-428F-A690-72116ACDBEE5}">
      <dgm:prSet/>
      <dgm:spPr/>
      <dgm:t>
        <a:bodyPr/>
        <a:lstStyle/>
        <a:p>
          <a:endParaRPr lang="en-GB"/>
        </a:p>
      </dgm:t>
    </dgm:pt>
    <dgm:pt modelId="{ADDE851E-AF46-4665-86C0-269C9F4A9E67}">
      <dgm:prSet/>
      <dgm:spPr/>
      <dgm:t>
        <a:bodyPr/>
        <a:lstStyle/>
        <a:p>
          <a:r>
            <a:rPr lang="en-GB" dirty="0"/>
            <a:t>Assistant Director Nottingham and Nottinghamshire ICS</a:t>
          </a:r>
        </a:p>
      </dgm:t>
    </dgm:pt>
    <dgm:pt modelId="{5142E3F8-E6CB-4F2C-B917-D360C2D7028D}" type="parTrans" cxnId="{39927FB7-0823-401C-967B-73F0E9F64C6C}">
      <dgm:prSet/>
      <dgm:spPr/>
      <dgm:t>
        <a:bodyPr/>
        <a:lstStyle/>
        <a:p>
          <a:endParaRPr lang="en-GB"/>
        </a:p>
      </dgm:t>
    </dgm:pt>
    <dgm:pt modelId="{3DACAAB5-048E-44E8-868E-CD0588362B77}" type="sibTrans" cxnId="{39927FB7-0823-401C-967B-73F0E9F64C6C}">
      <dgm:prSet/>
      <dgm:spPr/>
      <dgm:t>
        <a:bodyPr/>
        <a:lstStyle/>
        <a:p>
          <a:endParaRPr lang="en-GB"/>
        </a:p>
      </dgm:t>
    </dgm:pt>
    <dgm:pt modelId="{7AEB761E-E6A2-4DF4-B9C3-90846FB47E3E}">
      <dgm:prSet/>
      <dgm:spPr/>
      <dgm:t>
        <a:bodyPr/>
        <a:lstStyle/>
        <a:p>
          <a:r>
            <a:rPr lang="en-GB" dirty="0"/>
            <a:t>Office Manager</a:t>
          </a:r>
        </a:p>
        <a:p>
          <a:r>
            <a:rPr lang="en-GB" dirty="0"/>
            <a:t>Nottingham and Nottinghamshire ICS</a:t>
          </a:r>
        </a:p>
      </dgm:t>
    </dgm:pt>
    <dgm:pt modelId="{27241095-CC26-4B28-ADDE-FBA929C35D53}" type="parTrans" cxnId="{6EFEF31D-2297-44D4-80EB-E4D0EEB9290F}">
      <dgm:prSet/>
      <dgm:spPr/>
      <dgm:t>
        <a:bodyPr/>
        <a:lstStyle/>
        <a:p>
          <a:endParaRPr lang="en-GB"/>
        </a:p>
      </dgm:t>
    </dgm:pt>
    <dgm:pt modelId="{90239011-A496-40E4-A3F6-6A272E4FAB70}" type="sibTrans" cxnId="{6EFEF31D-2297-44D4-80EB-E4D0EEB9290F}">
      <dgm:prSet/>
      <dgm:spPr/>
      <dgm:t>
        <a:bodyPr/>
        <a:lstStyle/>
        <a:p>
          <a:endParaRPr lang="en-GB"/>
        </a:p>
      </dgm:t>
    </dgm:pt>
    <dgm:pt modelId="{C91CF117-1239-4F15-A578-6A93DE1BC5DF}" type="pres">
      <dgm:prSet presAssocID="{FA6157D3-5051-466E-BDF1-45816754F4C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EEA44E3-3340-4422-A5E8-9A6B7510D9AF}" type="pres">
      <dgm:prSet presAssocID="{C4B35122-A37E-4B83-89B2-F58B9017FBE3}" presName="hierRoot1" presStyleCnt="0">
        <dgm:presLayoutVars>
          <dgm:hierBranch val="init"/>
        </dgm:presLayoutVars>
      </dgm:prSet>
      <dgm:spPr/>
    </dgm:pt>
    <dgm:pt modelId="{ED61E3BD-F86E-4D4D-A5CF-E253227EF1BE}" type="pres">
      <dgm:prSet presAssocID="{C4B35122-A37E-4B83-89B2-F58B9017FBE3}" presName="rootComposite1" presStyleCnt="0"/>
      <dgm:spPr/>
    </dgm:pt>
    <dgm:pt modelId="{FA573BCD-3C72-43EB-8458-E108F7D47FF3}" type="pres">
      <dgm:prSet presAssocID="{C4B35122-A37E-4B83-89B2-F58B9017FBE3}" presName="rootText1" presStyleLbl="node0" presStyleIdx="0" presStyleCnt="1">
        <dgm:presLayoutVars>
          <dgm:chPref val="3"/>
        </dgm:presLayoutVars>
      </dgm:prSet>
      <dgm:spPr/>
    </dgm:pt>
    <dgm:pt modelId="{CE269FFB-04F2-4AEA-8CF7-3307A79033BB}" type="pres">
      <dgm:prSet presAssocID="{C4B35122-A37E-4B83-89B2-F58B9017FBE3}" presName="rootConnector1" presStyleLbl="node1" presStyleIdx="0" presStyleCnt="0"/>
      <dgm:spPr/>
    </dgm:pt>
    <dgm:pt modelId="{605B8336-47ED-4A5A-8971-0CB9E88F1A67}" type="pres">
      <dgm:prSet presAssocID="{C4B35122-A37E-4B83-89B2-F58B9017FBE3}" presName="hierChild2" presStyleCnt="0"/>
      <dgm:spPr/>
    </dgm:pt>
    <dgm:pt modelId="{D9D9D4EC-21CE-4900-B69B-C9DAFB9FB419}" type="pres">
      <dgm:prSet presAssocID="{12D8367F-F345-4224-8F8B-2CBB0D56DAAD}" presName="Name37" presStyleLbl="parChTrans1D2" presStyleIdx="0" presStyleCnt="5"/>
      <dgm:spPr/>
    </dgm:pt>
    <dgm:pt modelId="{2221EEB6-51EB-4392-B4F8-013D624B1FDD}" type="pres">
      <dgm:prSet presAssocID="{B8B4BFAC-BDC2-48BE-B205-ED75F9BF54C6}" presName="hierRoot2" presStyleCnt="0">
        <dgm:presLayoutVars>
          <dgm:hierBranch val="hang"/>
        </dgm:presLayoutVars>
      </dgm:prSet>
      <dgm:spPr/>
    </dgm:pt>
    <dgm:pt modelId="{E666CF72-648A-431D-96A0-AA99A31BB8FA}" type="pres">
      <dgm:prSet presAssocID="{B8B4BFAC-BDC2-48BE-B205-ED75F9BF54C6}" presName="rootComposite" presStyleCnt="0"/>
      <dgm:spPr/>
    </dgm:pt>
    <dgm:pt modelId="{97567B87-6023-4511-9E0B-D0693991F9B5}" type="pres">
      <dgm:prSet presAssocID="{B8B4BFAC-BDC2-48BE-B205-ED75F9BF54C6}" presName="rootText" presStyleLbl="node2" presStyleIdx="0" presStyleCnt="4">
        <dgm:presLayoutVars>
          <dgm:chPref val="3"/>
        </dgm:presLayoutVars>
      </dgm:prSet>
      <dgm:spPr/>
    </dgm:pt>
    <dgm:pt modelId="{70F392B9-31C9-4488-B848-712A245C2DC7}" type="pres">
      <dgm:prSet presAssocID="{B8B4BFAC-BDC2-48BE-B205-ED75F9BF54C6}" presName="rootConnector" presStyleLbl="node2" presStyleIdx="0" presStyleCnt="4"/>
      <dgm:spPr/>
    </dgm:pt>
    <dgm:pt modelId="{00B334E1-D5AB-4DA0-938F-C6F56507EC10}" type="pres">
      <dgm:prSet presAssocID="{B8B4BFAC-BDC2-48BE-B205-ED75F9BF54C6}" presName="hierChild4" presStyleCnt="0"/>
      <dgm:spPr/>
    </dgm:pt>
    <dgm:pt modelId="{B794E18A-BB19-4A79-A967-80349F5628BF}" type="pres">
      <dgm:prSet presAssocID="{2A5B91E9-1B08-4384-8D32-A57B0935415C}" presName="Name48" presStyleLbl="parChTrans1D3" presStyleIdx="0" presStyleCnt="12"/>
      <dgm:spPr/>
    </dgm:pt>
    <dgm:pt modelId="{42711675-EE1C-4265-B487-1FDC4D0F382C}" type="pres">
      <dgm:prSet presAssocID="{C9FCA56C-2CF6-4FF7-9F06-C4B4B3416327}" presName="hierRoot2" presStyleCnt="0">
        <dgm:presLayoutVars>
          <dgm:hierBranch/>
        </dgm:presLayoutVars>
      </dgm:prSet>
      <dgm:spPr/>
    </dgm:pt>
    <dgm:pt modelId="{B1E51241-4337-46BC-A199-48A1BDFE7618}" type="pres">
      <dgm:prSet presAssocID="{C9FCA56C-2CF6-4FF7-9F06-C4B4B3416327}" presName="rootComposite" presStyleCnt="0"/>
      <dgm:spPr/>
    </dgm:pt>
    <dgm:pt modelId="{33FCA9EB-1403-4707-962C-2E10FDE11801}" type="pres">
      <dgm:prSet presAssocID="{C9FCA56C-2CF6-4FF7-9F06-C4B4B3416327}" presName="rootText" presStyleLbl="node3" presStyleIdx="0" presStyleCnt="12">
        <dgm:presLayoutVars>
          <dgm:chPref val="3"/>
        </dgm:presLayoutVars>
      </dgm:prSet>
      <dgm:spPr/>
    </dgm:pt>
    <dgm:pt modelId="{589590B3-1A94-4B94-9876-04ADB49ABFC4}" type="pres">
      <dgm:prSet presAssocID="{C9FCA56C-2CF6-4FF7-9F06-C4B4B3416327}" presName="rootConnector" presStyleLbl="node3" presStyleIdx="0" presStyleCnt="12"/>
      <dgm:spPr/>
    </dgm:pt>
    <dgm:pt modelId="{42BD5A64-0610-4523-B4C4-B5DDFAEF3725}" type="pres">
      <dgm:prSet presAssocID="{C9FCA56C-2CF6-4FF7-9F06-C4B4B3416327}" presName="hierChild4" presStyleCnt="0"/>
      <dgm:spPr/>
    </dgm:pt>
    <dgm:pt modelId="{3FD60BF8-A673-47D1-96DF-B65409FF26A1}" type="pres">
      <dgm:prSet presAssocID="{C9FCA56C-2CF6-4FF7-9F06-C4B4B3416327}" presName="hierChild5" presStyleCnt="0"/>
      <dgm:spPr/>
    </dgm:pt>
    <dgm:pt modelId="{F19A13BD-F15B-4117-866E-BC31C6E469E8}" type="pres">
      <dgm:prSet presAssocID="{D8B1214E-2D58-4927-80EE-7A53376C0BD5}" presName="Name48" presStyleLbl="parChTrans1D3" presStyleIdx="1" presStyleCnt="12"/>
      <dgm:spPr/>
    </dgm:pt>
    <dgm:pt modelId="{7C0BCFF0-9163-4E1D-AC63-742505611FB7}" type="pres">
      <dgm:prSet presAssocID="{6144BA7D-7E64-430A-920D-056A0A32F975}" presName="hierRoot2" presStyleCnt="0">
        <dgm:presLayoutVars>
          <dgm:hierBranch val="init"/>
        </dgm:presLayoutVars>
      </dgm:prSet>
      <dgm:spPr/>
    </dgm:pt>
    <dgm:pt modelId="{DF9A70F0-D1D9-4607-8B5F-7244E40CFF58}" type="pres">
      <dgm:prSet presAssocID="{6144BA7D-7E64-430A-920D-056A0A32F975}" presName="rootComposite" presStyleCnt="0"/>
      <dgm:spPr/>
    </dgm:pt>
    <dgm:pt modelId="{5A4B1BCA-5487-4691-8463-C0BCF9034D0A}" type="pres">
      <dgm:prSet presAssocID="{6144BA7D-7E64-430A-920D-056A0A32F975}" presName="rootText" presStyleLbl="node3" presStyleIdx="1" presStyleCnt="12">
        <dgm:presLayoutVars>
          <dgm:chPref val="3"/>
        </dgm:presLayoutVars>
      </dgm:prSet>
      <dgm:spPr/>
    </dgm:pt>
    <dgm:pt modelId="{F337882F-F827-4710-BD79-8BAEE8A6D21C}" type="pres">
      <dgm:prSet presAssocID="{6144BA7D-7E64-430A-920D-056A0A32F975}" presName="rootConnector" presStyleLbl="node3" presStyleIdx="1" presStyleCnt="12"/>
      <dgm:spPr/>
    </dgm:pt>
    <dgm:pt modelId="{48319739-2DA6-41F1-B868-9C734C7EDA7C}" type="pres">
      <dgm:prSet presAssocID="{6144BA7D-7E64-430A-920D-056A0A32F975}" presName="hierChild4" presStyleCnt="0"/>
      <dgm:spPr/>
    </dgm:pt>
    <dgm:pt modelId="{2736883A-CC37-468A-A88A-75892546F934}" type="pres">
      <dgm:prSet presAssocID="{6144BA7D-7E64-430A-920D-056A0A32F975}" presName="hierChild5" presStyleCnt="0"/>
      <dgm:spPr/>
    </dgm:pt>
    <dgm:pt modelId="{4816636B-8E96-4401-AF58-16665FD99E19}" type="pres">
      <dgm:prSet presAssocID="{E83A7CEB-2312-47C0-B7A6-BFB15F354F1A}" presName="Name48" presStyleLbl="parChTrans1D3" presStyleIdx="2" presStyleCnt="12"/>
      <dgm:spPr/>
    </dgm:pt>
    <dgm:pt modelId="{924AB210-EF3E-49A3-B256-7BFBB942E4BB}" type="pres">
      <dgm:prSet presAssocID="{2912A1F2-B597-4B75-AC99-79098115CB85}" presName="hierRoot2" presStyleCnt="0">
        <dgm:presLayoutVars>
          <dgm:hierBranch val="init"/>
        </dgm:presLayoutVars>
      </dgm:prSet>
      <dgm:spPr/>
    </dgm:pt>
    <dgm:pt modelId="{88BBAE02-FCEA-4E59-9105-3B5FD74899AF}" type="pres">
      <dgm:prSet presAssocID="{2912A1F2-B597-4B75-AC99-79098115CB85}" presName="rootComposite" presStyleCnt="0"/>
      <dgm:spPr/>
    </dgm:pt>
    <dgm:pt modelId="{509DE91D-BBF9-44DE-B0D9-0C9191DDD4D5}" type="pres">
      <dgm:prSet presAssocID="{2912A1F2-B597-4B75-AC99-79098115CB85}" presName="rootText" presStyleLbl="node3" presStyleIdx="2" presStyleCnt="12">
        <dgm:presLayoutVars>
          <dgm:chPref val="3"/>
        </dgm:presLayoutVars>
      </dgm:prSet>
      <dgm:spPr/>
    </dgm:pt>
    <dgm:pt modelId="{468B611E-8B72-4D89-A8E8-00933D21736C}" type="pres">
      <dgm:prSet presAssocID="{2912A1F2-B597-4B75-AC99-79098115CB85}" presName="rootConnector" presStyleLbl="node3" presStyleIdx="2" presStyleCnt="12"/>
      <dgm:spPr/>
    </dgm:pt>
    <dgm:pt modelId="{9550C9A4-7CFA-4631-B58B-3D1085A41059}" type="pres">
      <dgm:prSet presAssocID="{2912A1F2-B597-4B75-AC99-79098115CB85}" presName="hierChild4" presStyleCnt="0"/>
      <dgm:spPr/>
    </dgm:pt>
    <dgm:pt modelId="{A59BBA3A-7B39-4278-AFBE-B06F93CDD0F5}" type="pres">
      <dgm:prSet presAssocID="{2912A1F2-B597-4B75-AC99-79098115CB85}" presName="hierChild5" presStyleCnt="0"/>
      <dgm:spPr/>
    </dgm:pt>
    <dgm:pt modelId="{6B457AF6-6C26-4124-9A2C-14D37A0FFFB2}" type="pres">
      <dgm:prSet presAssocID="{F56F6B3C-3C07-435F-832E-044722D1DEAA}" presName="Name48" presStyleLbl="parChTrans1D3" presStyleIdx="3" presStyleCnt="12"/>
      <dgm:spPr/>
    </dgm:pt>
    <dgm:pt modelId="{7F34B374-C77E-48AB-9990-ED39457B5B36}" type="pres">
      <dgm:prSet presAssocID="{60C2B5C7-19EF-4AEA-8476-4DFD9A944646}" presName="hierRoot2" presStyleCnt="0">
        <dgm:presLayoutVars>
          <dgm:hierBranch val="init"/>
        </dgm:presLayoutVars>
      </dgm:prSet>
      <dgm:spPr/>
    </dgm:pt>
    <dgm:pt modelId="{6CE2BCE4-CC66-458A-A274-5F58A31C575E}" type="pres">
      <dgm:prSet presAssocID="{60C2B5C7-19EF-4AEA-8476-4DFD9A944646}" presName="rootComposite" presStyleCnt="0"/>
      <dgm:spPr/>
    </dgm:pt>
    <dgm:pt modelId="{1ADD8F73-04D5-4D70-A0D9-38F6B94207E0}" type="pres">
      <dgm:prSet presAssocID="{60C2B5C7-19EF-4AEA-8476-4DFD9A944646}" presName="rootText" presStyleLbl="node3" presStyleIdx="3" presStyleCnt="12">
        <dgm:presLayoutVars>
          <dgm:chPref val="3"/>
        </dgm:presLayoutVars>
      </dgm:prSet>
      <dgm:spPr/>
    </dgm:pt>
    <dgm:pt modelId="{E4CDCC80-10CD-41F4-B224-3FB8F55B2424}" type="pres">
      <dgm:prSet presAssocID="{60C2B5C7-19EF-4AEA-8476-4DFD9A944646}" presName="rootConnector" presStyleLbl="node3" presStyleIdx="3" presStyleCnt="12"/>
      <dgm:spPr/>
    </dgm:pt>
    <dgm:pt modelId="{3D3D05F2-EE0D-4C5C-A0DF-F04821C580B2}" type="pres">
      <dgm:prSet presAssocID="{60C2B5C7-19EF-4AEA-8476-4DFD9A944646}" presName="hierChild4" presStyleCnt="0"/>
      <dgm:spPr/>
    </dgm:pt>
    <dgm:pt modelId="{32741755-7581-4AF7-9CF1-6ED17746026E}" type="pres">
      <dgm:prSet presAssocID="{60C2B5C7-19EF-4AEA-8476-4DFD9A944646}" presName="hierChild5" presStyleCnt="0"/>
      <dgm:spPr/>
    </dgm:pt>
    <dgm:pt modelId="{99E4CD15-287B-4765-877B-05CC5CCF1441}" type="pres">
      <dgm:prSet presAssocID="{1B6F03D7-F5ED-4BC4-8EB3-354E850933A1}" presName="Name48" presStyleLbl="parChTrans1D3" presStyleIdx="4" presStyleCnt="12"/>
      <dgm:spPr/>
    </dgm:pt>
    <dgm:pt modelId="{E160DB77-82CD-46F3-9E69-A08025F46231}" type="pres">
      <dgm:prSet presAssocID="{9EC2B211-2AC9-45CA-B7B4-4BA5C85ADA4E}" presName="hierRoot2" presStyleCnt="0">
        <dgm:presLayoutVars>
          <dgm:hierBranch val="init"/>
        </dgm:presLayoutVars>
      </dgm:prSet>
      <dgm:spPr/>
    </dgm:pt>
    <dgm:pt modelId="{59CD3C21-B48C-4B11-A4F9-70BF5F9B38A9}" type="pres">
      <dgm:prSet presAssocID="{9EC2B211-2AC9-45CA-B7B4-4BA5C85ADA4E}" presName="rootComposite" presStyleCnt="0"/>
      <dgm:spPr/>
    </dgm:pt>
    <dgm:pt modelId="{7A024239-F215-4020-A594-1145AB4480BE}" type="pres">
      <dgm:prSet presAssocID="{9EC2B211-2AC9-45CA-B7B4-4BA5C85ADA4E}" presName="rootText" presStyleLbl="node3" presStyleIdx="4" presStyleCnt="12" custLinFactNeighborX="-672" custLinFactNeighborY="-381">
        <dgm:presLayoutVars>
          <dgm:chPref val="3"/>
        </dgm:presLayoutVars>
      </dgm:prSet>
      <dgm:spPr/>
    </dgm:pt>
    <dgm:pt modelId="{AAF8224C-9CF2-4963-A065-F12FD2838486}" type="pres">
      <dgm:prSet presAssocID="{9EC2B211-2AC9-45CA-B7B4-4BA5C85ADA4E}" presName="rootConnector" presStyleLbl="node3" presStyleIdx="4" presStyleCnt="12"/>
      <dgm:spPr/>
    </dgm:pt>
    <dgm:pt modelId="{92C7B539-5E07-40E8-ACB9-67409416B6A4}" type="pres">
      <dgm:prSet presAssocID="{9EC2B211-2AC9-45CA-B7B4-4BA5C85ADA4E}" presName="hierChild4" presStyleCnt="0"/>
      <dgm:spPr/>
    </dgm:pt>
    <dgm:pt modelId="{63BA6762-5093-4C3A-8032-470C388F72ED}" type="pres">
      <dgm:prSet presAssocID="{9EC2B211-2AC9-45CA-B7B4-4BA5C85ADA4E}" presName="hierChild5" presStyleCnt="0"/>
      <dgm:spPr/>
    </dgm:pt>
    <dgm:pt modelId="{13F04206-8325-4265-888A-B10079AB78D8}" type="pres">
      <dgm:prSet presAssocID="{395598A3-447C-40ED-BB72-D970968D0247}" presName="Name48" presStyleLbl="parChTrans1D3" presStyleIdx="5" presStyleCnt="12"/>
      <dgm:spPr/>
    </dgm:pt>
    <dgm:pt modelId="{1363B5ED-622D-4817-8106-580D72B85917}" type="pres">
      <dgm:prSet presAssocID="{547CB9C2-2F53-4EB9-902F-6EBAEF05642D}" presName="hierRoot2" presStyleCnt="0">
        <dgm:presLayoutVars>
          <dgm:hierBranch val="init"/>
        </dgm:presLayoutVars>
      </dgm:prSet>
      <dgm:spPr/>
    </dgm:pt>
    <dgm:pt modelId="{F9826972-8838-41EE-8768-163629F5AF36}" type="pres">
      <dgm:prSet presAssocID="{547CB9C2-2F53-4EB9-902F-6EBAEF05642D}" presName="rootComposite" presStyleCnt="0"/>
      <dgm:spPr/>
    </dgm:pt>
    <dgm:pt modelId="{FB9C9BC3-2FA4-488F-BADA-DB84BFB963CD}" type="pres">
      <dgm:prSet presAssocID="{547CB9C2-2F53-4EB9-902F-6EBAEF05642D}" presName="rootText" presStyleLbl="node3" presStyleIdx="5" presStyleCnt="12">
        <dgm:presLayoutVars>
          <dgm:chPref val="3"/>
        </dgm:presLayoutVars>
      </dgm:prSet>
      <dgm:spPr/>
    </dgm:pt>
    <dgm:pt modelId="{22076549-0CBB-44EC-BCBE-366BFD14F726}" type="pres">
      <dgm:prSet presAssocID="{547CB9C2-2F53-4EB9-902F-6EBAEF05642D}" presName="rootConnector" presStyleLbl="node3" presStyleIdx="5" presStyleCnt="12"/>
      <dgm:spPr/>
    </dgm:pt>
    <dgm:pt modelId="{0E492D96-60BE-4C57-87B8-65EE72F59E61}" type="pres">
      <dgm:prSet presAssocID="{547CB9C2-2F53-4EB9-902F-6EBAEF05642D}" presName="hierChild4" presStyleCnt="0"/>
      <dgm:spPr/>
    </dgm:pt>
    <dgm:pt modelId="{6D8A8C3D-6F6E-40EF-B45F-5DDE957268B1}" type="pres">
      <dgm:prSet presAssocID="{547CB9C2-2F53-4EB9-902F-6EBAEF05642D}" presName="hierChild5" presStyleCnt="0"/>
      <dgm:spPr/>
    </dgm:pt>
    <dgm:pt modelId="{46248EB0-D2F2-4B04-8C3D-9FB3B893AEF9}" type="pres">
      <dgm:prSet presAssocID="{B8B4BFAC-BDC2-48BE-B205-ED75F9BF54C6}" presName="hierChild5" presStyleCnt="0"/>
      <dgm:spPr/>
    </dgm:pt>
    <dgm:pt modelId="{438A93D7-A309-4196-99BA-9A344D07804F}" type="pres">
      <dgm:prSet presAssocID="{E406727D-AD69-4EEF-9D58-DFE3F17BB28E}" presName="Name37" presStyleLbl="parChTrans1D2" presStyleIdx="1" presStyleCnt="5"/>
      <dgm:spPr/>
    </dgm:pt>
    <dgm:pt modelId="{B2A77080-7FED-42D4-926F-5B5F8B799E35}" type="pres">
      <dgm:prSet presAssocID="{27E8AE77-5E15-49BD-8014-3FB42D64D2AB}" presName="hierRoot2" presStyleCnt="0">
        <dgm:presLayoutVars>
          <dgm:hierBranch val="hang"/>
        </dgm:presLayoutVars>
      </dgm:prSet>
      <dgm:spPr/>
    </dgm:pt>
    <dgm:pt modelId="{FC931E85-F6F3-4FE1-8E32-49C28F3BC0C1}" type="pres">
      <dgm:prSet presAssocID="{27E8AE77-5E15-49BD-8014-3FB42D64D2AB}" presName="rootComposite" presStyleCnt="0"/>
      <dgm:spPr/>
    </dgm:pt>
    <dgm:pt modelId="{623499AF-1247-410E-89A9-835F9B03515F}" type="pres">
      <dgm:prSet presAssocID="{27E8AE77-5E15-49BD-8014-3FB42D64D2AB}" presName="rootText" presStyleLbl="node2" presStyleIdx="1" presStyleCnt="4" custLinFactNeighborX="-129" custLinFactNeighborY="-633">
        <dgm:presLayoutVars>
          <dgm:chPref val="3"/>
        </dgm:presLayoutVars>
      </dgm:prSet>
      <dgm:spPr/>
    </dgm:pt>
    <dgm:pt modelId="{CD15D935-C4D2-4ED6-AA5F-CABDB2C222B4}" type="pres">
      <dgm:prSet presAssocID="{27E8AE77-5E15-49BD-8014-3FB42D64D2AB}" presName="rootConnector" presStyleLbl="node2" presStyleIdx="1" presStyleCnt="4"/>
      <dgm:spPr/>
    </dgm:pt>
    <dgm:pt modelId="{66DBBBD7-F654-41CD-8D62-36D7B93AAC1A}" type="pres">
      <dgm:prSet presAssocID="{27E8AE77-5E15-49BD-8014-3FB42D64D2AB}" presName="hierChild4" presStyleCnt="0"/>
      <dgm:spPr/>
    </dgm:pt>
    <dgm:pt modelId="{A498B302-FF1A-4BD1-BDEE-C35946BA04F9}" type="pres">
      <dgm:prSet presAssocID="{941A4E43-78DB-4BE1-9631-2A019AB56308}" presName="Name48" presStyleLbl="parChTrans1D3" presStyleIdx="6" presStyleCnt="12"/>
      <dgm:spPr/>
    </dgm:pt>
    <dgm:pt modelId="{BEAFFC0D-3113-4FDE-8E0E-4018C73F0734}" type="pres">
      <dgm:prSet presAssocID="{D300B487-5872-4BF5-8700-27D0347BB139}" presName="hierRoot2" presStyleCnt="0">
        <dgm:presLayoutVars>
          <dgm:hierBranch val="hang"/>
        </dgm:presLayoutVars>
      </dgm:prSet>
      <dgm:spPr/>
    </dgm:pt>
    <dgm:pt modelId="{211816C8-D0F9-4DBA-A04E-E9D55933C48D}" type="pres">
      <dgm:prSet presAssocID="{D300B487-5872-4BF5-8700-27D0347BB139}" presName="rootComposite" presStyleCnt="0"/>
      <dgm:spPr/>
    </dgm:pt>
    <dgm:pt modelId="{15F280AF-9AC5-4CED-A565-1545A9EA1CD8}" type="pres">
      <dgm:prSet presAssocID="{D300B487-5872-4BF5-8700-27D0347BB139}" presName="rootText" presStyleLbl="node3" presStyleIdx="6" presStyleCnt="12">
        <dgm:presLayoutVars>
          <dgm:chPref val="3"/>
        </dgm:presLayoutVars>
      </dgm:prSet>
      <dgm:spPr/>
    </dgm:pt>
    <dgm:pt modelId="{D5D90C33-A723-49B1-9CE3-EED00E0D48EB}" type="pres">
      <dgm:prSet presAssocID="{D300B487-5872-4BF5-8700-27D0347BB139}" presName="rootConnector" presStyleLbl="node3" presStyleIdx="6" presStyleCnt="12"/>
      <dgm:spPr/>
    </dgm:pt>
    <dgm:pt modelId="{91226BFF-B37D-4BD1-A28B-1B412A68831F}" type="pres">
      <dgm:prSet presAssocID="{D300B487-5872-4BF5-8700-27D0347BB139}" presName="hierChild4" presStyleCnt="0"/>
      <dgm:spPr/>
    </dgm:pt>
    <dgm:pt modelId="{3E28ED46-9833-40EF-A981-40425E3A86C3}" type="pres">
      <dgm:prSet presAssocID="{47A7D3D7-82EC-4D3A-A12B-99F3362860A0}" presName="Name48" presStyleLbl="parChTrans1D4" presStyleIdx="0" presStyleCnt="6"/>
      <dgm:spPr/>
    </dgm:pt>
    <dgm:pt modelId="{A79B6907-A80A-45B4-92F9-19B2444396E3}" type="pres">
      <dgm:prSet presAssocID="{8BF98787-C239-4D89-A06B-A62CB8BFD062}" presName="hierRoot2" presStyleCnt="0">
        <dgm:presLayoutVars>
          <dgm:hierBranch val="init"/>
        </dgm:presLayoutVars>
      </dgm:prSet>
      <dgm:spPr/>
    </dgm:pt>
    <dgm:pt modelId="{1C62E5D0-4138-46F5-9E26-DEC998CDE002}" type="pres">
      <dgm:prSet presAssocID="{8BF98787-C239-4D89-A06B-A62CB8BFD062}" presName="rootComposite" presStyleCnt="0"/>
      <dgm:spPr/>
    </dgm:pt>
    <dgm:pt modelId="{88153C91-045C-4719-B267-6CA724C87C37}" type="pres">
      <dgm:prSet presAssocID="{8BF98787-C239-4D89-A06B-A62CB8BFD062}" presName="rootText" presStyleLbl="node4" presStyleIdx="0" presStyleCnt="6">
        <dgm:presLayoutVars>
          <dgm:chPref val="3"/>
        </dgm:presLayoutVars>
      </dgm:prSet>
      <dgm:spPr/>
    </dgm:pt>
    <dgm:pt modelId="{EE91574B-6BF1-4772-82CB-31F0F763887C}" type="pres">
      <dgm:prSet presAssocID="{8BF98787-C239-4D89-A06B-A62CB8BFD062}" presName="rootConnector" presStyleLbl="node4" presStyleIdx="0" presStyleCnt="6"/>
      <dgm:spPr/>
    </dgm:pt>
    <dgm:pt modelId="{43B16AC9-D237-4F57-ABBB-1833CD2F484D}" type="pres">
      <dgm:prSet presAssocID="{8BF98787-C239-4D89-A06B-A62CB8BFD062}" presName="hierChild4" presStyleCnt="0"/>
      <dgm:spPr/>
    </dgm:pt>
    <dgm:pt modelId="{00D92623-5A29-4276-A563-771E4A472A12}" type="pres">
      <dgm:prSet presAssocID="{8BF98787-C239-4D89-A06B-A62CB8BFD062}" presName="hierChild5" presStyleCnt="0"/>
      <dgm:spPr/>
    </dgm:pt>
    <dgm:pt modelId="{63740B15-F859-4B0B-B225-382FB8C46C8B}" type="pres">
      <dgm:prSet presAssocID="{C88CA291-8D5E-4A58-A294-391CA2DCB952}" presName="Name48" presStyleLbl="parChTrans1D4" presStyleIdx="1" presStyleCnt="6"/>
      <dgm:spPr/>
    </dgm:pt>
    <dgm:pt modelId="{825ED046-0332-4C9C-8820-6B83FEC56697}" type="pres">
      <dgm:prSet presAssocID="{FA400444-351B-4F42-B851-4015244C5431}" presName="hierRoot2" presStyleCnt="0">
        <dgm:presLayoutVars>
          <dgm:hierBranch val="init"/>
        </dgm:presLayoutVars>
      </dgm:prSet>
      <dgm:spPr/>
    </dgm:pt>
    <dgm:pt modelId="{43989115-34D7-4499-BEA9-92879FBC82BD}" type="pres">
      <dgm:prSet presAssocID="{FA400444-351B-4F42-B851-4015244C5431}" presName="rootComposite" presStyleCnt="0"/>
      <dgm:spPr/>
    </dgm:pt>
    <dgm:pt modelId="{A4C631F2-9B19-44F6-828D-D874E14D2768}" type="pres">
      <dgm:prSet presAssocID="{FA400444-351B-4F42-B851-4015244C5431}" presName="rootText" presStyleLbl="node4" presStyleIdx="1" presStyleCnt="6" custScaleY="157879">
        <dgm:presLayoutVars>
          <dgm:chPref val="3"/>
        </dgm:presLayoutVars>
      </dgm:prSet>
      <dgm:spPr/>
    </dgm:pt>
    <dgm:pt modelId="{49DA916A-EA0E-4ADE-AB18-703F643CAACC}" type="pres">
      <dgm:prSet presAssocID="{FA400444-351B-4F42-B851-4015244C5431}" presName="rootConnector" presStyleLbl="node4" presStyleIdx="1" presStyleCnt="6"/>
      <dgm:spPr/>
    </dgm:pt>
    <dgm:pt modelId="{3995A27E-8A00-477B-94DA-336A037A06A0}" type="pres">
      <dgm:prSet presAssocID="{FA400444-351B-4F42-B851-4015244C5431}" presName="hierChild4" presStyleCnt="0"/>
      <dgm:spPr/>
    </dgm:pt>
    <dgm:pt modelId="{FE50D40A-F9D3-4025-95F5-74454704D2FE}" type="pres">
      <dgm:prSet presAssocID="{FA400444-351B-4F42-B851-4015244C5431}" presName="hierChild5" presStyleCnt="0"/>
      <dgm:spPr/>
    </dgm:pt>
    <dgm:pt modelId="{285B09BE-6FB1-44C8-8149-38811C558A37}" type="pres">
      <dgm:prSet presAssocID="{3E6388EE-A62E-4D20-BE72-53977CBD5412}" presName="Name48" presStyleLbl="parChTrans1D4" presStyleIdx="2" presStyleCnt="6"/>
      <dgm:spPr/>
    </dgm:pt>
    <dgm:pt modelId="{924BCB8A-C39E-4AD2-97E9-9B797E2A5973}" type="pres">
      <dgm:prSet presAssocID="{BEBD6199-40E9-4399-9485-C4BDA2419B5A}" presName="hierRoot2" presStyleCnt="0">
        <dgm:presLayoutVars>
          <dgm:hierBranch val="init"/>
        </dgm:presLayoutVars>
      </dgm:prSet>
      <dgm:spPr/>
    </dgm:pt>
    <dgm:pt modelId="{7B0E6B94-BE8C-4752-9983-0E528B7B0209}" type="pres">
      <dgm:prSet presAssocID="{BEBD6199-40E9-4399-9485-C4BDA2419B5A}" presName="rootComposite" presStyleCnt="0"/>
      <dgm:spPr/>
    </dgm:pt>
    <dgm:pt modelId="{3453C119-BB56-4B39-86D5-98555DF0433C}" type="pres">
      <dgm:prSet presAssocID="{BEBD6199-40E9-4399-9485-C4BDA2419B5A}" presName="rootText" presStyleLbl="node4" presStyleIdx="2" presStyleCnt="6">
        <dgm:presLayoutVars>
          <dgm:chPref val="3"/>
        </dgm:presLayoutVars>
      </dgm:prSet>
      <dgm:spPr/>
    </dgm:pt>
    <dgm:pt modelId="{C34CC0C8-1AF1-43AE-98F2-01C4A86FC504}" type="pres">
      <dgm:prSet presAssocID="{BEBD6199-40E9-4399-9485-C4BDA2419B5A}" presName="rootConnector" presStyleLbl="node4" presStyleIdx="2" presStyleCnt="6"/>
      <dgm:spPr/>
    </dgm:pt>
    <dgm:pt modelId="{E4DF67DE-9031-4E8B-83B2-69B0FBA533D3}" type="pres">
      <dgm:prSet presAssocID="{BEBD6199-40E9-4399-9485-C4BDA2419B5A}" presName="hierChild4" presStyleCnt="0"/>
      <dgm:spPr/>
    </dgm:pt>
    <dgm:pt modelId="{A5551BC7-E91B-42BF-89EE-15F4BC4FF7A4}" type="pres">
      <dgm:prSet presAssocID="{BEBD6199-40E9-4399-9485-C4BDA2419B5A}" presName="hierChild5" presStyleCnt="0"/>
      <dgm:spPr/>
    </dgm:pt>
    <dgm:pt modelId="{63EA6726-075E-40B8-B045-819155441AEE}" type="pres">
      <dgm:prSet presAssocID="{0970CC32-09E6-42A6-8239-B3E4F3B14B9F}" presName="Name48" presStyleLbl="parChTrans1D4" presStyleIdx="3" presStyleCnt="6"/>
      <dgm:spPr/>
    </dgm:pt>
    <dgm:pt modelId="{A1F90675-07BA-484B-B637-328C2C246EA7}" type="pres">
      <dgm:prSet presAssocID="{678AE5F3-8336-44EB-AC3A-EFBC4173BD4D}" presName="hierRoot2" presStyleCnt="0">
        <dgm:presLayoutVars>
          <dgm:hierBranch val="init"/>
        </dgm:presLayoutVars>
      </dgm:prSet>
      <dgm:spPr/>
    </dgm:pt>
    <dgm:pt modelId="{D7BE835A-117B-4F1B-947B-5F1370A85E4F}" type="pres">
      <dgm:prSet presAssocID="{678AE5F3-8336-44EB-AC3A-EFBC4173BD4D}" presName="rootComposite" presStyleCnt="0"/>
      <dgm:spPr/>
    </dgm:pt>
    <dgm:pt modelId="{52CE7507-E144-400A-9892-F0B20BDEC740}" type="pres">
      <dgm:prSet presAssocID="{678AE5F3-8336-44EB-AC3A-EFBC4173BD4D}" presName="rootText" presStyleLbl="node4" presStyleIdx="3" presStyleCnt="6">
        <dgm:presLayoutVars>
          <dgm:chPref val="3"/>
        </dgm:presLayoutVars>
      </dgm:prSet>
      <dgm:spPr/>
    </dgm:pt>
    <dgm:pt modelId="{94E577C2-2AFF-42F2-BEE3-2B85777CC449}" type="pres">
      <dgm:prSet presAssocID="{678AE5F3-8336-44EB-AC3A-EFBC4173BD4D}" presName="rootConnector" presStyleLbl="node4" presStyleIdx="3" presStyleCnt="6"/>
      <dgm:spPr/>
    </dgm:pt>
    <dgm:pt modelId="{3AE98DCE-8343-44BF-99D1-51DEAA5BF4C1}" type="pres">
      <dgm:prSet presAssocID="{678AE5F3-8336-44EB-AC3A-EFBC4173BD4D}" presName="hierChild4" presStyleCnt="0"/>
      <dgm:spPr/>
    </dgm:pt>
    <dgm:pt modelId="{9305F1D6-FDBE-4627-B4DF-A318A513A624}" type="pres">
      <dgm:prSet presAssocID="{678AE5F3-8336-44EB-AC3A-EFBC4173BD4D}" presName="hierChild5" presStyleCnt="0"/>
      <dgm:spPr/>
    </dgm:pt>
    <dgm:pt modelId="{636D5171-1841-4836-ACB6-46CCA7B3CE7D}" type="pres">
      <dgm:prSet presAssocID="{D300B487-5872-4BF5-8700-27D0347BB139}" presName="hierChild5" presStyleCnt="0"/>
      <dgm:spPr/>
    </dgm:pt>
    <dgm:pt modelId="{ECCF2A66-1BFA-4348-955E-0D6B6408A952}" type="pres">
      <dgm:prSet presAssocID="{E231A88D-648E-4F31-935D-6C9DC674A2F2}" presName="Name48" presStyleLbl="parChTrans1D3" presStyleIdx="7" presStyleCnt="12"/>
      <dgm:spPr/>
    </dgm:pt>
    <dgm:pt modelId="{E484D9E9-CC04-4592-9D0F-6B4F0608E0A7}" type="pres">
      <dgm:prSet presAssocID="{0B32130B-CB26-41B8-8718-C02B05FC9BF8}" presName="hierRoot2" presStyleCnt="0">
        <dgm:presLayoutVars>
          <dgm:hierBranch/>
        </dgm:presLayoutVars>
      </dgm:prSet>
      <dgm:spPr/>
    </dgm:pt>
    <dgm:pt modelId="{F0A2A37E-6F79-4813-9677-01D6F14D7691}" type="pres">
      <dgm:prSet presAssocID="{0B32130B-CB26-41B8-8718-C02B05FC9BF8}" presName="rootComposite" presStyleCnt="0"/>
      <dgm:spPr/>
    </dgm:pt>
    <dgm:pt modelId="{48DA245E-ABA3-4E66-ACA9-01E0E95543A2}" type="pres">
      <dgm:prSet presAssocID="{0B32130B-CB26-41B8-8718-C02B05FC9BF8}" presName="rootText" presStyleLbl="node3" presStyleIdx="7" presStyleCnt="12">
        <dgm:presLayoutVars>
          <dgm:chPref val="3"/>
        </dgm:presLayoutVars>
      </dgm:prSet>
      <dgm:spPr/>
    </dgm:pt>
    <dgm:pt modelId="{29E868AD-93F3-4CB2-A0E3-A1CA54DA3EB9}" type="pres">
      <dgm:prSet presAssocID="{0B32130B-CB26-41B8-8718-C02B05FC9BF8}" presName="rootConnector" presStyleLbl="node3" presStyleIdx="7" presStyleCnt="12"/>
      <dgm:spPr/>
    </dgm:pt>
    <dgm:pt modelId="{75249A12-CC36-474E-B1E3-C8935FCDE429}" type="pres">
      <dgm:prSet presAssocID="{0B32130B-CB26-41B8-8718-C02B05FC9BF8}" presName="hierChild4" presStyleCnt="0"/>
      <dgm:spPr/>
    </dgm:pt>
    <dgm:pt modelId="{126113A7-6951-483E-8C1A-78D4FE20CA33}" type="pres">
      <dgm:prSet presAssocID="{378BC567-DD05-4F9C-8CEF-CA2DAFE137C6}" presName="Name35" presStyleLbl="parChTrans1D4" presStyleIdx="4" presStyleCnt="6"/>
      <dgm:spPr/>
    </dgm:pt>
    <dgm:pt modelId="{BC2514F0-4E15-4192-8042-EAA73033E4AB}" type="pres">
      <dgm:prSet presAssocID="{3DB0EAF4-1B18-4D30-B979-F63FB292BE47}" presName="hierRoot2" presStyleCnt="0">
        <dgm:presLayoutVars>
          <dgm:hierBranch/>
        </dgm:presLayoutVars>
      </dgm:prSet>
      <dgm:spPr/>
    </dgm:pt>
    <dgm:pt modelId="{58284BE1-DDC3-4CF4-9297-3E845D167823}" type="pres">
      <dgm:prSet presAssocID="{3DB0EAF4-1B18-4D30-B979-F63FB292BE47}" presName="rootComposite" presStyleCnt="0"/>
      <dgm:spPr/>
    </dgm:pt>
    <dgm:pt modelId="{10318900-EF74-46E7-B6AB-BE93DF62925E}" type="pres">
      <dgm:prSet presAssocID="{3DB0EAF4-1B18-4D30-B979-F63FB292BE47}" presName="rootText" presStyleLbl="node4" presStyleIdx="4" presStyleCnt="6">
        <dgm:presLayoutVars>
          <dgm:chPref val="3"/>
        </dgm:presLayoutVars>
      </dgm:prSet>
      <dgm:spPr/>
    </dgm:pt>
    <dgm:pt modelId="{A8B38F2A-5756-40CE-A57D-E25A8C707715}" type="pres">
      <dgm:prSet presAssocID="{3DB0EAF4-1B18-4D30-B979-F63FB292BE47}" presName="rootConnector" presStyleLbl="node4" presStyleIdx="4" presStyleCnt="6"/>
      <dgm:spPr/>
    </dgm:pt>
    <dgm:pt modelId="{93525834-B386-40D2-AFA4-702938B767A8}" type="pres">
      <dgm:prSet presAssocID="{3DB0EAF4-1B18-4D30-B979-F63FB292BE47}" presName="hierChild4" presStyleCnt="0"/>
      <dgm:spPr/>
    </dgm:pt>
    <dgm:pt modelId="{B0A8E62B-5BA9-49E1-96F7-F596F0ABDA3F}" type="pres">
      <dgm:prSet presAssocID="{BBC54C4C-B264-498D-89C7-A12208AA318B}" presName="Name35" presStyleLbl="parChTrans1D4" presStyleIdx="5" presStyleCnt="6"/>
      <dgm:spPr/>
    </dgm:pt>
    <dgm:pt modelId="{45A5C4B9-AEFF-4615-89AB-B5EBDB494BF2}" type="pres">
      <dgm:prSet presAssocID="{52AEC1C7-F9B6-4537-A846-8D02E0C2DCC5}" presName="hierRoot2" presStyleCnt="0">
        <dgm:presLayoutVars>
          <dgm:hierBranch val="init"/>
        </dgm:presLayoutVars>
      </dgm:prSet>
      <dgm:spPr/>
    </dgm:pt>
    <dgm:pt modelId="{82001577-527D-4884-AD08-05007AE9A5AC}" type="pres">
      <dgm:prSet presAssocID="{52AEC1C7-F9B6-4537-A846-8D02E0C2DCC5}" presName="rootComposite" presStyleCnt="0"/>
      <dgm:spPr/>
    </dgm:pt>
    <dgm:pt modelId="{100A5935-0AE2-4936-B675-9D98DBFE03DF}" type="pres">
      <dgm:prSet presAssocID="{52AEC1C7-F9B6-4537-A846-8D02E0C2DCC5}" presName="rootText" presStyleLbl="node4" presStyleIdx="5" presStyleCnt="6">
        <dgm:presLayoutVars>
          <dgm:chPref val="3"/>
        </dgm:presLayoutVars>
      </dgm:prSet>
      <dgm:spPr/>
    </dgm:pt>
    <dgm:pt modelId="{4BFA60D4-B6B7-4F93-81EB-6E9CBC0FABCB}" type="pres">
      <dgm:prSet presAssocID="{52AEC1C7-F9B6-4537-A846-8D02E0C2DCC5}" presName="rootConnector" presStyleLbl="node4" presStyleIdx="5" presStyleCnt="6"/>
      <dgm:spPr/>
    </dgm:pt>
    <dgm:pt modelId="{431A290B-EAEF-4F47-A145-AA51F55C5D81}" type="pres">
      <dgm:prSet presAssocID="{52AEC1C7-F9B6-4537-A846-8D02E0C2DCC5}" presName="hierChild4" presStyleCnt="0"/>
      <dgm:spPr/>
    </dgm:pt>
    <dgm:pt modelId="{0B906DC0-68DA-4EF0-9119-41627AA35EEC}" type="pres">
      <dgm:prSet presAssocID="{52AEC1C7-F9B6-4537-A846-8D02E0C2DCC5}" presName="hierChild5" presStyleCnt="0"/>
      <dgm:spPr/>
    </dgm:pt>
    <dgm:pt modelId="{C73BD8FD-4EF5-4EFE-A1B5-6566CA9E67C5}" type="pres">
      <dgm:prSet presAssocID="{3DB0EAF4-1B18-4D30-B979-F63FB292BE47}" presName="hierChild5" presStyleCnt="0"/>
      <dgm:spPr/>
    </dgm:pt>
    <dgm:pt modelId="{E29B0C36-EE70-451D-85CA-017557F6FBDB}" type="pres">
      <dgm:prSet presAssocID="{0B32130B-CB26-41B8-8718-C02B05FC9BF8}" presName="hierChild5" presStyleCnt="0"/>
      <dgm:spPr/>
    </dgm:pt>
    <dgm:pt modelId="{20EB9438-0DA2-4A84-96C9-47B2520ED793}" type="pres">
      <dgm:prSet presAssocID="{27E8AE77-5E15-49BD-8014-3FB42D64D2AB}" presName="hierChild5" presStyleCnt="0"/>
      <dgm:spPr/>
    </dgm:pt>
    <dgm:pt modelId="{36695446-C91E-4F14-98B1-5D81E4CBECC9}" type="pres">
      <dgm:prSet presAssocID="{5DD6EC9B-4D65-4EB9-9933-784F183E3893}" presName="Name37" presStyleLbl="parChTrans1D2" presStyleIdx="2" presStyleCnt="5"/>
      <dgm:spPr/>
    </dgm:pt>
    <dgm:pt modelId="{B6E52083-82A7-467B-A1B3-60F6AF5E7509}" type="pres">
      <dgm:prSet presAssocID="{95339ADA-8343-4650-A9D5-18E6C306092C}" presName="hierRoot2" presStyleCnt="0">
        <dgm:presLayoutVars>
          <dgm:hierBranch val="init"/>
        </dgm:presLayoutVars>
      </dgm:prSet>
      <dgm:spPr/>
    </dgm:pt>
    <dgm:pt modelId="{EB2C3698-5F04-4589-A03D-3BAA427E1C3B}" type="pres">
      <dgm:prSet presAssocID="{95339ADA-8343-4650-A9D5-18E6C306092C}" presName="rootComposite" presStyleCnt="0"/>
      <dgm:spPr/>
    </dgm:pt>
    <dgm:pt modelId="{61D7C710-934B-49E8-AC6A-532B07B9B8CD}" type="pres">
      <dgm:prSet presAssocID="{95339ADA-8343-4650-A9D5-18E6C306092C}" presName="rootText" presStyleLbl="node2" presStyleIdx="2" presStyleCnt="4">
        <dgm:presLayoutVars>
          <dgm:chPref val="3"/>
        </dgm:presLayoutVars>
      </dgm:prSet>
      <dgm:spPr/>
    </dgm:pt>
    <dgm:pt modelId="{76685A17-8978-4890-92A0-AF91E728A0BE}" type="pres">
      <dgm:prSet presAssocID="{95339ADA-8343-4650-A9D5-18E6C306092C}" presName="rootConnector" presStyleLbl="node2" presStyleIdx="2" presStyleCnt="4"/>
      <dgm:spPr/>
    </dgm:pt>
    <dgm:pt modelId="{BEC7CA93-6472-4366-9C1B-409248ED3648}" type="pres">
      <dgm:prSet presAssocID="{95339ADA-8343-4650-A9D5-18E6C306092C}" presName="hierChild4" presStyleCnt="0"/>
      <dgm:spPr/>
    </dgm:pt>
    <dgm:pt modelId="{C86B60B9-EC5A-4607-9DF2-CA141F280756}" type="pres">
      <dgm:prSet presAssocID="{C498CFA5-B6E3-4A56-A2CA-180705EDA40D}" presName="Name37" presStyleLbl="parChTrans1D3" presStyleIdx="8" presStyleCnt="12"/>
      <dgm:spPr/>
    </dgm:pt>
    <dgm:pt modelId="{A790B7FC-B7E7-411F-899D-C46B2452ACB3}" type="pres">
      <dgm:prSet presAssocID="{6F6F81E1-8B90-4E61-B4F3-7746D47662DD}" presName="hierRoot2" presStyleCnt="0">
        <dgm:presLayoutVars>
          <dgm:hierBranch val="init"/>
        </dgm:presLayoutVars>
      </dgm:prSet>
      <dgm:spPr/>
    </dgm:pt>
    <dgm:pt modelId="{AC6ACFAE-3C43-4A74-A033-FF2EA5CC3AFA}" type="pres">
      <dgm:prSet presAssocID="{6F6F81E1-8B90-4E61-B4F3-7746D47662DD}" presName="rootComposite" presStyleCnt="0"/>
      <dgm:spPr/>
    </dgm:pt>
    <dgm:pt modelId="{7BD47988-6B2B-44C3-9812-85E11A94BD5E}" type="pres">
      <dgm:prSet presAssocID="{6F6F81E1-8B90-4E61-B4F3-7746D47662DD}" presName="rootText" presStyleLbl="node3" presStyleIdx="8" presStyleCnt="12">
        <dgm:presLayoutVars>
          <dgm:chPref val="3"/>
        </dgm:presLayoutVars>
      </dgm:prSet>
      <dgm:spPr/>
    </dgm:pt>
    <dgm:pt modelId="{84420F01-E4AC-4084-B402-A3F5B3E96925}" type="pres">
      <dgm:prSet presAssocID="{6F6F81E1-8B90-4E61-B4F3-7746D47662DD}" presName="rootConnector" presStyleLbl="node3" presStyleIdx="8" presStyleCnt="12"/>
      <dgm:spPr/>
    </dgm:pt>
    <dgm:pt modelId="{07961285-154A-4F34-BF08-92B994960E63}" type="pres">
      <dgm:prSet presAssocID="{6F6F81E1-8B90-4E61-B4F3-7746D47662DD}" presName="hierChild4" presStyleCnt="0"/>
      <dgm:spPr/>
    </dgm:pt>
    <dgm:pt modelId="{5A4A23A0-1A2F-40D4-BD26-B174E8E78C7C}" type="pres">
      <dgm:prSet presAssocID="{6F6F81E1-8B90-4E61-B4F3-7746D47662DD}" presName="hierChild5" presStyleCnt="0"/>
      <dgm:spPr/>
    </dgm:pt>
    <dgm:pt modelId="{8F6B09DC-8DEC-4EF4-A720-1AF1EC281250}" type="pres">
      <dgm:prSet presAssocID="{0F593295-AC36-4C33-B763-332A248D5DC0}" presName="Name37" presStyleLbl="parChTrans1D3" presStyleIdx="9" presStyleCnt="12"/>
      <dgm:spPr/>
    </dgm:pt>
    <dgm:pt modelId="{0B0A751E-0951-4915-96A5-3039FFDDF97F}" type="pres">
      <dgm:prSet presAssocID="{C625FAC3-F2FD-4FCC-8222-858AEF13B771}" presName="hierRoot2" presStyleCnt="0">
        <dgm:presLayoutVars>
          <dgm:hierBranch val="init"/>
        </dgm:presLayoutVars>
      </dgm:prSet>
      <dgm:spPr/>
    </dgm:pt>
    <dgm:pt modelId="{BFD96970-CE4B-416F-A2BD-3C1160877702}" type="pres">
      <dgm:prSet presAssocID="{C625FAC3-F2FD-4FCC-8222-858AEF13B771}" presName="rootComposite" presStyleCnt="0"/>
      <dgm:spPr/>
    </dgm:pt>
    <dgm:pt modelId="{F88D155B-DA2F-4B1C-9840-7D955D57E8A5}" type="pres">
      <dgm:prSet presAssocID="{C625FAC3-F2FD-4FCC-8222-858AEF13B771}" presName="rootText" presStyleLbl="node3" presStyleIdx="9" presStyleCnt="12">
        <dgm:presLayoutVars>
          <dgm:chPref val="3"/>
        </dgm:presLayoutVars>
      </dgm:prSet>
      <dgm:spPr/>
    </dgm:pt>
    <dgm:pt modelId="{DB5D3C09-914C-4ED1-A45E-D378935FC6B6}" type="pres">
      <dgm:prSet presAssocID="{C625FAC3-F2FD-4FCC-8222-858AEF13B771}" presName="rootConnector" presStyleLbl="node3" presStyleIdx="9" presStyleCnt="12"/>
      <dgm:spPr/>
    </dgm:pt>
    <dgm:pt modelId="{C7AD3958-324E-40FD-B905-94295A988D2B}" type="pres">
      <dgm:prSet presAssocID="{C625FAC3-F2FD-4FCC-8222-858AEF13B771}" presName="hierChild4" presStyleCnt="0"/>
      <dgm:spPr/>
    </dgm:pt>
    <dgm:pt modelId="{DFA96CAE-716C-4E27-86BA-68891B9645CF}" type="pres">
      <dgm:prSet presAssocID="{C625FAC3-F2FD-4FCC-8222-858AEF13B771}" presName="hierChild5" presStyleCnt="0"/>
      <dgm:spPr/>
    </dgm:pt>
    <dgm:pt modelId="{6EAA7F67-B33E-486E-8D4D-2538EE2BFA11}" type="pres">
      <dgm:prSet presAssocID="{38320374-E9BD-45BF-8CCC-8B593AC0E46C}" presName="Name37" presStyleLbl="parChTrans1D3" presStyleIdx="10" presStyleCnt="12"/>
      <dgm:spPr/>
    </dgm:pt>
    <dgm:pt modelId="{BAFC02A6-B728-4728-ACB8-3CD647DAEB6D}" type="pres">
      <dgm:prSet presAssocID="{8BA92EA5-1895-4C27-BB43-A90A519BCFE3}" presName="hierRoot2" presStyleCnt="0">
        <dgm:presLayoutVars>
          <dgm:hierBranch val="init"/>
        </dgm:presLayoutVars>
      </dgm:prSet>
      <dgm:spPr/>
    </dgm:pt>
    <dgm:pt modelId="{ED850378-FFF2-4F54-86F4-9876789C0CE5}" type="pres">
      <dgm:prSet presAssocID="{8BA92EA5-1895-4C27-BB43-A90A519BCFE3}" presName="rootComposite" presStyleCnt="0"/>
      <dgm:spPr/>
    </dgm:pt>
    <dgm:pt modelId="{441D72A4-BA93-4BBF-97B8-5DDB62110001}" type="pres">
      <dgm:prSet presAssocID="{8BA92EA5-1895-4C27-BB43-A90A519BCFE3}" presName="rootText" presStyleLbl="node3" presStyleIdx="10" presStyleCnt="12">
        <dgm:presLayoutVars>
          <dgm:chPref val="3"/>
        </dgm:presLayoutVars>
      </dgm:prSet>
      <dgm:spPr/>
    </dgm:pt>
    <dgm:pt modelId="{B2F54FD5-4912-4C46-BDBA-EF8BA9B5F2C1}" type="pres">
      <dgm:prSet presAssocID="{8BA92EA5-1895-4C27-BB43-A90A519BCFE3}" presName="rootConnector" presStyleLbl="node3" presStyleIdx="10" presStyleCnt="12"/>
      <dgm:spPr/>
    </dgm:pt>
    <dgm:pt modelId="{3B12485E-081B-47C2-8A71-4C710F2A68DD}" type="pres">
      <dgm:prSet presAssocID="{8BA92EA5-1895-4C27-BB43-A90A519BCFE3}" presName="hierChild4" presStyleCnt="0"/>
      <dgm:spPr/>
    </dgm:pt>
    <dgm:pt modelId="{615D4240-0D36-4C5D-B324-B2A8A42609BA}" type="pres">
      <dgm:prSet presAssocID="{8BA92EA5-1895-4C27-BB43-A90A519BCFE3}" presName="hierChild5" presStyleCnt="0"/>
      <dgm:spPr/>
    </dgm:pt>
    <dgm:pt modelId="{7B854998-F34B-4CF2-BCE8-2622D9CBF84C}" type="pres">
      <dgm:prSet presAssocID="{95339ADA-8343-4650-A9D5-18E6C306092C}" presName="hierChild5" presStyleCnt="0"/>
      <dgm:spPr/>
    </dgm:pt>
    <dgm:pt modelId="{29C2F162-B6E9-41E8-9CFF-D156BCEFF9F1}" type="pres">
      <dgm:prSet presAssocID="{5142E3F8-E6CB-4F2C-B917-D360C2D7028D}" presName="Name37" presStyleLbl="parChTrans1D2" presStyleIdx="3" presStyleCnt="5"/>
      <dgm:spPr/>
    </dgm:pt>
    <dgm:pt modelId="{14B36D3C-082C-40A7-B08A-0DE36047D08D}" type="pres">
      <dgm:prSet presAssocID="{ADDE851E-AF46-4665-86C0-269C9F4A9E67}" presName="hierRoot2" presStyleCnt="0">
        <dgm:presLayoutVars>
          <dgm:hierBranch val="init"/>
        </dgm:presLayoutVars>
      </dgm:prSet>
      <dgm:spPr/>
    </dgm:pt>
    <dgm:pt modelId="{5D864E47-8E81-4CAB-B707-4703EF9CA290}" type="pres">
      <dgm:prSet presAssocID="{ADDE851E-AF46-4665-86C0-269C9F4A9E67}" presName="rootComposite" presStyleCnt="0"/>
      <dgm:spPr/>
    </dgm:pt>
    <dgm:pt modelId="{B123F6D8-C92A-40F7-89B9-C2A38B1852DC}" type="pres">
      <dgm:prSet presAssocID="{ADDE851E-AF46-4665-86C0-269C9F4A9E67}" presName="rootText" presStyleLbl="node2" presStyleIdx="3" presStyleCnt="4">
        <dgm:presLayoutVars>
          <dgm:chPref val="3"/>
        </dgm:presLayoutVars>
      </dgm:prSet>
      <dgm:spPr/>
    </dgm:pt>
    <dgm:pt modelId="{B448939F-70E7-4D60-A2C1-E8A7A7367CD1}" type="pres">
      <dgm:prSet presAssocID="{ADDE851E-AF46-4665-86C0-269C9F4A9E67}" presName="rootConnector" presStyleLbl="node2" presStyleIdx="3" presStyleCnt="4"/>
      <dgm:spPr/>
    </dgm:pt>
    <dgm:pt modelId="{842D7738-33D4-4073-AA0D-3B0499A13261}" type="pres">
      <dgm:prSet presAssocID="{ADDE851E-AF46-4665-86C0-269C9F4A9E67}" presName="hierChild4" presStyleCnt="0"/>
      <dgm:spPr/>
    </dgm:pt>
    <dgm:pt modelId="{305AB534-3780-49CB-BBD0-4DA1C7BFFB92}" type="pres">
      <dgm:prSet presAssocID="{27241095-CC26-4B28-ADDE-FBA929C35D53}" presName="Name37" presStyleLbl="parChTrans1D3" presStyleIdx="11" presStyleCnt="12"/>
      <dgm:spPr/>
    </dgm:pt>
    <dgm:pt modelId="{7EC43004-DBCE-4A18-920B-6B3D4F441C65}" type="pres">
      <dgm:prSet presAssocID="{7AEB761E-E6A2-4DF4-B9C3-90846FB47E3E}" presName="hierRoot2" presStyleCnt="0">
        <dgm:presLayoutVars>
          <dgm:hierBranch val="init"/>
        </dgm:presLayoutVars>
      </dgm:prSet>
      <dgm:spPr/>
    </dgm:pt>
    <dgm:pt modelId="{6012282D-9373-4B8C-9E42-8CAA47FD36FE}" type="pres">
      <dgm:prSet presAssocID="{7AEB761E-E6A2-4DF4-B9C3-90846FB47E3E}" presName="rootComposite" presStyleCnt="0"/>
      <dgm:spPr/>
    </dgm:pt>
    <dgm:pt modelId="{95517C23-C06A-4254-8D38-D98A456CFEB8}" type="pres">
      <dgm:prSet presAssocID="{7AEB761E-E6A2-4DF4-B9C3-90846FB47E3E}" presName="rootText" presStyleLbl="node3" presStyleIdx="11" presStyleCnt="12">
        <dgm:presLayoutVars>
          <dgm:chPref val="3"/>
        </dgm:presLayoutVars>
      </dgm:prSet>
      <dgm:spPr/>
    </dgm:pt>
    <dgm:pt modelId="{EEA88536-FB5A-47F3-B99B-6CEE933F81BD}" type="pres">
      <dgm:prSet presAssocID="{7AEB761E-E6A2-4DF4-B9C3-90846FB47E3E}" presName="rootConnector" presStyleLbl="node3" presStyleIdx="11" presStyleCnt="12"/>
      <dgm:spPr/>
    </dgm:pt>
    <dgm:pt modelId="{3EAECD01-6BC7-4BD1-A0BA-2C066AB11087}" type="pres">
      <dgm:prSet presAssocID="{7AEB761E-E6A2-4DF4-B9C3-90846FB47E3E}" presName="hierChild4" presStyleCnt="0"/>
      <dgm:spPr/>
    </dgm:pt>
    <dgm:pt modelId="{01E58530-0214-4F03-B20E-2B81D309292F}" type="pres">
      <dgm:prSet presAssocID="{7AEB761E-E6A2-4DF4-B9C3-90846FB47E3E}" presName="hierChild5" presStyleCnt="0"/>
      <dgm:spPr/>
    </dgm:pt>
    <dgm:pt modelId="{941D8546-25A3-488C-9C86-6957AA4A1FA8}" type="pres">
      <dgm:prSet presAssocID="{ADDE851E-AF46-4665-86C0-269C9F4A9E67}" presName="hierChild5" presStyleCnt="0"/>
      <dgm:spPr/>
    </dgm:pt>
    <dgm:pt modelId="{8E4FD111-C881-4731-9345-75B5A06FE563}" type="pres">
      <dgm:prSet presAssocID="{C4B35122-A37E-4B83-89B2-F58B9017FBE3}" presName="hierChild3" presStyleCnt="0"/>
      <dgm:spPr/>
    </dgm:pt>
    <dgm:pt modelId="{3D1BBC8C-AAC8-42B3-ABAB-D03A9FF5626F}" type="pres">
      <dgm:prSet presAssocID="{61F779ED-0BD5-4747-A1BD-24F44BF117A4}" presName="Name111" presStyleLbl="parChTrans1D2" presStyleIdx="4" presStyleCnt="5"/>
      <dgm:spPr/>
    </dgm:pt>
    <dgm:pt modelId="{B8B8C678-0580-4148-B442-D5DB4266E4F0}" type="pres">
      <dgm:prSet presAssocID="{167C54C4-4B8E-408F-A08A-CBED98E51673}" presName="hierRoot3" presStyleCnt="0">
        <dgm:presLayoutVars>
          <dgm:hierBranch val="init"/>
        </dgm:presLayoutVars>
      </dgm:prSet>
      <dgm:spPr/>
    </dgm:pt>
    <dgm:pt modelId="{7D0F8645-2079-4901-81EB-CEF5321D4A8E}" type="pres">
      <dgm:prSet presAssocID="{167C54C4-4B8E-408F-A08A-CBED98E51673}" presName="rootComposite3" presStyleCnt="0"/>
      <dgm:spPr/>
    </dgm:pt>
    <dgm:pt modelId="{4E665E17-EB4E-470A-85C3-290D16580D4C}" type="pres">
      <dgm:prSet presAssocID="{167C54C4-4B8E-408F-A08A-CBED98E51673}" presName="rootText3" presStyleLbl="asst1" presStyleIdx="0" presStyleCnt="1">
        <dgm:presLayoutVars>
          <dgm:chPref val="3"/>
        </dgm:presLayoutVars>
      </dgm:prSet>
      <dgm:spPr/>
    </dgm:pt>
    <dgm:pt modelId="{2789BA3F-012E-4C3A-A0E7-24C579CDDA26}" type="pres">
      <dgm:prSet presAssocID="{167C54C4-4B8E-408F-A08A-CBED98E51673}" presName="rootConnector3" presStyleLbl="asst1" presStyleIdx="0" presStyleCnt="1"/>
      <dgm:spPr/>
    </dgm:pt>
    <dgm:pt modelId="{7BDEAF10-FDC3-4DA9-80AD-6CD4BBB26E6C}" type="pres">
      <dgm:prSet presAssocID="{167C54C4-4B8E-408F-A08A-CBED98E51673}" presName="hierChild6" presStyleCnt="0"/>
      <dgm:spPr/>
    </dgm:pt>
    <dgm:pt modelId="{72B0AA1F-5C82-41C0-B206-E54527129D1B}" type="pres">
      <dgm:prSet presAssocID="{167C54C4-4B8E-408F-A08A-CBED98E51673}" presName="hierChild7" presStyleCnt="0"/>
      <dgm:spPr/>
    </dgm:pt>
  </dgm:ptLst>
  <dgm:cxnLst>
    <dgm:cxn modelId="{A4F68F02-1F79-4180-87AD-610570A1A0B3}" srcId="{0B32130B-CB26-41B8-8718-C02B05FC9BF8}" destId="{3DB0EAF4-1B18-4D30-B979-F63FB292BE47}" srcOrd="0" destOrd="0" parTransId="{378BC567-DD05-4F9C-8CEF-CA2DAFE137C6}" sibTransId="{7D4D6CCE-F201-400E-9C58-042F3800E526}"/>
    <dgm:cxn modelId="{85DCA903-BBCD-4E16-B98E-59CB2CA1CBA9}" type="presOf" srcId="{C625FAC3-F2FD-4FCC-8222-858AEF13B771}" destId="{F88D155B-DA2F-4B1C-9840-7D955D57E8A5}" srcOrd="0" destOrd="0" presId="urn:microsoft.com/office/officeart/2005/8/layout/orgChart1"/>
    <dgm:cxn modelId="{1B43DF05-0507-428F-A690-72116ACDBEE5}" srcId="{C4B35122-A37E-4B83-89B2-F58B9017FBE3}" destId="{167C54C4-4B8E-408F-A08A-CBED98E51673}" srcOrd="3" destOrd="0" parTransId="{61F779ED-0BD5-4747-A1BD-24F44BF117A4}" sibTransId="{5BB997D1-2EA6-4162-8ECF-93C948FD89B2}"/>
    <dgm:cxn modelId="{0EE20A08-6526-4308-BB70-5333ED41618F}" type="presOf" srcId="{61F779ED-0BD5-4747-A1BD-24F44BF117A4}" destId="{3D1BBC8C-AAC8-42B3-ABAB-D03A9FF5626F}" srcOrd="0" destOrd="0" presId="urn:microsoft.com/office/officeart/2005/8/layout/orgChart1"/>
    <dgm:cxn modelId="{4B091808-DCE9-47D5-B28C-597DE25080A3}" srcId="{B8B4BFAC-BDC2-48BE-B205-ED75F9BF54C6}" destId="{9EC2B211-2AC9-45CA-B7B4-4BA5C85ADA4E}" srcOrd="4" destOrd="0" parTransId="{1B6F03D7-F5ED-4BC4-8EB3-354E850933A1}" sibTransId="{8B989134-996D-4FA0-B2E1-6D392AEE5435}"/>
    <dgm:cxn modelId="{E247AA0C-D605-480E-A98A-4A3038AFA14D}" type="presOf" srcId="{95339ADA-8343-4650-A9D5-18E6C306092C}" destId="{61D7C710-934B-49E8-AC6A-532B07B9B8CD}" srcOrd="0" destOrd="0" presId="urn:microsoft.com/office/officeart/2005/8/layout/orgChart1"/>
    <dgm:cxn modelId="{05B0440D-CD10-465D-AA39-B7A275339B9D}" type="presOf" srcId="{FA400444-351B-4F42-B851-4015244C5431}" destId="{49DA916A-EA0E-4ADE-AB18-703F643CAACC}" srcOrd="1" destOrd="0" presId="urn:microsoft.com/office/officeart/2005/8/layout/orgChart1"/>
    <dgm:cxn modelId="{48C39C0F-55DF-474C-BD4E-28A5EB931F07}" type="presOf" srcId="{0B32130B-CB26-41B8-8718-C02B05FC9BF8}" destId="{48DA245E-ABA3-4E66-ACA9-01E0E95543A2}" srcOrd="0" destOrd="0" presId="urn:microsoft.com/office/officeart/2005/8/layout/orgChart1"/>
    <dgm:cxn modelId="{4205C40F-F0DB-4ACF-BA0C-D6E5FAF1F26A}" type="presOf" srcId="{378BC567-DD05-4F9C-8CEF-CA2DAFE137C6}" destId="{126113A7-6951-483E-8C1A-78D4FE20CA33}" srcOrd="0" destOrd="0" presId="urn:microsoft.com/office/officeart/2005/8/layout/orgChart1"/>
    <dgm:cxn modelId="{7A5A3516-2E7B-4142-B1B3-0DEEE15E0D89}" type="presOf" srcId="{D300B487-5872-4BF5-8700-27D0347BB139}" destId="{15F280AF-9AC5-4CED-A565-1545A9EA1CD8}" srcOrd="0" destOrd="0" presId="urn:microsoft.com/office/officeart/2005/8/layout/orgChart1"/>
    <dgm:cxn modelId="{DA8FDA18-E7D4-48D6-B483-21AC20A098AB}" type="presOf" srcId="{2912A1F2-B597-4B75-AC99-79098115CB85}" destId="{468B611E-8B72-4D89-A8E8-00933D21736C}" srcOrd="1" destOrd="0" presId="urn:microsoft.com/office/officeart/2005/8/layout/orgChart1"/>
    <dgm:cxn modelId="{6EFEF31D-2297-44D4-80EB-E4D0EEB9290F}" srcId="{ADDE851E-AF46-4665-86C0-269C9F4A9E67}" destId="{7AEB761E-E6A2-4DF4-B9C3-90846FB47E3E}" srcOrd="0" destOrd="0" parTransId="{27241095-CC26-4B28-ADDE-FBA929C35D53}" sibTransId="{90239011-A496-40E4-A3F6-6A272E4FAB70}"/>
    <dgm:cxn modelId="{D0B8211E-0116-4BB4-9CE8-A3182DA48EBF}" type="presOf" srcId="{BBC54C4C-B264-498D-89C7-A12208AA318B}" destId="{B0A8E62B-5BA9-49E1-96F7-F596F0ABDA3F}" srcOrd="0" destOrd="0" presId="urn:microsoft.com/office/officeart/2005/8/layout/orgChart1"/>
    <dgm:cxn modelId="{BC86081F-DBBD-426F-9182-003CA8848555}" srcId="{B8B4BFAC-BDC2-48BE-B205-ED75F9BF54C6}" destId="{C9FCA56C-2CF6-4FF7-9F06-C4B4B3416327}" srcOrd="0" destOrd="0" parTransId="{2A5B91E9-1B08-4384-8D32-A57B0935415C}" sibTransId="{97B7E42F-4AAE-48F4-8B06-D2E3FE631609}"/>
    <dgm:cxn modelId="{0AE0261F-4B86-428A-B498-879F81BE584D}" type="presOf" srcId="{6144BA7D-7E64-430A-920D-056A0A32F975}" destId="{5A4B1BCA-5487-4691-8463-C0BCF9034D0A}" srcOrd="0" destOrd="0" presId="urn:microsoft.com/office/officeart/2005/8/layout/orgChart1"/>
    <dgm:cxn modelId="{A5A08220-6820-40C6-BFE2-C48138F2D23E}" type="presOf" srcId="{C9FCA56C-2CF6-4FF7-9F06-C4B4B3416327}" destId="{589590B3-1A94-4B94-9876-04ADB49ABFC4}" srcOrd="1" destOrd="0" presId="urn:microsoft.com/office/officeart/2005/8/layout/orgChart1"/>
    <dgm:cxn modelId="{241D4E25-7C26-427B-BF55-4F35A72A45D6}" type="presOf" srcId="{60C2B5C7-19EF-4AEA-8476-4DFD9A944646}" destId="{1ADD8F73-04D5-4D70-A0D9-38F6B94207E0}" srcOrd="0" destOrd="0" presId="urn:microsoft.com/office/officeart/2005/8/layout/orgChart1"/>
    <dgm:cxn modelId="{81DA6C27-3840-4FC7-9804-D2E02B1F1B86}" srcId="{C4B35122-A37E-4B83-89B2-F58B9017FBE3}" destId="{95339ADA-8343-4650-A9D5-18E6C306092C}" srcOrd="2" destOrd="0" parTransId="{5DD6EC9B-4D65-4EB9-9933-784F183E3893}" sibTransId="{44D8B5BC-12AF-4EAA-8A2A-7B802E86486D}"/>
    <dgm:cxn modelId="{BD90DB2E-23B2-4CC7-8EA7-4571E3D4F77C}" type="presOf" srcId="{ADDE851E-AF46-4665-86C0-269C9F4A9E67}" destId="{B123F6D8-C92A-40F7-89B9-C2A38B1852DC}" srcOrd="0" destOrd="0" presId="urn:microsoft.com/office/officeart/2005/8/layout/orgChart1"/>
    <dgm:cxn modelId="{AF2B4C32-4746-4F54-8B97-D2ED3F2BD30D}" type="presOf" srcId="{7AEB761E-E6A2-4DF4-B9C3-90846FB47E3E}" destId="{95517C23-C06A-4254-8D38-D98A456CFEB8}" srcOrd="0" destOrd="0" presId="urn:microsoft.com/office/officeart/2005/8/layout/orgChart1"/>
    <dgm:cxn modelId="{91DB7233-01D0-4DB1-9B63-62E62759AA4B}" type="presOf" srcId="{6F6F81E1-8B90-4E61-B4F3-7746D47662DD}" destId="{84420F01-E4AC-4084-B402-A3F5B3E96925}" srcOrd="1" destOrd="0" presId="urn:microsoft.com/office/officeart/2005/8/layout/orgChart1"/>
    <dgm:cxn modelId="{136AA234-4DFF-4EF4-B9C9-1C7294432293}" type="presOf" srcId="{12D8367F-F345-4224-8F8B-2CBB0D56DAAD}" destId="{D9D9D4EC-21CE-4900-B69B-C9DAFB9FB419}" srcOrd="0" destOrd="0" presId="urn:microsoft.com/office/officeart/2005/8/layout/orgChart1"/>
    <dgm:cxn modelId="{E9EB5F35-D061-4FAE-BC8F-ADE7801BA60E}" type="presOf" srcId="{C4B35122-A37E-4B83-89B2-F58B9017FBE3}" destId="{FA573BCD-3C72-43EB-8458-E108F7D47FF3}" srcOrd="0" destOrd="0" presId="urn:microsoft.com/office/officeart/2005/8/layout/orgChart1"/>
    <dgm:cxn modelId="{BB8DC237-04D9-48B3-B7F5-81023C16FE74}" type="presOf" srcId="{FA6157D3-5051-466E-BDF1-45816754F4C4}" destId="{C91CF117-1239-4F15-A578-6A93DE1BC5DF}" srcOrd="0" destOrd="0" presId="urn:microsoft.com/office/officeart/2005/8/layout/orgChart1"/>
    <dgm:cxn modelId="{1AB0873C-6C58-4EC4-B346-B8818A6CA655}" srcId="{FA6157D3-5051-466E-BDF1-45816754F4C4}" destId="{C4B35122-A37E-4B83-89B2-F58B9017FBE3}" srcOrd="0" destOrd="0" parTransId="{114D08BC-B843-4DA1-B24C-FE43B129AA79}" sibTransId="{8A9FBB2A-4AAF-4BE3-BEBA-BFCA538A856D}"/>
    <dgm:cxn modelId="{B2CA983F-06F6-4DC8-92F5-C5DB6C975257}" type="presOf" srcId="{27E8AE77-5E15-49BD-8014-3FB42D64D2AB}" destId="{CD15D935-C4D2-4ED6-AA5F-CABDB2C222B4}" srcOrd="1" destOrd="0" presId="urn:microsoft.com/office/officeart/2005/8/layout/orgChart1"/>
    <dgm:cxn modelId="{11FF185B-F5ED-4ED5-A786-2DD849733016}" type="presOf" srcId="{D300B487-5872-4BF5-8700-27D0347BB139}" destId="{D5D90C33-A723-49B1-9CE3-EED00E0D48EB}" srcOrd="1" destOrd="0" presId="urn:microsoft.com/office/officeart/2005/8/layout/orgChart1"/>
    <dgm:cxn modelId="{A2B91A5B-30F1-4BCE-9D84-95FF6809D62D}" type="presOf" srcId="{0970CC32-09E6-42A6-8239-B3E4F3B14B9F}" destId="{63EA6726-075E-40B8-B045-819155441AEE}" srcOrd="0" destOrd="0" presId="urn:microsoft.com/office/officeart/2005/8/layout/orgChart1"/>
    <dgm:cxn modelId="{C298635B-F237-496C-9DD8-B5A07C5C267D}" type="presOf" srcId="{3DB0EAF4-1B18-4D30-B979-F63FB292BE47}" destId="{10318900-EF74-46E7-B6AB-BE93DF62925E}" srcOrd="0" destOrd="0" presId="urn:microsoft.com/office/officeart/2005/8/layout/orgChart1"/>
    <dgm:cxn modelId="{FCF5885B-2C70-4594-BC35-69A0515E4146}" type="presOf" srcId="{8BF98787-C239-4D89-A06B-A62CB8BFD062}" destId="{EE91574B-6BF1-4772-82CB-31F0F763887C}" srcOrd="1" destOrd="0" presId="urn:microsoft.com/office/officeart/2005/8/layout/orgChart1"/>
    <dgm:cxn modelId="{431A8C5E-91C9-41B7-B0B1-70AD93C35A12}" type="presOf" srcId="{8BF98787-C239-4D89-A06B-A62CB8BFD062}" destId="{88153C91-045C-4719-B267-6CA724C87C37}" srcOrd="0" destOrd="0" presId="urn:microsoft.com/office/officeart/2005/8/layout/orgChart1"/>
    <dgm:cxn modelId="{C901385F-11D4-475C-B8C9-DA5BC873227C}" type="presOf" srcId="{FA400444-351B-4F42-B851-4015244C5431}" destId="{A4C631F2-9B19-44F6-828D-D874E14D2768}" srcOrd="0" destOrd="0" presId="urn:microsoft.com/office/officeart/2005/8/layout/orgChart1"/>
    <dgm:cxn modelId="{014F3E5F-F6CC-4322-8396-26FB59948D6C}" type="presOf" srcId="{27241095-CC26-4B28-ADDE-FBA929C35D53}" destId="{305AB534-3780-49CB-BBD0-4DA1C7BFFB92}" srcOrd="0" destOrd="0" presId="urn:microsoft.com/office/officeart/2005/8/layout/orgChart1"/>
    <dgm:cxn modelId="{85439563-70F8-4D2D-8C91-F7B0595F8FC7}" type="presOf" srcId="{C4B35122-A37E-4B83-89B2-F58B9017FBE3}" destId="{CE269FFB-04F2-4AEA-8CF7-3307A79033BB}" srcOrd="1" destOrd="0" presId="urn:microsoft.com/office/officeart/2005/8/layout/orgChart1"/>
    <dgm:cxn modelId="{B7E6D763-B999-43A7-80F8-56C5F510BC91}" srcId="{95339ADA-8343-4650-A9D5-18E6C306092C}" destId="{6F6F81E1-8B90-4E61-B4F3-7746D47662DD}" srcOrd="0" destOrd="0" parTransId="{C498CFA5-B6E3-4A56-A2CA-180705EDA40D}" sibTransId="{DAB1E602-D07E-4609-B434-1F08733243E4}"/>
    <dgm:cxn modelId="{8D1D6A44-FA8C-4C96-A1F9-A9BABB4731B1}" type="presOf" srcId="{E83A7CEB-2312-47C0-B7A6-BFB15F354F1A}" destId="{4816636B-8E96-4401-AF58-16665FD99E19}" srcOrd="0" destOrd="0" presId="urn:microsoft.com/office/officeart/2005/8/layout/orgChart1"/>
    <dgm:cxn modelId="{A796A466-BFE0-4D1E-8FD6-73C61EC905CD}" type="presOf" srcId="{B8B4BFAC-BDC2-48BE-B205-ED75F9BF54C6}" destId="{70F392B9-31C9-4488-B848-712A245C2DC7}" srcOrd="1" destOrd="0" presId="urn:microsoft.com/office/officeart/2005/8/layout/orgChart1"/>
    <dgm:cxn modelId="{C4B33668-BD3B-4DDC-9B2C-BE30C426AF0E}" type="presOf" srcId="{E406727D-AD69-4EEF-9D58-DFE3F17BB28E}" destId="{438A93D7-A309-4196-99BA-9A344D07804F}" srcOrd="0" destOrd="0" presId="urn:microsoft.com/office/officeart/2005/8/layout/orgChart1"/>
    <dgm:cxn modelId="{C73A0B49-5FDF-4A37-BE34-77F16D6884FE}" type="presOf" srcId="{8BA92EA5-1895-4C27-BB43-A90A519BCFE3}" destId="{B2F54FD5-4912-4C46-BDBA-EF8BA9B5F2C1}" srcOrd="1" destOrd="0" presId="urn:microsoft.com/office/officeart/2005/8/layout/orgChart1"/>
    <dgm:cxn modelId="{1F6CB769-D1F3-4C7B-95C9-DB87976FA7AA}" type="presOf" srcId="{395598A3-447C-40ED-BB72-D970968D0247}" destId="{13F04206-8325-4265-888A-B10079AB78D8}" srcOrd="0" destOrd="0" presId="urn:microsoft.com/office/officeart/2005/8/layout/orgChart1"/>
    <dgm:cxn modelId="{0AD1EB49-5EFC-4185-B007-17B9631672B3}" type="presOf" srcId="{6144BA7D-7E64-430A-920D-056A0A32F975}" destId="{F337882F-F827-4710-BD79-8BAEE8A6D21C}" srcOrd="1" destOrd="0" presId="urn:microsoft.com/office/officeart/2005/8/layout/orgChart1"/>
    <dgm:cxn modelId="{7632EB6B-AD9C-44C2-A8D0-FD96D6DFDFBF}" type="presOf" srcId="{27E8AE77-5E15-49BD-8014-3FB42D64D2AB}" destId="{623499AF-1247-410E-89A9-835F9B03515F}" srcOrd="0" destOrd="0" presId="urn:microsoft.com/office/officeart/2005/8/layout/orgChart1"/>
    <dgm:cxn modelId="{2DA5F84C-9EF3-428B-87A7-E455B2D39E8C}" type="presOf" srcId="{2A5B91E9-1B08-4384-8D32-A57B0935415C}" destId="{B794E18A-BB19-4A79-A967-80349F5628BF}" srcOrd="0" destOrd="0" presId="urn:microsoft.com/office/officeart/2005/8/layout/orgChart1"/>
    <dgm:cxn modelId="{73ED8C51-0087-4765-8F06-016E7E518CC3}" type="presOf" srcId="{D8B1214E-2D58-4927-80EE-7A53376C0BD5}" destId="{F19A13BD-F15B-4117-866E-BC31C6E469E8}" srcOrd="0" destOrd="0" presId="urn:microsoft.com/office/officeart/2005/8/layout/orgChart1"/>
    <dgm:cxn modelId="{5963B371-271B-4162-8C28-7E3F817C7EA0}" type="presOf" srcId="{3DB0EAF4-1B18-4D30-B979-F63FB292BE47}" destId="{A8B38F2A-5756-40CE-A57D-E25A8C707715}" srcOrd="1" destOrd="0" presId="urn:microsoft.com/office/officeart/2005/8/layout/orgChart1"/>
    <dgm:cxn modelId="{277A2172-3AB8-40AE-8914-178A4C482280}" srcId="{27E8AE77-5E15-49BD-8014-3FB42D64D2AB}" destId="{0B32130B-CB26-41B8-8718-C02B05FC9BF8}" srcOrd="1" destOrd="0" parTransId="{E231A88D-648E-4F31-935D-6C9DC674A2F2}" sibTransId="{27909EF3-8511-4A77-A509-7D7B055AF37D}"/>
    <dgm:cxn modelId="{1C4E9174-A011-4143-94D0-811FAD3929F1}" type="presOf" srcId="{6F6F81E1-8B90-4E61-B4F3-7746D47662DD}" destId="{7BD47988-6B2B-44C3-9812-85E11A94BD5E}" srcOrd="0" destOrd="0" presId="urn:microsoft.com/office/officeart/2005/8/layout/orgChart1"/>
    <dgm:cxn modelId="{33DBBF54-65A1-4415-BAE0-8FE1A11DE7D0}" type="presOf" srcId="{167C54C4-4B8E-408F-A08A-CBED98E51673}" destId="{2789BA3F-012E-4C3A-A0E7-24C579CDDA26}" srcOrd="1" destOrd="0" presId="urn:microsoft.com/office/officeart/2005/8/layout/orgChart1"/>
    <dgm:cxn modelId="{F815D374-DF6B-4380-A067-F2D8F399EDB5}" type="presOf" srcId="{678AE5F3-8336-44EB-AC3A-EFBC4173BD4D}" destId="{52CE7507-E144-400A-9892-F0B20BDEC740}" srcOrd="0" destOrd="0" presId="urn:microsoft.com/office/officeart/2005/8/layout/orgChart1"/>
    <dgm:cxn modelId="{39A65657-3550-40A3-955D-ACAA6699E27A}" type="presOf" srcId="{BEBD6199-40E9-4399-9485-C4BDA2419B5A}" destId="{C34CC0C8-1AF1-43AE-98F2-01C4A86FC504}" srcOrd="1" destOrd="0" presId="urn:microsoft.com/office/officeart/2005/8/layout/orgChart1"/>
    <dgm:cxn modelId="{1FDB3278-16E2-44BF-BFE1-0705445B0059}" type="presOf" srcId="{47A7D3D7-82EC-4D3A-A12B-99F3362860A0}" destId="{3E28ED46-9833-40EF-A981-40425E3A86C3}" srcOrd="0" destOrd="0" presId="urn:microsoft.com/office/officeart/2005/8/layout/orgChart1"/>
    <dgm:cxn modelId="{239D6A78-6181-43D8-B644-C79A808D44EF}" srcId="{B8B4BFAC-BDC2-48BE-B205-ED75F9BF54C6}" destId="{547CB9C2-2F53-4EB9-902F-6EBAEF05642D}" srcOrd="5" destOrd="0" parTransId="{395598A3-447C-40ED-BB72-D970968D0247}" sibTransId="{801133A7-517D-42C1-BF7D-2C6C8D492712}"/>
    <dgm:cxn modelId="{215D3B59-5799-45B6-8CD6-B6639BAFDD75}" srcId="{95339ADA-8343-4650-A9D5-18E6C306092C}" destId="{C625FAC3-F2FD-4FCC-8222-858AEF13B771}" srcOrd="1" destOrd="0" parTransId="{0F593295-AC36-4C33-B763-332A248D5DC0}" sibTransId="{39546F6B-1C75-411C-B775-BA9352193BCF}"/>
    <dgm:cxn modelId="{CC34DF79-9359-4FFE-9D4A-DDE4F9080A8B}" srcId="{C4B35122-A37E-4B83-89B2-F58B9017FBE3}" destId="{27E8AE77-5E15-49BD-8014-3FB42D64D2AB}" srcOrd="1" destOrd="0" parTransId="{E406727D-AD69-4EEF-9D58-DFE3F17BB28E}" sibTransId="{F85213BC-E4FB-4107-A46E-5EA750058553}"/>
    <dgm:cxn modelId="{EFFD377A-D28F-43D8-8CCE-8A339FDE504F}" type="presOf" srcId="{95339ADA-8343-4650-A9D5-18E6C306092C}" destId="{76685A17-8978-4890-92A0-AF91E728A0BE}" srcOrd="1" destOrd="0" presId="urn:microsoft.com/office/officeart/2005/8/layout/orgChart1"/>
    <dgm:cxn modelId="{ED17CF7A-835B-4F9F-8D4E-40823EF03C10}" type="presOf" srcId="{3E6388EE-A62E-4D20-BE72-53977CBD5412}" destId="{285B09BE-6FB1-44C8-8149-38811C558A37}" srcOrd="0" destOrd="0" presId="urn:microsoft.com/office/officeart/2005/8/layout/orgChart1"/>
    <dgm:cxn modelId="{6592FB7E-DEF1-4A67-9D3D-E57571B9DE3E}" type="presOf" srcId="{1B6F03D7-F5ED-4BC4-8EB3-354E850933A1}" destId="{99E4CD15-287B-4765-877B-05CC5CCF1441}" srcOrd="0" destOrd="0" presId="urn:microsoft.com/office/officeart/2005/8/layout/orgChart1"/>
    <dgm:cxn modelId="{396B2582-C286-449B-9441-40F88C4723E0}" srcId="{B8B4BFAC-BDC2-48BE-B205-ED75F9BF54C6}" destId="{60C2B5C7-19EF-4AEA-8476-4DFD9A944646}" srcOrd="3" destOrd="0" parTransId="{F56F6B3C-3C07-435F-832E-044722D1DEAA}" sibTransId="{9FBD9DB3-A1F5-4478-A183-8D9F876E116F}"/>
    <dgm:cxn modelId="{90C3E982-214A-4E35-8014-0514998F7C6B}" type="presOf" srcId="{2912A1F2-B597-4B75-AC99-79098115CB85}" destId="{509DE91D-BBF9-44DE-B0D9-0C9191DDD4D5}" srcOrd="0" destOrd="0" presId="urn:microsoft.com/office/officeart/2005/8/layout/orgChart1"/>
    <dgm:cxn modelId="{58885585-A98B-4618-A795-F83F2888F3D2}" type="presOf" srcId="{678AE5F3-8336-44EB-AC3A-EFBC4173BD4D}" destId="{94E577C2-2AFF-42F2-BEE3-2B85777CC449}" srcOrd="1" destOrd="0" presId="urn:microsoft.com/office/officeart/2005/8/layout/orgChart1"/>
    <dgm:cxn modelId="{155B2C86-056B-437A-8386-34AB1485BEE5}" srcId="{3DB0EAF4-1B18-4D30-B979-F63FB292BE47}" destId="{52AEC1C7-F9B6-4537-A846-8D02E0C2DCC5}" srcOrd="0" destOrd="0" parTransId="{BBC54C4C-B264-498D-89C7-A12208AA318B}" sibTransId="{5B390BA1-36B4-40EC-AEA3-FA61917BFD37}"/>
    <dgm:cxn modelId="{6713EF86-29E1-40AC-83BE-61529C302554}" type="presOf" srcId="{C625FAC3-F2FD-4FCC-8222-858AEF13B771}" destId="{DB5D3C09-914C-4ED1-A45E-D378935FC6B6}" srcOrd="1" destOrd="0" presId="urn:microsoft.com/office/officeart/2005/8/layout/orgChart1"/>
    <dgm:cxn modelId="{B9301689-2379-45A7-AF55-17A402F1074A}" type="presOf" srcId="{38320374-E9BD-45BF-8CCC-8B593AC0E46C}" destId="{6EAA7F67-B33E-486E-8D4D-2538EE2BFA11}" srcOrd="0" destOrd="0" presId="urn:microsoft.com/office/officeart/2005/8/layout/orgChart1"/>
    <dgm:cxn modelId="{F1FA0B8B-C73E-4C50-B2B3-8FCCE1AD72BE}" type="presOf" srcId="{B8B4BFAC-BDC2-48BE-B205-ED75F9BF54C6}" destId="{97567B87-6023-4511-9E0B-D0693991F9B5}" srcOrd="0" destOrd="0" presId="urn:microsoft.com/office/officeart/2005/8/layout/orgChart1"/>
    <dgm:cxn modelId="{E393868C-63DB-4D68-B519-AD9FA8E49ECA}" type="presOf" srcId="{C9FCA56C-2CF6-4FF7-9F06-C4B4B3416327}" destId="{33FCA9EB-1403-4707-962C-2E10FDE11801}" srcOrd="0" destOrd="0" presId="urn:microsoft.com/office/officeart/2005/8/layout/orgChart1"/>
    <dgm:cxn modelId="{9FA9D78C-739F-470C-8244-1FAFB9ED0124}" type="presOf" srcId="{0B32130B-CB26-41B8-8718-C02B05FC9BF8}" destId="{29E868AD-93F3-4CB2-A0E3-A1CA54DA3EB9}" srcOrd="1" destOrd="0" presId="urn:microsoft.com/office/officeart/2005/8/layout/orgChart1"/>
    <dgm:cxn modelId="{B577DF8C-9A93-43E4-A467-E6B08D47B49E}" srcId="{D300B487-5872-4BF5-8700-27D0347BB139}" destId="{8BF98787-C239-4D89-A06B-A62CB8BFD062}" srcOrd="0" destOrd="0" parTransId="{47A7D3D7-82EC-4D3A-A12B-99F3362860A0}" sibTransId="{12D56D9E-BE82-460E-B448-E360EF752ED9}"/>
    <dgm:cxn modelId="{84BE1190-1556-413D-A411-0D69C12CDB51}" srcId="{D300B487-5872-4BF5-8700-27D0347BB139}" destId="{678AE5F3-8336-44EB-AC3A-EFBC4173BD4D}" srcOrd="3" destOrd="0" parTransId="{0970CC32-09E6-42A6-8239-B3E4F3B14B9F}" sibTransId="{08BE2458-C323-48D0-9053-023FD672B29C}"/>
    <dgm:cxn modelId="{9E7E0391-8A51-4762-9B42-C6514FE7F779}" type="presOf" srcId="{52AEC1C7-F9B6-4537-A846-8D02E0C2DCC5}" destId="{100A5935-0AE2-4936-B675-9D98DBFE03DF}" srcOrd="0" destOrd="0" presId="urn:microsoft.com/office/officeart/2005/8/layout/orgChart1"/>
    <dgm:cxn modelId="{3BC47A93-27C3-4EA4-BB9D-C72038C4E8FF}" srcId="{B8B4BFAC-BDC2-48BE-B205-ED75F9BF54C6}" destId="{6144BA7D-7E64-430A-920D-056A0A32F975}" srcOrd="1" destOrd="0" parTransId="{D8B1214E-2D58-4927-80EE-7A53376C0BD5}" sibTransId="{226F6F74-3B2C-4C3E-A33B-6483A4A6EE56}"/>
    <dgm:cxn modelId="{6193AC9E-351C-47F1-BE35-E1E039A440BB}" srcId="{B8B4BFAC-BDC2-48BE-B205-ED75F9BF54C6}" destId="{2912A1F2-B597-4B75-AC99-79098115CB85}" srcOrd="2" destOrd="0" parTransId="{E83A7CEB-2312-47C0-B7A6-BFB15F354F1A}" sibTransId="{982BE1DA-6424-4ED7-8956-8A23ADA2AE57}"/>
    <dgm:cxn modelId="{4ADEB6AD-7F36-4EAB-8F16-F23F0ECF5EBA}" type="presOf" srcId="{F56F6B3C-3C07-435F-832E-044722D1DEAA}" destId="{6B457AF6-6C26-4124-9A2C-14D37A0FFFB2}" srcOrd="0" destOrd="0" presId="urn:microsoft.com/office/officeart/2005/8/layout/orgChart1"/>
    <dgm:cxn modelId="{DFFC8BB1-0176-42D2-B67B-39599EADD9FA}" type="presOf" srcId="{167C54C4-4B8E-408F-A08A-CBED98E51673}" destId="{4E665E17-EB4E-470A-85C3-290D16580D4C}" srcOrd="0" destOrd="0" presId="urn:microsoft.com/office/officeart/2005/8/layout/orgChart1"/>
    <dgm:cxn modelId="{135FF5B1-01C2-4519-983F-49812540869A}" type="presOf" srcId="{5DD6EC9B-4D65-4EB9-9933-784F183E3893}" destId="{36695446-C91E-4F14-98B1-5D81E4CBECC9}" srcOrd="0" destOrd="0" presId="urn:microsoft.com/office/officeart/2005/8/layout/orgChart1"/>
    <dgm:cxn modelId="{1EF69FB4-EEE2-4DF2-8494-9AB9C775AF4C}" type="presOf" srcId="{8BA92EA5-1895-4C27-BB43-A90A519BCFE3}" destId="{441D72A4-BA93-4BBF-97B8-5DDB62110001}" srcOrd="0" destOrd="0" presId="urn:microsoft.com/office/officeart/2005/8/layout/orgChart1"/>
    <dgm:cxn modelId="{3A6174B5-470E-42C4-94C8-BBCDD3DD6AAC}" type="presOf" srcId="{547CB9C2-2F53-4EB9-902F-6EBAEF05642D}" destId="{22076549-0CBB-44EC-BCBE-366BFD14F726}" srcOrd="1" destOrd="0" presId="urn:microsoft.com/office/officeart/2005/8/layout/orgChart1"/>
    <dgm:cxn modelId="{827F7BB6-A6C9-4505-9EE0-A0E3AE23DC45}" type="presOf" srcId="{547CB9C2-2F53-4EB9-902F-6EBAEF05642D}" destId="{FB9C9BC3-2FA4-488F-BADA-DB84BFB963CD}" srcOrd="0" destOrd="0" presId="urn:microsoft.com/office/officeart/2005/8/layout/orgChart1"/>
    <dgm:cxn modelId="{39927FB7-0823-401C-967B-73F0E9F64C6C}" srcId="{C4B35122-A37E-4B83-89B2-F58B9017FBE3}" destId="{ADDE851E-AF46-4665-86C0-269C9F4A9E67}" srcOrd="4" destOrd="0" parTransId="{5142E3F8-E6CB-4F2C-B917-D360C2D7028D}" sibTransId="{3DACAAB5-048E-44E8-868E-CD0588362B77}"/>
    <dgm:cxn modelId="{7A8C6ABF-61E4-4773-93A5-864C79FCA173}" type="presOf" srcId="{60C2B5C7-19EF-4AEA-8476-4DFD9A944646}" destId="{E4CDCC80-10CD-41F4-B224-3FB8F55B2424}" srcOrd="1" destOrd="0" presId="urn:microsoft.com/office/officeart/2005/8/layout/orgChart1"/>
    <dgm:cxn modelId="{9FE37EC4-7FD5-41AB-B552-DFF449E981AE}" srcId="{D300B487-5872-4BF5-8700-27D0347BB139}" destId="{BEBD6199-40E9-4399-9485-C4BDA2419B5A}" srcOrd="2" destOrd="0" parTransId="{3E6388EE-A62E-4D20-BE72-53977CBD5412}" sibTransId="{EB77AC12-20A3-4EC7-8007-7686CE322F4D}"/>
    <dgm:cxn modelId="{47646ACD-4FC6-4ED0-B165-1DBAFF25B2FB}" type="presOf" srcId="{5142E3F8-E6CB-4F2C-B917-D360C2D7028D}" destId="{29C2F162-B6E9-41E8-9CFF-D156BCEFF9F1}" srcOrd="0" destOrd="0" presId="urn:microsoft.com/office/officeart/2005/8/layout/orgChart1"/>
    <dgm:cxn modelId="{B8E348CE-CCC4-4978-A1A2-ECA68B746564}" type="presOf" srcId="{BEBD6199-40E9-4399-9485-C4BDA2419B5A}" destId="{3453C119-BB56-4B39-86D5-98555DF0433C}" srcOrd="0" destOrd="0" presId="urn:microsoft.com/office/officeart/2005/8/layout/orgChart1"/>
    <dgm:cxn modelId="{A9CFFBCE-40C5-49F4-9807-9A558D384284}" type="presOf" srcId="{9EC2B211-2AC9-45CA-B7B4-4BA5C85ADA4E}" destId="{AAF8224C-9CF2-4963-A065-F12FD2838486}" srcOrd="1" destOrd="0" presId="urn:microsoft.com/office/officeart/2005/8/layout/orgChart1"/>
    <dgm:cxn modelId="{0F7EA0D2-D996-441F-AA12-9DF01A07953B}" type="presOf" srcId="{9EC2B211-2AC9-45CA-B7B4-4BA5C85ADA4E}" destId="{7A024239-F215-4020-A594-1145AB4480BE}" srcOrd="0" destOrd="0" presId="urn:microsoft.com/office/officeart/2005/8/layout/orgChart1"/>
    <dgm:cxn modelId="{BEA64ED5-3A02-4830-8B0F-B9F58B7FED0F}" type="presOf" srcId="{0F593295-AC36-4C33-B763-332A248D5DC0}" destId="{8F6B09DC-8DEC-4EF4-A720-1AF1EC281250}" srcOrd="0" destOrd="0" presId="urn:microsoft.com/office/officeart/2005/8/layout/orgChart1"/>
    <dgm:cxn modelId="{74D205D9-4FE3-4B9E-BA2F-CAB6A662B977}" type="presOf" srcId="{C498CFA5-B6E3-4A56-A2CA-180705EDA40D}" destId="{C86B60B9-EC5A-4607-9DF2-CA141F280756}" srcOrd="0" destOrd="0" presId="urn:microsoft.com/office/officeart/2005/8/layout/orgChart1"/>
    <dgm:cxn modelId="{380CF3DA-750B-4828-ACB7-36C58379F84D}" type="presOf" srcId="{ADDE851E-AF46-4665-86C0-269C9F4A9E67}" destId="{B448939F-70E7-4D60-A2C1-E8A7A7367CD1}" srcOrd="1" destOrd="0" presId="urn:microsoft.com/office/officeart/2005/8/layout/orgChart1"/>
    <dgm:cxn modelId="{C44D61E0-D93F-4EFB-903E-42F71D98F921}" srcId="{D300B487-5872-4BF5-8700-27D0347BB139}" destId="{FA400444-351B-4F42-B851-4015244C5431}" srcOrd="1" destOrd="0" parTransId="{C88CA291-8D5E-4A58-A294-391CA2DCB952}" sibTransId="{2BB2BD64-EB94-4465-9C89-6BE03B6583AB}"/>
    <dgm:cxn modelId="{FEEE84E1-DDB4-488A-ACE7-FF7BDE0FC100}" type="presOf" srcId="{7AEB761E-E6A2-4DF4-B9C3-90846FB47E3E}" destId="{EEA88536-FB5A-47F3-B99B-6CEE933F81BD}" srcOrd="1" destOrd="0" presId="urn:microsoft.com/office/officeart/2005/8/layout/orgChart1"/>
    <dgm:cxn modelId="{E1F753E4-0F44-470D-9A1A-54036DBB7BB1}" type="presOf" srcId="{C88CA291-8D5E-4A58-A294-391CA2DCB952}" destId="{63740B15-F859-4B0B-B225-382FB8C46C8B}" srcOrd="0" destOrd="0" presId="urn:microsoft.com/office/officeart/2005/8/layout/orgChart1"/>
    <dgm:cxn modelId="{8F7841E9-CBD2-4397-A483-B400E04FE0EC}" srcId="{C4B35122-A37E-4B83-89B2-F58B9017FBE3}" destId="{B8B4BFAC-BDC2-48BE-B205-ED75F9BF54C6}" srcOrd="0" destOrd="0" parTransId="{12D8367F-F345-4224-8F8B-2CBB0D56DAAD}" sibTransId="{7D5C2A87-AA9F-4F46-B126-0CA2F9F6DD11}"/>
    <dgm:cxn modelId="{3E54D7F2-D247-4841-9B99-C7C7D606BC2E}" type="presOf" srcId="{52AEC1C7-F9B6-4537-A846-8D02E0C2DCC5}" destId="{4BFA60D4-B6B7-4F93-81EB-6E9CBC0FABCB}" srcOrd="1" destOrd="0" presId="urn:microsoft.com/office/officeart/2005/8/layout/orgChart1"/>
    <dgm:cxn modelId="{1917BFF8-814C-4F75-AE5F-8C463CFAD36F}" srcId="{95339ADA-8343-4650-A9D5-18E6C306092C}" destId="{8BA92EA5-1895-4C27-BB43-A90A519BCFE3}" srcOrd="2" destOrd="0" parTransId="{38320374-E9BD-45BF-8CCC-8B593AC0E46C}" sibTransId="{8BCE2F5A-A11D-4254-A53B-C3E010C33125}"/>
    <dgm:cxn modelId="{E130FCFA-CF4F-4F91-977E-4E40550F1C73}" type="presOf" srcId="{E231A88D-648E-4F31-935D-6C9DC674A2F2}" destId="{ECCF2A66-1BFA-4348-955E-0D6B6408A952}" srcOrd="0" destOrd="0" presId="urn:microsoft.com/office/officeart/2005/8/layout/orgChart1"/>
    <dgm:cxn modelId="{2B0FD8FB-3FF2-4F79-ADE2-B383CBEB7FF9}" srcId="{27E8AE77-5E15-49BD-8014-3FB42D64D2AB}" destId="{D300B487-5872-4BF5-8700-27D0347BB139}" srcOrd="0" destOrd="0" parTransId="{941A4E43-78DB-4BE1-9631-2A019AB56308}" sibTransId="{042623FA-DF44-4677-B680-80850A44312F}"/>
    <dgm:cxn modelId="{B7CF29FC-1C13-4FA8-A3AE-355D0C6A340B}" type="presOf" srcId="{941A4E43-78DB-4BE1-9631-2A019AB56308}" destId="{A498B302-FF1A-4BD1-BDEE-C35946BA04F9}" srcOrd="0" destOrd="0" presId="urn:microsoft.com/office/officeart/2005/8/layout/orgChart1"/>
    <dgm:cxn modelId="{87DB5A56-5CF4-47B4-998D-4495E0C634CA}" type="presParOf" srcId="{C91CF117-1239-4F15-A578-6A93DE1BC5DF}" destId="{DEEA44E3-3340-4422-A5E8-9A6B7510D9AF}" srcOrd="0" destOrd="0" presId="urn:microsoft.com/office/officeart/2005/8/layout/orgChart1"/>
    <dgm:cxn modelId="{665966AC-EB58-4453-A3A1-9F2FCE3D3B82}" type="presParOf" srcId="{DEEA44E3-3340-4422-A5E8-9A6B7510D9AF}" destId="{ED61E3BD-F86E-4D4D-A5CF-E253227EF1BE}" srcOrd="0" destOrd="0" presId="urn:microsoft.com/office/officeart/2005/8/layout/orgChart1"/>
    <dgm:cxn modelId="{C07AFA60-D6F9-4245-9FE6-ECB5B3FA9AEB}" type="presParOf" srcId="{ED61E3BD-F86E-4D4D-A5CF-E253227EF1BE}" destId="{FA573BCD-3C72-43EB-8458-E108F7D47FF3}" srcOrd="0" destOrd="0" presId="urn:microsoft.com/office/officeart/2005/8/layout/orgChart1"/>
    <dgm:cxn modelId="{8A72C0FF-1D99-49A6-AC70-ED20761EE689}" type="presParOf" srcId="{ED61E3BD-F86E-4D4D-A5CF-E253227EF1BE}" destId="{CE269FFB-04F2-4AEA-8CF7-3307A79033BB}" srcOrd="1" destOrd="0" presId="urn:microsoft.com/office/officeart/2005/8/layout/orgChart1"/>
    <dgm:cxn modelId="{E0A7A8BC-886F-44D4-938A-D65828370259}" type="presParOf" srcId="{DEEA44E3-3340-4422-A5E8-9A6B7510D9AF}" destId="{605B8336-47ED-4A5A-8971-0CB9E88F1A67}" srcOrd="1" destOrd="0" presId="urn:microsoft.com/office/officeart/2005/8/layout/orgChart1"/>
    <dgm:cxn modelId="{B44FFF70-1B49-4CA2-BE7D-D3479A113610}" type="presParOf" srcId="{605B8336-47ED-4A5A-8971-0CB9E88F1A67}" destId="{D9D9D4EC-21CE-4900-B69B-C9DAFB9FB419}" srcOrd="0" destOrd="0" presId="urn:microsoft.com/office/officeart/2005/8/layout/orgChart1"/>
    <dgm:cxn modelId="{4EA1A735-21CC-49C7-8879-28FE83564702}" type="presParOf" srcId="{605B8336-47ED-4A5A-8971-0CB9E88F1A67}" destId="{2221EEB6-51EB-4392-B4F8-013D624B1FDD}" srcOrd="1" destOrd="0" presId="urn:microsoft.com/office/officeart/2005/8/layout/orgChart1"/>
    <dgm:cxn modelId="{365B6C77-3804-4F51-90E4-A2F2897C6D4D}" type="presParOf" srcId="{2221EEB6-51EB-4392-B4F8-013D624B1FDD}" destId="{E666CF72-648A-431D-96A0-AA99A31BB8FA}" srcOrd="0" destOrd="0" presId="urn:microsoft.com/office/officeart/2005/8/layout/orgChart1"/>
    <dgm:cxn modelId="{E2060DE8-7513-426D-B84D-D2E04F949571}" type="presParOf" srcId="{E666CF72-648A-431D-96A0-AA99A31BB8FA}" destId="{97567B87-6023-4511-9E0B-D0693991F9B5}" srcOrd="0" destOrd="0" presId="urn:microsoft.com/office/officeart/2005/8/layout/orgChart1"/>
    <dgm:cxn modelId="{ADBA2D82-BEC8-487E-B913-9C3245ECFB23}" type="presParOf" srcId="{E666CF72-648A-431D-96A0-AA99A31BB8FA}" destId="{70F392B9-31C9-4488-B848-712A245C2DC7}" srcOrd="1" destOrd="0" presId="urn:microsoft.com/office/officeart/2005/8/layout/orgChart1"/>
    <dgm:cxn modelId="{FD00DB91-20FA-430F-A802-30F67E95AFB1}" type="presParOf" srcId="{2221EEB6-51EB-4392-B4F8-013D624B1FDD}" destId="{00B334E1-D5AB-4DA0-938F-C6F56507EC10}" srcOrd="1" destOrd="0" presId="urn:microsoft.com/office/officeart/2005/8/layout/orgChart1"/>
    <dgm:cxn modelId="{4FA73569-415B-45E6-820C-4F6374EB1EF8}" type="presParOf" srcId="{00B334E1-D5AB-4DA0-938F-C6F56507EC10}" destId="{B794E18A-BB19-4A79-A967-80349F5628BF}" srcOrd="0" destOrd="0" presId="urn:microsoft.com/office/officeart/2005/8/layout/orgChart1"/>
    <dgm:cxn modelId="{2F8153D7-674D-45D3-8CA1-18D1AB7CF4DD}" type="presParOf" srcId="{00B334E1-D5AB-4DA0-938F-C6F56507EC10}" destId="{42711675-EE1C-4265-B487-1FDC4D0F382C}" srcOrd="1" destOrd="0" presId="urn:microsoft.com/office/officeart/2005/8/layout/orgChart1"/>
    <dgm:cxn modelId="{925826B5-687A-4616-9318-435765E98151}" type="presParOf" srcId="{42711675-EE1C-4265-B487-1FDC4D0F382C}" destId="{B1E51241-4337-46BC-A199-48A1BDFE7618}" srcOrd="0" destOrd="0" presId="urn:microsoft.com/office/officeart/2005/8/layout/orgChart1"/>
    <dgm:cxn modelId="{5EE110B3-0855-45BA-957C-FDC784713DB1}" type="presParOf" srcId="{B1E51241-4337-46BC-A199-48A1BDFE7618}" destId="{33FCA9EB-1403-4707-962C-2E10FDE11801}" srcOrd="0" destOrd="0" presId="urn:microsoft.com/office/officeart/2005/8/layout/orgChart1"/>
    <dgm:cxn modelId="{202A5F79-F4CA-429D-A02B-E86B9690F01F}" type="presParOf" srcId="{B1E51241-4337-46BC-A199-48A1BDFE7618}" destId="{589590B3-1A94-4B94-9876-04ADB49ABFC4}" srcOrd="1" destOrd="0" presId="urn:microsoft.com/office/officeart/2005/8/layout/orgChart1"/>
    <dgm:cxn modelId="{7E11FAAF-1417-43F3-A0C0-D19FDBB129E4}" type="presParOf" srcId="{42711675-EE1C-4265-B487-1FDC4D0F382C}" destId="{42BD5A64-0610-4523-B4C4-B5DDFAEF3725}" srcOrd="1" destOrd="0" presId="urn:microsoft.com/office/officeart/2005/8/layout/orgChart1"/>
    <dgm:cxn modelId="{1274AB19-1A7D-4472-B946-C72C4B2958BE}" type="presParOf" srcId="{42711675-EE1C-4265-B487-1FDC4D0F382C}" destId="{3FD60BF8-A673-47D1-96DF-B65409FF26A1}" srcOrd="2" destOrd="0" presId="urn:microsoft.com/office/officeart/2005/8/layout/orgChart1"/>
    <dgm:cxn modelId="{6E950C88-A279-48D4-8E28-7AE232C1D391}" type="presParOf" srcId="{00B334E1-D5AB-4DA0-938F-C6F56507EC10}" destId="{F19A13BD-F15B-4117-866E-BC31C6E469E8}" srcOrd="2" destOrd="0" presId="urn:microsoft.com/office/officeart/2005/8/layout/orgChart1"/>
    <dgm:cxn modelId="{3CF5C338-B366-4B48-ACD1-E719FE8A7344}" type="presParOf" srcId="{00B334E1-D5AB-4DA0-938F-C6F56507EC10}" destId="{7C0BCFF0-9163-4E1D-AC63-742505611FB7}" srcOrd="3" destOrd="0" presId="urn:microsoft.com/office/officeart/2005/8/layout/orgChart1"/>
    <dgm:cxn modelId="{0665332F-272F-48EA-A9D1-C48D4FBA4852}" type="presParOf" srcId="{7C0BCFF0-9163-4E1D-AC63-742505611FB7}" destId="{DF9A70F0-D1D9-4607-8B5F-7244E40CFF58}" srcOrd="0" destOrd="0" presId="urn:microsoft.com/office/officeart/2005/8/layout/orgChart1"/>
    <dgm:cxn modelId="{BD96F01D-DB50-43C1-81DC-2EDCD466B4EB}" type="presParOf" srcId="{DF9A70F0-D1D9-4607-8B5F-7244E40CFF58}" destId="{5A4B1BCA-5487-4691-8463-C0BCF9034D0A}" srcOrd="0" destOrd="0" presId="urn:microsoft.com/office/officeart/2005/8/layout/orgChart1"/>
    <dgm:cxn modelId="{A301CFFF-9B4F-4E33-A30B-404E92237E62}" type="presParOf" srcId="{DF9A70F0-D1D9-4607-8B5F-7244E40CFF58}" destId="{F337882F-F827-4710-BD79-8BAEE8A6D21C}" srcOrd="1" destOrd="0" presId="urn:microsoft.com/office/officeart/2005/8/layout/orgChart1"/>
    <dgm:cxn modelId="{2AFC97EA-69C6-41EB-B87B-CCAFD2B91E7D}" type="presParOf" srcId="{7C0BCFF0-9163-4E1D-AC63-742505611FB7}" destId="{48319739-2DA6-41F1-B868-9C734C7EDA7C}" srcOrd="1" destOrd="0" presId="urn:microsoft.com/office/officeart/2005/8/layout/orgChart1"/>
    <dgm:cxn modelId="{48E6267A-446D-402D-9D02-6ED1DD2FC4D8}" type="presParOf" srcId="{7C0BCFF0-9163-4E1D-AC63-742505611FB7}" destId="{2736883A-CC37-468A-A88A-75892546F934}" srcOrd="2" destOrd="0" presId="urn:microsoft.com/office/officeart/2005/8/layout/orgChart1"/>
    <dgm:cxn modelId="{36914A1F-B9C5-4F12-A19E-B084E6BFE615}" type="presParOf" srcId="{00B334E1-D5AB-4DA0-938F-C6F56507EC10}" destId="{4816636B-8E96-4401-AF58-16665FD99E19}" srcOrd="4" destOrd="0" presId="urn:microsoft.com/office/officeart/2005/8/layout/orgChart1"/>
    <dgm:cxn modelId="{0AEC3C69-270B-4704-A786-D69018BAB7AB}" type="presParOf" srcId="{00B334E1-D5AB-4DA0-938F-C6F56507EC10}" destId="{924AB210-EF3E-49A3-B256-7BFBB942E4BB}" srcOrd="5" destOrd="0" presId="urn:microsoft.com/office/officeart/2005/8/layout/orgChart1"/>
    <dgm:cxn modelId="{6318CEC7-7CFA-4A74-B69B-B865D5088A76}" type="presParOf" srcId="{924AB210-EF3E-49A3-B256-7BFBB942E4BB}" destId="{88BBAE02-FCEA-4E59-9105-3B5FD74899AF}" srcOrd="0" destOrd="0" presId="urn:microsoft.com/office/officeart/2005/8/layout/orgChart1"/>
    <dgm:cxn modelId="{6730BA30-C051-4264-AA1B-D987062F5942}" type="presParOf" srcId="{88BBAE02-FCEA-4E59-9105-3B5FD74899AF}" destId="{509DE91D-BBF9-44DE-B0D9-0C9191DDD4D5}" srcOrd="0" destOrd="0" presId="urn:microsoft.com/office/officeart/2005/8/layout/orgChart1"/>
    <dgm:cxn modelId="{33DB9E93-FA04-433D-96D6-C6074A45C55A}" type="presParOf" srcId="{88BBAE02-FCEA-4E59-9105-3B5FD74899AF}" destId="{468B611E-8B72-4D89-A8E8-00933D21736C}" srcOrd="1" destOrd="0" presId="urn:microsoft.com/office/officeart/2005/8/layout/orgChart1"/>
    <dgm:cxn modelId="{509E0257-D2A5-413F-9697-5E505A976169}" type="presParOf" srcId="{924AB210-EF3E-49A3-B256-7BFBB942E4BB}" destId="{9550C9A4-7CFA-4631-B58B-3D1085A41059}" srcOrd="1" destOrd="0" presId="urn:microsoft.com/office/officeart/2005/8/layout/orgChart1"/>
    <dgm:cxn modelId="{676493AB-642E-488A-BF04-C04111D68B41}" type="presParOf" srcId="{924AB210-EF3E-49A3-B256-7BFBB942E4BB}" destId="{A59BBA3A-7B39-4278-AFBE-B06F93CDD0F5}" srcOrd="2" destOrd="0" presId="urn:microsoft.com/office/officeart/2005/8/layout/orgChart1"/>
    <dgm:cxn modelId="{F3DAD94F-FC6D-419B-A325-68B1454CA020}" type="presParOf" srcId="{00B334E1-D5AB-4DA0-938F-C6F56507EC10}" destId="{6B457AF6-6C26-4124-9A2C-14D37A0FFFB2}" srcOrd="6" destOrd="0" presId="urn:microsoft.com/office/officeart/2005/8/layout/orgChart1"/>
    <dgm:cxn modelId="{3BE9B785-2AA9-484C-AF8B-EFC79D09FC3F}" type="presParOf" srcId="{00B334E1-D5AB-4DA0-938F-C6F56507EC10}" destId="{7F34B374-C77E-48AB-9990-ED39457B5B36}" srcOrd="7" destOrd="0" presId="urn:microsoft.com/office/officeart/2005/8/layout/orgChart1"/>
    <dgm:cxn modelId="{EB358381-D6F7-49DD-9B59-BC87E8F16545}" type="presParOf" srcId="{7F34B374-C77E-48AB-9990-ED39457B5B36}" destId="{6CE2BCE4-CC66-458A-A274-5F58A31C575E}" srcOrd="0" destOrd="0" presId="urn:microsoft.com/office/officeart/2005/8/layout/orgChart1"/>
    <dgm:cxn modelId="{767AAD3F-A19B-44E3-8C7D-626D60ACA0EF}" type="presParOf" srcId="{6CE2BCE4-CC66-458A-A274-5F58A31C575E}" destId="{1ADD8F73-04D5-4D70-A0D9-38F6B94207E0}" srcOrd="0" destOrd="0" presId="urn:microsoft.com/office/officeart/2005/8/layout/orgChart1"/>
    <dgm:cxn modelId="{D1184C03-1B4E-4E7B-9AF8-4D355742B966}" type="presParOf" srcId="{6CE2BCE4-CC66-458A-A274-5F58A31C575E}" destId="{E4CDCC80-10CD-41F4-B224-3FB8F55B2424}" srcOrd="1" destOrd="0" presId="urn:microsoft.com/office/officeart/2005/8/layout/orgChart1"/>
    <dgm:cxn modelId="{B813EC7D-BBDD-4370-A49A-57AD332AB2A3}" type="presParOf" srcId="{7F34B374-C77E-48AB-9990-ED39457B5B36}" destId="{3D3D05F2-EE0D-4C5C-A0DF-F04821C580B2}" srcOrd="1" destOrd="0" presId="urn:microsoft.com/office/officeart/2005/8/layout/orgChart1"/>
    <dgm:cxn modelId="{9551696B-702F-4B01-A547-B1EAD3D9DF64}" type="presParOf" srcId="{7F34B374-C77E-48AB-9990-ED39457B5B36}" destId="{32741755-7581-4AF7-9CF1-6ED17746026E}" srcOrd="2" destOrd="0" presId="urn:microsoft.com/office/officeart/2005/8/layout/orgChart1"/>
    <dgm:cxn modelId="{0F0E2A90-9694-4732-9605-2FA2896CF99D}" type="presParOf" srcId="{00B334E1-D5AB-4DA0-938F-C6F56507EC10}" destId="{99E4CD15-287B-4765-877B-05CC5CCF1441}" srcOrd="8" destOrd="0" presId="urn:microsoft.com/office/officeart/2005/8/layout/orgChart1"/>
    <dgm:cxn modelId="{C81AA651-D6FF-4E1A-9440-03EFE07E18D3}" type="presParOf" srcId="{00B334E1-D5AB-4DA0-938F-C6F56507EC10}" destId="{E160DB77-82CD-46F3-9E69-A08025F46231}" srcOrd="9" destOrd="0" presId="urn:microsoft.com/office/officeart/2005/8/layout/orgChart1"/>
    <dgm:cxn modelId="{00C1B34D-EDFD-4318-B4AA-519274A343F0}" type="presParOf" srcId="{E160DB77-82CD-46F3-9E69-A08025F46231}" destId="{59CD3C21-B48C-4B11-A4F9-70BF5F9B38A9}" srcOrd="0" destOrd="0" presId="urn:microsoft.com/office/officeart/2005/8/layout/orgChart1"/>
    <dgm:cxn modelId="{830CEB78-EE67-4EBA-B4FE-3F466FBCBED5}" type="presParOf" srcId="{59CD3C21-B48C-4B11-A4F9-70BF5F9B38A9}" destId="{7A024239-F215-4020-A594-1145AB4480BE}" srcOrd="0" destOrd="0" presId="urn:microsoft.com/office/officeart/2005/8/layout/orgChart1"/>
    <dgm:cxn modelId="{6FC115BF-59ED-4486-BD6D-7BEAC38E63D8}" type="presParOf" srcId="{59CD3C21-B48C-4B11-A4F9-70BF5F9B38A9}" destId="{AAF8224C-9CF2-4963-A065-F12FD2838486}" srcOrd="1" destOrd="0" presId="urn:microsoft.com/office/officeart/2005/8/layout/orgChart1"/>
    <dgm:cxn modelId="{69370155-ED42-4427-AC3B-F710838A44B5}" type="presParOf" srcId="{E160DB77-82CD-46F3-9E69-A08025F46231}" destId="{92C7B539-5E07-40E8-ACB9-67409416B6A4}" srcOrd="1" destOrd="0" presId="urn:microsoft.com/office/officeart/2005/8/layout/orgChart1"/>
    <dgm:cxn modelId="{B1DD6A3D-DAE8-4E19-BA77-1F967D27BECC}" type="presParOf" srcId="{E160DB77-82CD-46F3-9E69-A08025F46231}" destId="{63BA6762-5093-4C3A-8032-470C388F72ED}" srcOrd="2" destOrd="0" presId="urn:microsoft.com/office/officeart/2005/8/layout/orgChart1"/>
    <dgm:cxn modelId="{20725935-7A1D-446D-BC02-1A91533D7FEA}" type="presParOf" srcId="{00B334E1-D5AB-4DA0-938F-C6F56507EC10}" destId="{13F04206-8325-4265-888A-B10079AB78D8}" srcOrd="10" destOrd="0" presId="urn:microsoft.com/office/officeart/2005/8/layout/orgChart1"/>
    <dgm:cxn modelId="{7A794662-9A9C-47AB-B93B-DF04248B9CF5}" type="presParOf" srcId="{00B334E1-D5AB-4DA0-938F-C6F56507EC10}" destId="{1363B5ED-622D-4817-8106-580D72B85917}" srcOrd="11" destOrd="0" presId="urn:microsoft.com/office/officeart/2005/8/layout/orgChart1"/>
    <dgm:cxn modelId="{BE92DC8B-DA84-4DA6-87ED-232F0CBA0D8C}" type="presParOf" srcId="{1363B5ED-622D-4817-8106-580D72B85917}" destId="{F9826972-8838-41EE-8768-163629F5AF36}" srcOrd="0" destOrd="0" presId="urn:microsoft.com/office/officeart/2005/8/layout/orgChart1"/>
    <dgm:cxn modelId="{FE6F8495-2D4F-43A9-AC03-B18E3E67BF04}" type="presParOf" srcId="{F9826972-8838-41EE-8768-163629F5AF36}" destId="{FB9C9BC3-2FA4-488F-BADA-DB84BFB963CD}" srcOrd="0" destOrd="0" presId="urn:microsoft.com/office/officeart/2005/8/layout/orgChart1"/>
    <dgm:cxn modelId="{00AF02CB-3E9D-4E5F-A1A0-28D08BB8BBE3}" type="presParOf" srcId="{F9826972-8838-41EE-8768-163629F5AF36}" destId="{22076549-0CBB-44EC-BCBE-366BFD14F726}" srcOrd="1" destOrd="0" presId="urn:microsoft.com/office/officeart/2005/8/layout/orgChart1"/>
    <dgm:cxn modelId="{CBFAD9A8-FA85-48E4-A04D-DE3887C5DFBB}" type="presParOf" srcId="{1363B5ED-622D-4817-8106-580D72B85917}" destId="{0E492D96-60BE-4C57-87B8-65EE72F59E61}" srcOrd="1" destOrd="0" presId="urn:microsoft.com/office/officeart/2005/8/layout/orgChart1"/>
    <dgm:cxn modelId="{06CF1034-82DD-4C28-BEC8-E15D35E3FAF1}" type="presParOf" srcId="{1363B5ED-622D-4817-8106-580D72B85917}" destId="{6D8A8C3D-6F6E-40EF-B45F-5DDE957268B1}" srcOrd="2" destOrd="0" presId="urn:microsoft.com/office/officeart/2005/8/layout/orgChart1"/>
    <dgm:cxn modelId="{6B23A275-102D-40C2-ABFB-AE21F96C5C77}" type="presParOf" srcId="{2221EEB6-51EB-4392-B4F8-013D624B1FDD}" destId="{46248EB0-D2F2-4B04-8C3D-9FB3B893AEF9}" srcOrd="2" destOrd="0" presId="urn:microsoft.com/office/officeart/2005/8/layout/orgChart1"/>
    <dgm:cxn modelId="{422EF010-3ED9-4EE4-A732-4BA5429F6DFD}" type="presParOf" srcId="{605B8336-47ED-4A5A-8971-0CB9E88F1A67}" destId="{438A93D7-A309-4196-99BA-9A344D07804F}" srcOrd="2" destOrd="0" presId="urn:microsoft.com/office/officeart/2005/8/layout/orgChart1"/>
    <dgm:cxn modelId="{F70603E5-C841-4BD1-B574-2D8155F122ED}" type="presParOf" srcId="{605B8336-47ED-4A5A-8971-0CB9E88F1A67}" destId="{B2A77080-7FED-42D4-926F-5B5F8B799E35}" srcOrd="3" destOrd="0" presId="urn:microsoft.com/office/officeart/2005/8/layout/orgChart1"/>
    <dgm:cxn modelId="{7A1C2E5A-3FA9-46C1-B708-367625F22518}" type="presParOf" srcId="{B2A77080-7FED-42D4-926F-5B5F8B799E35}" destId="{FC931E85-F6F3-4FE1-8E32-49C28F3BC0C1}" srcOrd="0" destOrd="0" presId="urn:microsoft.com/office/officeart/2005/8/layout/orgChart1"/>
    <dgm:cxn modelId="{AF7E2E68-6A7D-409E-98B1-6D969F7BF98C}" type="presParOf" srcId="{FC931E85-F6F3-4FE1-8E32-49C28F3BC0C1}" destId="{623499AF-1247-410E-89A9-835F9B03515F}" srcOrd="0" destOrd="0" presId="urn:microsoft.com/office/officeart/2005/8/layout/orgChart1"/>
    <dgm:cxn modelId="{85164EB4-AD45-4E52-AA2B-237598E8E7FC}" type="presParOf" srcId="{FC931E85-F6F3-4FE1-8E32-49C28F3BC0C1}" destId="{CD15D935-C4D2-4ED6-AA5F-CABDB2C222B4}" srcOrd="1" destOrd="0" presId="urn:microsoft.com/office/officeart/2005/8/layout/orgChart1"/>
    <dgm:cxn modelId="{43AD1EAF-EAE7-46D6-B4B6-344AC4ADEF85}" type="presParOf" srcId="{B2A77080-7FED-42D4-926F-5B5F8B799E35}" destId="{66DBBBD7-F654-41CD-8D62-36D7B93AAC1A}" srcOrd="1" destOrd="0" presId="urn:microsoft.com/office/officeart/2005/8/layout/orgChart1"/>
    <dgm:cxn modelId="{C7296735-E83A-4C50-BDC7-1CE46C923C5D}" type="presParOf" srcId="{66DBBBD7-F654-41CD-8D62-36D7B93AAC1A}" destId="{A498B302-FF1A-4BD1-BDEE-C35946BA04F9}" srcOrd="0" destOrd="0" presId="urn:microsoft.com/office/officeart/2005/8/layout/orgChart1"/>
    <dgm:cxn modelId="{CE92A721-20DB-47D6-9472-84E9C2C82785}" type="presParOf" srcId="{66DBBBD7-F654-41CD-8D62-36D7B93AAC1A}" destId="{BEAFFC0D-3113-4FDE-8E0E-4018C73F0734}" srcOrd="1" destOrd="0" presId="urn:microsoft.com/office/officeart/2005/8/layout/orgChart1"/>
    <dgm:cxn modelId="{40F84E2E-A38E-4E12-9E31-003D296FEF96}" type="presParOf" srcId="{BEAFFC0D-3113-4FDE-8E0E-4018C73F0734}" destId="{211816C8-D0F9-4DBA-A04E-E9D55933C48D}" srcOrd="0" destOrd="0" presId="urn:microsoft.com/office/officeart/2005/8/layout/orgChart1"/>
    <dgm:cxn modelId="{DA57C9D6-F9B1-4078-A2DA-3BD6E4D32A30}" type="presParOf" srcId="{211816C8-D0F9-4DBA-A04E-E9D55933C48D}" destId="{15F280AF-9AC5-4CED-A565-1545A9EA1CD8}" srcOrd="0" destOrd="0" presId="urn:microsoft.com/office/officeart/2005/8/layout/orgChart1"/>
    <dgm:cxn modelId="{8FAD58B6-CB5B-4039-8190-AC9FB3508FDD}" type="presParOf" srcId="{211816C8-D0F9-4DBA-A04E-E9D55933C48D}" destId="{D5D90C33-A723-49B1-9CE3-EED00E0D48EB}" srcOrd="1" destOrd="0" presId="urn:microsoft.com/office/officeart/2005/8/layout/orgChart1"/>
    <dgm:cxn modelId="{9183AFD2-2CF8-4B14-84BD-83683AC4BC14}" type="presParOf" srcId="{BEAFFC0D-3113-4FDE-8E0E-4018C73F0734}" destId="{91226BFF-B37D-4BD1-A28B-1B412A68831F}" srcOrd="1" destOrd="0" presId="urn:microsoft.com/office/officeart/2005/8/layout/orgChart1"/>
    <dgm:cxn modelId="{A3BAA3E1-0B67-4CBF-B729-F518C09CB069}" type="presParOf" srcId="{91226BFF-B37D-4BD1-A28B-1B412A68831F}" destId="{3E28ED46-9833-40EF-A981-40425E3A86C3}" srcOrd="0" destOrd="0" presId="urn:microsoft.com/office/officeart/2005/8/layout/orgChart1"/>
    <dgm:cxn modelId="{650F2EEE-14ED-4FC2-9B52-3A553EAB8CEB}" type="presParOf" srcId="{91226BFF-B37D-4BD1-A28B-1B412A68831F}" destId="{A79B6907-A80A-45B4-92F9-19B2444396E3}" srcOrd="1" destOrd="0" presId="urn:microsoft.com/office/officeart/2005/8/layout/orgChart1"/>
    <dgm:cxn modelId="{3614C88A-231E-468D-8BDA-4A6607F0D441}" type="presParOf" srcId="{A79B6907-A80A-45B4-92F9-19B2444396E3}" destId="{1C62E5D0-4138-46F5-9E26-DEC998CDE002}" srcOrd="0" destOrd="0" presId="urn:microsoft.com/office/officeart/2005/8/layout/orgChart1"/>
    <dgm:cxn modelId="{EDB4D076-AB6B-4C26-957A-31CC762F81F9}" type="presParOf" srcId="{1C62E5D0-4138-46F5-9E26-DEC998CDE002}" destId="{88153C91-045C-4719-B267-6CA724C87C37}" srcOrd="0" destOrd="0" presId="urn:microsoft.com/office/officeart/2005/8/layout/orgChart1"/>
    <dgm:cxn modelId="{95C60DA7-DBAF-4C76-9D13-F2713688CBE2}" type="presParOf" srcId="{1C62E5D0-4138-46F5-9E26-DEC998CDE002}" destId="{EE91574B-6BF1-4772-82CB-31F0F763887C}" srcOrd="1" destOrd="0" presId="urn:microsoft.com/office/officeart/2005/8/layout/orgChart1"/>
    <dgm:cxn modelId="{627D62F5-4C86-4B07-9635-DD9D0DD9BB14}" type="presParOf" srcId="{A79B6907-A80A-45B4-92F9-19B2444396E3}" destId="{43B16AC9-D237-4F57-ABBB-1833CD2F484D}" srcOrd="1" destOrd="0" presId="urn:microsoft.com/office/officeart/2005/8/layout/orgChart1"/>
    <dgm:cxn modelId="{1021D7C1-8E03-4E4D-A3A0-40FA1A74A429}" type="presParOf" srcId="{A79B6907-A80A-45B4-92F9-19B2444396E3}" destId="{00D92623-5A29-4276-A563-771E4A472A12}" srcOrd="2" destOrd="0" presId="urn:microsoft.com/office/officeart/2005/8/layout/orgChart1"/>
    <dgm:cxn modelId="{6C8EFB92-9C5B-41A3-9B44-4B0DC53BA817}" type="presParOf" srcId="{91226BFF-B37D-4BD1-A28B-1B412A68831F}" destId="{63740B15-F859-4B0B-B225-382FB8C46C8B}" srcOrd="2" destOrd="0" presId="urn:microsoft.com/office/officeart/2005/8/layout/orgChart1"/>
    <dgm:cxn modelId="{025FBADB-5852-43E4-A124-33DA261964E5}" type="presParOf" srcId="{91226BFF-B37D-4BD1-A28B-1B412A68831F}" destId="{825ED046-0332-4C9C-8820-6B83FEC56697}" srcOrd="3" destOrd="0" presId="urn:microsoft.com/office/officeart/2005/8/layout/orgChart1"/>
    <dgm:cxn modelId="{24FFCF3B-1C6C-49DA-A0D0-409A93FF47FE}" type="presParOf" srcId="{825ED046-0332-4C9C-8820-6B83FEC56697}" destId="{43989115-34D7-4499-BEA9-92879FBC82BD}" srcOrd="0" destOrd="0" presId="urn:microsoft.com/office/officeart/2005/8/layout/orgChart1"/>
    <dgm:cxn modelId="{D4941706-7966-4C11-BED7-049B54FC8000}" type="presParOf" srcId="{43989115-34D7-4499-BEA9-92879FBC82BD}" destId="{A4C631F2-9B19-44F6-828D-D874E14D2768}" srcOrd="0" destOrd="0" presId="urn:microsoft.com/office/officeart/2005/8/layout/orgChart1"/>
    <dgm:cxn modelId="{795E249A-3D82-4783-9F09-933FAB98044A}" type="presParOf" srcId="{43989115-34D7-4499-BEA9-92879FBC82BD}" destId="{49DA916A-EA0E-4ADE-AB18-703F643CAACC}" srcOrd="1" destOrd="0" presId="urn:microsoft.com/office/officeart/2005/8/layout/orgChart1"/>
    <dgm:cxn modelId="{4EFCEB7E-9E5C-4AF2-8201-BBD8C95B8297}" type="presParOf" srcId="{825ED046-0332-4C9C-8820-6B83FEC56697}" destId="{3995A27E-8A00-477B-94DA-336A037A06A0}" srcOrd="1" destOrd="0" presId="urn:microsoft.com/office/officeart/2005/8/layout/orgChart1"/>
    <dgm:cxn modelId="{76324A93-1A3C-4F2F-9B88-8FCEF57ACAED}" type="presParOf" srcId="{825ED046-0332-4C9C-8820-6B83FEC56697}" destId="{FE50D40A-F9D3-4025-95F5-74454704D2FE}" srcOrd="2" destOrd="0" presId="urn:microsoft.com/office/officeart/2005/8/layout/orgChart1"/>
    <dgm:cxn modelId="{17309D94-FB5B-470A-9B33-5234B1E5CC5B}" type="presParOf" srcId="{91226BFF-B37D-4BD1-A28B-1B412A68831F}" destId="{285B09BE-6FB1-44C8-8149-38811C558A37}" srcOrd="4" destOrd="0" presId="urn:microsoft.com/office/officeart/2005/8/layout/orgChart1"/>
    <dgm:cxn modelId="{3B217DA8-724E-41B4-A90E-236F0D9EA7A8}" type="presParOf" srcId="{91226BFF-B37D-4BD1-A28B-1B412A68831F}" destId="{924BCB8A-C39E-4AD2-97E9-9B797E2A5973}" srcOrd="5" destOrd="0" presId="urn:microsoft.com/office/officeart/2005/8/layout/orgChart1"/>
    <dgm:cxn modelId="{3106CEEC-2A22-4533-B5D3-E10F86224A5C}" type="presParOf" srcId="{924BCB8A-C39E-4AD2-97E9-9B797E2A5973}" destId="{7B0E6B94-BE8C-4752-9983-0E528B7B0209}" srcOrd="0" destOrd="0" presId="urn:microsoft.com/office/officeart/2005/8/layout/orgChart1"/>
    <dgm:cxn modelId="{6784F2EE-F4B6-4B4C-A736-E29415439758}" type="presParOf" srcId="{7B0E6B94-BE8C-4752-9983-0E528B7B0209}" destId="{3453C119-BB56-4B39-86D5-98555DF0433C}" srcOrd="0" destOrd="0" presId="urn:microsoft.com/office/officeart/2005/8/layout/orgChart1"/>
    <dgm:cxn modelId="{D213EBF2-58A7-4AB8-AC6A-E25B1EC304F2}" type="presParOf" srcId="{7B0E6B94-BE8C-4752-9983-0E528B7B0209}" destId="{C34CC0C8-1AF1-43AE-98F2-01C4A86FC504}" srcOrd="1" destOrd="0" presId="urn:microsoft.com/office/officeart/2005/8/layout/orgChart1"/>
    <dgm:cxn modelId="{B3DBFA57-27B3-4A64-9D47-AC7C3E91405B}" type="presParOf" srcId="{924BCB8A-C39E-4AD2-97E9-9B797E2A5973}" destId="{E4DF67DE-9031-4E8B-83B2-69B0FBA533D3}" srcOrd="1" destOrd="0" presId="urn:microsoft.com/office/officeart/2005/8/layout/orgChart1"/>
    <dgm:cxn modelId="{3C6D82E9-7DB3-4DA1-BADB-445F04905E58}" type="presParOf" srcId="{924BCB8A-C39E-4AD2-97E9-9B797E2A5973}" destId="{A5551BC7-E91B-42BF-89EE-15F4BC4FF7A4}" srcOrd="2" destOrd="0" presId="urn:microsoft.com/office/officeart/2005/8/layout/orgChart1"/>
    <dgm:cxn modelId="{48A13ECD-C5BA-4C1E-A065-14FB12192CB1}" type="presParOf" srcId="{91226BFF-B37D-4BD1-A28B-1B412A68831F}" destId="{63EA6726-075E-40B8-B045-819155441AEE}" srcOrd="6" destOrd="0" presId="urn:microsoft.com/office/officeart/2005/8/layout/orgChart1"/>
    <dgm:cxn modelId="{D6825827-C120-4AB6-818F-DCD08A9C18A1}" type="presParOf" srcId="{91226BFF-B37D-4BD1-A28B-1B412A68831F}" destId="{A1F90675-07BA-484B-B637-328C2C246EA7}" srcOrd="7" destOrd="0" presId="urn:microsoft.com/office/officeart/2005/8/layout/orgChart1"/>
    <dgm:cxn modelId="{37BBF539-4B66-4DD4-B64C-7D70A6B2832C}" type="presParOf" srcId="{A1F90675-07BA-484B-B637-328C2C246EA7}" destId="{D7BE835A-117B-4F1B-947B-5F1370A85E4F}" srcOrd="0" destOrd="0" presId="urn:microsoft.com/office/officeart/2005/8/layout/orgChart1"/>
    <dgm:cxn modelId="{17E8DFE0-E86E-44FF-B022-42D694DA1DCD}" type="presParOf" srcId="{D7BE835A-117B-4F1B-947B-5F1370A85E4F}" destId="{52CE7507-E144-400A-9892-F0B20BDEC740}" srcOrd="0" destOrd="0" presId="urn:microsoft.com/office/officeart/2005/8/layout/orgChart1"/>
    <dgm:cxn modelId="{4F1542D3-CD4D-459E-98AF-564A7FBA1E85}" type="presParOf" srcId="{D7BE835A-117B-4F1B-947B-5F1370A85E4F}" destId="{94E577C2-2AFF-42F2-BEE3-2B85777CC449}" srcOrd="1" destOrd="0" presId="urn:microsoft.com/office/officeart/2005/8/layout/orgChart1"/>
    <dgm:cxn modelId="{6A360A28-57E2-4CB2-85CD-E90751613AF6}" type="presParOf" srcId="{A1F90675-07BA-484B-B637-328C2C246EA7}" destId="{3AE98DCE-8343-44BF-99D1-51DEAA5BF4C1}" srcOrd="1" destOrd="0" presId="urn:microsoft.com/office/officeart/2005/8/layout/orgChart1"/>
    <dgm:cxn modelId="{AEEBAA47-4FAE-4F8A-A51D-C040C1A32AA0}" type="presParOf" srcId="{A1F90675-07BA-484B-B637-328C2C246EA7}" destId="{9305F1D6-FDBE-4627-B4DF-A318A513A624}" srcOrd="2" destOrd="0" presId="urn:microsoft.com/office/officeart/2005/8/layout/orgChart1"/>
    <dgm:cxn modelId="{EA7F348B-FDA3-47C3-9314-2FB2B798FF55}" type="presParOf" srcId="{BEAFFC0D-3113-4FDE-8E0E-4018C73F0734}" destId="{636D5171-1841-4836-ACB6-46CCA7B3CE7D}" srcOrd="2" destOrd="0" presId="urn:microsoft.com/office/officeart/2005/8/layout/orgChart1"/>
    <dgm:cxn modelId="{8AB284D0-809E-4A42-BCAE-7F33DC3CB427}" type="presParOf" srcId="{66DBBBD7-F654-41CD-8D62-36D7B93AAC1A}" destId="{ECCF2A66-1BFA-4348-955E-0D6B6408A952}" srcOrd="2" destOrd="0" presId="urn:microsoft.com/office/officeart/2005/8/layout/orgChart1"/>
    <dgm:cxn modelId="{BA7F34A5-14F0-4BD3-AABB-BD4F0E0C33D1}" type="presParOf" srcId="{66DBBBD7-F654-41CD-8D62-36D7B93AAC1A}" destId="{E484D9E9-CC04-4592-9D0F-6B4F0608E0A7}" srcOrd="3" destOrd="0" presId="urn:microsoft.com/office/officeart/2005/8/layout/orgChart1"/>
    <dgm:cxn modelId="{D3E3C4D8-9F5F-456F-954E-CFA44EB741E2}" type="presParOf" srcId="{E484D9E9-CC04-4592-9D0F-6B4F0608E0A7}" destId="{F0A2A37E-6F79-4813-9677-01D6F14D7691}" srcOrd="0" destOrd="0" presId="urn:microsoft.com/office/officeart/2005/8/layout/orgChart1"/>
    <dgm:cxn modelId="{1A0C016F-00B8-49CC-A474-E0378C0436C0}" type="presParOf" srcId="{F0A2A37E-6F79-4813-9677-01D6F14D7691}" destId="{48DA245E-ABA3-4E66-ACA9-01E0E95543A2}" srcOrd="0" destOrd="0" presId="urn:microsoft.com/office/officeart/2005/8/layout/orgChart1"/>
    <dgm:cxn modelId="{C9893F73-290B-4315-B197-5D91D533855A}" type="presParOf" srcId="{F0A2A37E-6F79-4813-9677-01D6F14D7691}" destId="{29E868AD-93F3-4CB2-A0E3-A1CA54DA3EB9}" srcOrd="1" destOrd="0" presId="urn:microsoft.com/office/officeart/2005/8/layout/orgChart1"/>
    <dgm:cxn modelId="{41929541-E3F4-4A4E-A4F1-A5580439CC21}" type="presParOf" srcId="{E484D9E9-CC04-4592-9D0F-6B4F0608E0A7}" destId="{75249A12-CC36-474E-B1E3-C8935FCDE429}" srcOrd="1" destOrd="0" presId="urn:microsoft.com/office/officeart/2005/8/layout/orgChart1"/>
    <dgm:cxn modelId="{68935A89-224B-46DE-B80C-E7F90FF39421}" type="presParOf" srcId="{75249A12-CC36-474E-B1E3-C8935FCDE429}" destId="{126113A7-6951-483E-8C1A-78D4FE20CA33}" srcOrd="0" destOrd="0" presId="urn:microsoft.com/office/officeart/2005/8/layout/orgChart1"/>
    <dgm:cxn modelId="{A434F371-5381-47D7-B2A6-BDD4FCE007FE}" type="presParOf" srcId="{75249A12-CC36-474E-B1E3-C8935FCDE429}" destId="{BC2514F0-4E15-4192-8042-EAA73033E4AB}" srcOrd="1" destOrd="0" presId="urn:microsoft.com/office/officeart/2005/8/layout/orgChart1"/>
    <dgm:cxn modelId="{60F42BFE-6BA3-4300-AA9D-346BD8A515CA}" type="presParOf" srcId="{BC2514F0-4E15-4192-8042-EAA73033E4AB}" destId="{58284BE1-DDC3-4CF4-9297-3E845D167823}" srcOrd="0" destOrd="0" presId="urn:microsoft.com/office/officeart/2005/8/layout/orgChart1"/>
    <dgm:cxn modelId="{756D6DEC-FCF5-44E2-B874-52685AFA003C}" type="presParOf" srcId="{58284BE1-DDC3-4CF4-9297-3E845D167823}" destId="{10318900-EF74-46E7-B6AB-BE93DF62925E}" srcOrd="0" destOrd="0" presId="urn:microsoft.com/office/officeart/2005/8/layout/orgChart1"/>
    <dgm:cxn modelId="{A0008802-3A9E-4391-B8FD-68A85741602E}" type="presParOf" srcId="{58284BE1-DDC3-4CF4-9297-3E845D167823}" destId="{A8B38F2A-5756-40CE-A57D-E25A8C707715}" srcOrd="1" destOrd="0" presId="urn:microsoft.com/office/officeart/2005/8/layout/orgChart1"/>
    <dgm:cxn modelId="{CF9F1815-0D62-4281-B696-23FB0350BE60}" type="presParOf" srcId="{BC2514F0-4E15-4192-8042-EAA73033E4AB}" destId="{93525834-B386-40D2-AFA4-702938B767A8}" srcOrd="1" destOrd="0" presId="urn:microsoft.com/office/officeart/2005/8/layout/orgChart1"/>
    <dgm:cxn modelId="{0FEB54CA-9C03-42E9-BBDA-8F30AC66822B}" type="presParOf" srcId="{93525834-B386-40D2-AFA4-702938B767A8}" destId="{B0A8E62B-5BA9-49E1-96F7-F596F0ABDA3F}" srcOrd="0" destOrd="0" presId="urn:microsoft.com/office/officeart/2005/8/layout/orgChart1"/>
    <dgm:cxn modelId="{E5AE1FC5-FF19-4FA9-AFAE-4F00C001EFD9}" type="presParOf" srcId="{93525834-B386-40D2-AFA4-702938B767A8}" destId="{45A5C4B9-AEFF-4615-89AB-B5EBDB494BF2}" srcOrd="1" destOrd="0" presId="urn:microsoft.com/office/officeart/2005/8/layout/orgChart1"/>
    <dgm:cxn modelId="{C0EB0031-0F08-48E9-A217-7041BEEF099B}" type="presParOf" srcId="{45A5C4B9-AEFF-4615-89AB-B5EBDB494BF2}" destId="{82001577-527D-4884-AD08-05007AE9A5AC}" srcOrd="0" destOrd="0" presId="urn:microsoft.com/office/officeart/2005/8/layout/orgChart1"/>
    <dgm:cxn modelId="{D57E6254-841C-4EF6-90CC-056D2790CE2F}" type="presParOf" srcId="{82001577-527D-4884-AD08-05007AE9A5AC}" destId="{100A5935-0AE2-4936-B675-9D98DBFE03DF}" srcOrd="0" destOrd="0" presId="urn:microsoft.com/office/officeart/2005/8/layout/orgChart1"/>
    <dgm:cxn modelId="{C2761A34-28AD-4DA3-B1C3-E5F2C8E07823}" type="presParOf" srcId="{82001577-527D-4884-AD08-05007AE9A5AC}" destId="{4BFA60D4-B6B7-4F93-81EB-6E9CBC0FABCB}" srcOrd="1" destOrd="0" presId="urn:microsoft.com/office/officeart/2005/8/layout/orgChart1"/>
    <dgm:cxn modelId="{E235BF2A-CB52-4BD5-89A1-1551EBB3A092}" type="presParOf" srcId="{45A5C4B9-AEFF-4615-89AB-B5EBDB494BF2}" destId="{431A290B-EAEF-4F47-A145-AA51F55C5D81}" srcOrd="1" destOrd="0" presId="urn:microsoft.com/office/officeart/2005/8/layout/orgChart1"/>
    <dgm:cxn modelId="{7694B87C-A3D0-48A2-B4E8-9DF2C7642772}" type="presParOf" srcId="{45A5C4B9-AEFF-4615-89AB-B5EBDB494BF2}" destId="{0B906DC0-68DA-4EF0-9119-41627AA35EEC}" srcOrd="2" destOrd="0" presId="urn:microsoft.com/office/officeart/2005/8/layout/orgChart1"/>
    <dgm:cxn modelId="{3D984D9E-5BA2-4CE3-AE76-BBEA1A0628CB}" type="presParOf" srcId="{BC2514F0-4E15-4192-8042-EAA73033E4AB}" destId="{C73BD8FD-4EF5-4EFE-A1B5-6566CA9E67C5}" srcOrd="2" destOrd="0" presId="urn:microsoft.com/office/officeart/2005/8/layout/orgChart1"/>
    <dgm:cxn modelId="{C734D2CA-81F3-4F41-9670-72F05CFB23EB}" type="presParOf" srcId="{E484D9E9-CC04-4592-9D0F-6B4F0608E0A7}" destId="{E29B0C36-EE70-451D-85CA-017557F6FBDB}" srcOrd="2" destOrd="0" presId="urn:microsoft.com/office/officeart/2005/8/layout/orgChart1"/>
    <dgm:cxn modelId="{17114852-7BBD-4769-BBCA-8E006597CEFC}" type="presParOf" srcId="{B2A77080-7FED-42D4-926F-5B5F8B799E35}" destId="{20EB9438-0DA2-4A84-96C9-47B2520ED793}" srcOrd="2" destOrd="0" presId="urn:microsoft.com/office/officeart/2005/8/layout/orgChart1"/>
    <dgm:cxn modelId="{4A44A580-4B58-4667-BC53-156F0E4D0005}" type="presParOf" srcId="{605B8336-47ED-4A5A-8971-0CB9E88F1A67}" destId="{36695446-C91E-4F14-98B1-5D81E4CBECC9}" srcOrd="4" destOrd="0" presId="urn:microsoft.com/office/officeart/2005/8/layout/orgChart1"/>
    <dgm:cxn modelId="{D8F8F2AE-EFEA-4060-82AC-7E408EEF5254}" type="presParOf" srcId="{605B8336-47ED-4A5A-8971-0CB9E88F1A67}" destId="{B6E52083-82A7-467B-A1B3-60F6AF5E7509}" srcOrd="5" destOrd="0" presId="urn:microsoft.com/office/officeart/2005/8/layout/orgChart1"/>
    <dgm:cxn modelId="{F5BC635E-A91F-4E61-8546-2A7BAE95F3D3}" type="presParOf" srcId="{B6E52083-82A7-467B-A1B3-60F6AF5E7509}" destId="{EB2C3698-5F04-4589-A03D-3BAA427E1C3B}" srcOrd="0" destOrd="0" presId="urn:microsoft.com/office/officeart/2005/8/layout/orgChart1"/>
    <dgm:cxn modelId="{D3DA0323-A954-4FD1-8217-C595D557E238}" type="presParOf" srcId="{EB2C3698-5F04-4589-A03D-3BAA427E1C3B}" destId="{61D7C710-934B-49E8-AC6A-532B07B9B8CD}" srcOrd="0" destOrd="0" presId="urn:microsoft.com/office/officeart/2005/8/layout/orgChart1"/>
    <dgm:cxn modelId="{CA45C978-C3B6-4184-9E0C-2B9ECE7F010D}" type="presParOf" srcId="{EB2C3698-5F04-4589-A03D-3BAA427E1C3B}" destId="{76685A17-8978-4890-92A0-AF91E728A0BE}" srcOrd="1" destOrd="0" presId="urn:microsoft.com/office/officeart/2005/8/layout/orgChart1"/>
    <dgm:cxn modelId="{E861EECA-B046-43F2-A060-D23DC7DB3978}" type="presParOf" srcId="{B6E52083-82A7-467B-A1B3-60F6AF5E7509}" destId="{BEC7CA93-6472-4366-9C1B-409248ED3648}" srcOrd="1" destOrd="0" presId="urn:microsoft.com/office/officeart/2005/8/layout/orgChart1"/>
    <dgm:cxn modelId="{50318857-1ED4-4421-95E1-3ECE7EF31C42}" type="presParOf" srcId="{BEC7CA93-6472-4366-9C1B-409248ED3648}" destId="{C86B60B9-EC5A-4607-9DF2-CA141F280756}" srcOrd="0" destOrd="0" presId="urn:microsoft.com/office/officeart/2005/8/layout/orgChart1"/>
    <dgm:cxn modelId="{9491235D-B9DC-43FF-90F1-7F13E1C6F4F5}" type="presParOf" srcId="{BEC7CA93-6472-4366-9C1B-409248ED3648}" destId="{A790B7FC-B7E7-411F-899D-C46B2452ACB3}" srcOrd="1" destOrd="0" presId="urn:microsoft.com/office/officeart/2005/8/layout/orgChart1"/>
    <dgm:cxn modelId="{82DDB10F-C10F-4213-843A-D23B567D2897}" type="presParOf" srcId="{A790B7FC-B7E7-411F-899D-C46B2452ACB3}" destId="{AC6ACFAE-3C43-4A74-A033-FF2EA5CC3AFA}" srcOrd="0" destOrd="0" presId="urn:microsoft.com/office/officeart/2005/8/layout/orgChart1"/>
    <dgm:cxn modelId="{964FBC71-4348-4289-AD3F-E4FE222F14CE}" type="presParOf" srcId="{AC6ACFAE-3C43-4A74-A033-FF2EA5CC3AFA}" destId="{7BD47988-6B2B-44C3-9812-85E11A94BD5E}" srcOrd="0" destOrd="0" presId="urn:microsoft.com/office/officeart/2005/8/layout/orgChart1"/>
    <dgm:cxn modelId="{441B7661-B9FF-4F0D-8691-8E3F19039DA4}" type="presParOf" srcId="{AC6ACFAE-3C43-4A74-A033-FF2EA5CC3AFA}" destId="{84420F01-E4AC-4084-B402-A3F5B3E96925}" srcOrd="1" destOrd="0" presId="urn:microsoft.com/office/officeart/2005/8/layout/orgChart1"/>
    <dgm:cxn modelId="{D5820E77-A2BC-41CF-83A3-5B9358411D72}" type="presParOf" srcId="{A790B7FC-B7E7-411F-899D-C46B2452ACB3}" destId="{07961285-154A-4F34-BF08-92B994960E63}" srcOrd="1" destOrd="0" presId="urn:microsoft.com/office/officeart/2005/8/layout/orgChart1"/>
    <dgm:cxn modelId="{68144DA0-A679-4319-A7EA-DA03CAF5425E}" type="presParOf" srcId="{A790B7FC-B7E7-411F-899D-C46B2452ACB3}" destId="{5A4A23A0-1A2F-40D4-BD26-B174E8E78C7C}" srcOrd="2" destOrd="0" presId="urn:microsoft.com/office/officeart/2005/8/layout/orgChart1"/>
    <dgm:cxn modelId="{B39ADFB1-25C6-4829-A901-A777185FA444}" type="presParOf" srcId="{BEC7CA93-6472-4366-9C1B-409248ED3648}" destId="{8F6B09DC-8DEC-4EF4-A720-1AF1EC281250}" srcOrd="2" destOrd="0" presId="urn:microsoft.com/office/officeart/2005/8/layout/orgChart1"/>
    <dgm:cxn modelId="{748C2EE8-9068-4D43-B612-CE97D321A0EC}" type="presParOf" srcId="{BEC7CA93-6472-4366-9C1B-409248ED3648}" destId="{0B0A751E-0951-4915-96A5-3039FFDDF97F}" srcOrd="3" destOrd="0" presId="urn:microsoft.com/office/officeart/2005/8/layout/orgChart1"/>
    <dgm:cxn modelId="{FA39DC50-8FCD-45E0-AA65-2FA3ED7E0B6D}" type="presParOf" srcId="{0B0A751E-0951-4915-96A5-3039FFDDF97F}" destId="{BFD96970-CE4B-416F-A2BD-3C1160877702}" srcOrd="0" destOrd="0" presId="urn:microsoft.com/office/officeart/2005/8/layout/orgChart1"/>
    <dgm:cxn modelId="{12080E9E-C433-48A5-8AFB-4309E3190B73}" type="presParOf" srcId="{BFD96970-CE4B-416F-A2BD-3C1160877702}" destId="{F88D155B-DA2F-4B1C-9840-7D955D57E8A5}" srcOrd="0" destOrd="0" presId="urn:microsoft.com/office/officeart/2005/8/layout/orgChart1"/>
    <dgm:cxn modelId="{502CB484-652E-4DF9-8E3F-5CDC609FB7C6}" type="presParOf" srcId="{BFD96970-CE4B-416F-A2BD-3C1160877702}" destId="{DB5D3C09-914C-4ED1-A45E-D378935FC6B6}" srcOrd="1" destOrd="0" presId="urn:microsoft.com/office/officeart/2005/8/layout/orgChart1"/>
    <dgm:cxn modelId="{4624888C-39B9-436E-88FA-177908DF3130}" type="presParOf" srcId="{0B0A751E-0951-4915-96A5-3039FFDDF97F}" destId="{C7AD3958-324E-40FD-B905-94295A988D2B}" srcOrd="1" destOrd="0" presId="urn:microsoft.com/office/officeart/2005/8/layout/orgChart1"/>
    <dgm:cxn modelId="{9EBC20C8-83CE-412C-988C-185A2F0062C3}" type="presParOf" srcId="{0B0A751E-0951-4915-96A5-3039FFDDF97F}" destId="{DFA96CAE-716C-4E27-86BA-68891B9645CF}" srcOrd="2" destOrd="0" presId="urn:microsoft.com/office/officeart/2005/8/layout/orgChart1"/>
    <dgm:cxn modelId="{DBEDF99A-2071-4E98-B75F-1940CEC6090C}" type="presParOf" srcId="{BEC7CA93-6472-4366-9C1B-409248ED3648}" destId="{6EAA7F67-B33E-486E-8D4D-2538EE2BFA11}" srcOrd="4" destOrd="0" presId="urn:microsoft.com/office/officeart/2005/8/layout/orgChart1"/>
    <dgm:cxn modelId="{00073E4C-9E1E-43C8-A15E-E05F7104373F}" type="presParOf" srcId="{BEC7CA93-6472-4366-9C1B-409248ED3648}" destId="{BAFC02A6-B728-4728-ACB8-3CD647DAEB6D}" srcOrd="5" destOrd="0" presId="urn:microsoft.com/office/officeart/2005/8/layout/orgChart1"/>
    <dgm:cxn modelId="{A7686565-DD8C-4E4F-9850-B3CCE04D2666}" type="presParOf" srcId="{BAFC02A6-B728-4728-ACB8-3CD647DAEB6D}" destId="{ED850378-FFF2-4F54-86F4-9876789C0CE5}" srcOrd="0" destOrd="0" presId="urn:microsoft.com/office/officeart/2005/8/layout/orgChart1"/>
    <dgm:cxn modelId="{391EE63A-5249-4421-BA33-6421E9D17B95}" type="presParOf" srcId="{ED850378-FFF2-4F54-86F4-9876789C0CE5}" destId="{441D72A4-BA93-4BBF-97B8-5DDB62110001}" srcOrd="0" destOrd="0" presId="urn:microsoft.com/office/officeart/2005/8/layout/orgChart1"/>
    <dgm:cxn modelId="{4DF3BE8E-7348-4A5D-9718-7F1DA253013B}" type="presParOf" srcId="{ED850378-FFF2-4F54-86F4-9876789C0CE5}" destId="{B2F54FD5-4912-4C46-BDBA-EF8BA9B5F2C1}" srcOrd="1" destOrd="0" presId="urn:microsoft.com/office/officeart/2005/8/layout/orgChart1"/>
    <dgm:cxn modelId="{05FBB4EF-360A-4036-9DD8-AEF540B7A12B}" type="presParOf" srcId="{BAFC02A6-B728-4728-ACB8-3CD647DAEB6D}" destId="{3B12485E-081B-47C2-8A71-4C710F2A68DD}" srcOrd="1" destOrd="0" presId="urn:microsoft.com/office/officeart/2005/8/layout/orgChart1"/>
    <dgm:cxn modelId="{8CE3D2AE-3B28-4F2D-98D0-E8106AE86A94}" type="presParOf" srcId="{BAFC02A6-B728-4728-ACB8-3CD647DAEB6D}" destId="{615D4240-0D36-4C5D-B324-B2A8A42609BA}" srcOrd="2" destOrd="0" presId="urn:microsoft.com/office/officeart/2005/8/layout/orgChart1"/>
    <dgm:cxn modelId="{EB2AFF4A-D051-45CB-91DE-A2AF0F735B59}" type="presParOf" srcId="{B6E52083-82A7-467B-A1B3-60F6AF5E7509}" destId="{7B854998-F34B-4CF2-BCE8-2622D9CBF84C}" srcOrd="2" destOrd="0" presId="urn:microsoft.com/office/officeart/2005/8/layout/orgChart1"/>
    <dgm:cxn modelId="{35545A97-E648-47C7-BA7C-1AA95D5B35DB}" type="presParOf" srcId="{605B8336-47ED-4A5A-8971-0CB9E88F1A67}" destId="{29C2F162-B6E9-41E8-9CFF-D156BCEFF9F1}" srcOrd="6" destOrd="0" presId="urn:microsoft.com/office/officeart/2005/8/layout/orgChart1"/>
    <dgm:cxn modelId="{E69B0667-0B0A-478D-8653-91C96FD0CF95}" type="presParOf" srcId="{605B8336-47ED-4A5A-8971-0CB9E88F1A67}" destId="{14B36D3C-082C-40A7-B08A-0DE36047D08D}" srcOrd="7" destOrd="0" presId="urn:microsoft.com/office/officeart/2005/8/layout/orgChart1"/>
    <dgm:cxn modelId="{A8ABE4BB-5F7F-4AF8-9D9F-8CAC37B34362}" type="presParOf" srcId="{14B36D3C-082C-40A7-B08A-0DE36047D08D}" destId="{5D864E47-8E81-4CAB-B707-4703EF9CA290}" srcOrd="0" destOrd="0" presId="urn:microsoft.com/office/officeart/2005/8/layout/orgChart1"/>
    <dgm:cxn modelId="{B8BCA1D7-B33F-47FA-8728-C209B894E38A}" type="presParOf" srcId="{5D864E47-8E81-4CAB-B707-4703EF9CA290}" destId="{B123F6D8-C92A-40F7-89B9-C2A38B1852DC}" srcOrd="0" destOrd="0" presId="urn:microsoft.com/office/officeart/2005/8/layout/orgChart1"/>
    <dgm:cxn modelId="{8F862B7C-C65B-4E80-8734-FC89291DB147}" type="presParOf" srcId="{5D864E47-8E81-4CAB-B707-4703EF9CA290}" destId="{B448939F-70E7-4D60-A2C1-E8A7A7367CD1}" srcOrd="1" destOrd="0" presId="urn:microsoft.com/office/officeart/2005/8/layout/orgChart1"/>
    <dgm:cxn modelId="{066686E7-F0E0-4D4C-8570-33A2E35C0BB9}" type="presParOf" srcId="{14B36D3C-082C-40A7-B08A-0DE36047D08D}" destId="{842D7738-33D4-4073-AA0D-3B0499A13261}" srcOrd="1" destOrd="0" presId="urn:microsoft.com/office/officeart/2005/8/layout/orgChart1"/>
    <dgm:cxn modelId="{8DDE167C-F9F5-431F-9BAB-6FE49DB4B9F4}" type="presParOf" srcId="{842D7738-33D4-4073-AA0D-3B0499A13261}" destId="{305AB534-3780-49CB-BBD0-4DA1C7BFFB92}" srcOrd="0" destOrd="0" presId="urn:microsoft.com/office/officeart/2005/8/layout/orgChart1"/>
    <dgm:cxn modelId="{69A7A35B-2D23-41E0-A2E5-903D5A4761BE}" type="presParOf" srcId="{842D7738-33D4-4073-AA0D-3B0499A13261}" destId="{7EC43004-DBCE-4A18-920B-6B3D4F441C65}" srcOrd="1" destOrd="0" presId="urn:microsoft.com/office/officeart/2005/8/layout/orgChart1"/>
    <dgm:cxn modelId="{7CC2FFDF-5665-4168-90F0-847B6493BE72}" type="presParOf" srcId="{7EC43004-DBCE-4A18-920B-6B3D4F441C65}" destId="{6012282D-9373-4B8C-9E42-8CAA47FD36FE}" srcOrd="0" destOrd="0" presId="urn:microsoft.com/office/officeart/2005/8/layout/orgChart1"/>
    <dgm:cxn modelId="{C4400313-5925-40FD-8D86-5F19FBE5BA7F}" type="presParOf" srcId="{6012282D-9373-4B8C-9E42-8CAA47FD36FE}" destId="{95517C23-C06A-4254-8D38-D98A456CFEB8}" srcOrd="0" destOrd="0" presId="urn:microsoft.com/office/officeart/2005/8/layout/orgChart1"/>
    <dgm:cxn modelId="{2BF0A8EB-DD21-4ED5-8B36-87950D5B21A1}" type="presParOf" srcId="{6012282D-9373-4B8C-9E42-8CAA47FD36FE}" destId="{EEA88536-FB5A-47F3-B99B-6CEE933F81BD}" srcOrd="1" destOrd="0" presId="urn:microsoft.com/office/officeart/2005/8/layout/orgChart1"/>
    <dgm:cxn modelId="{5495EDFF-BF0D-4D11-AE24-F054D99F801F}" type="presParOf" srcId="{7EC43004-DBCE-4A18-920B-6B3D4F441C65}" destId="{3EAECD01-6BC7-4BD1-A0BA-2C066AB11087}" srcOrd="1" destOrd="0" presId="urn:microsoft.com/office/officeart/2005/8/layout/orgChart1"/>
    <dgm:cxn modelId="{C4B9D507-D0BF-4438-A2FD-092604D6C879}" type="presParOf" srcId="{7EC43004-DBCE-4A18-920B-6B3D4F441C65}" destId="{01E58530-0214-4F03-B20E-2B81D309292F}" srcOrd="2" destOrd="0" presId="urn:microsoft.com/office/officeart/2005/8/layout/orgChart1"/>
    <dgm:cxn modelId="{538B5243-3A4F-41F0-AB7A-FAD686C952C8}" type="presParOf" srcId="{14B36D3C-082C-40A7-B08A-0DE36047D08D}" destId="{941D8546-25A3-488C-9C86-6957AA4A1FA8}" srcOrd="2" destOrd="0" presId="urn:microsoft.com/office/officeart/2005/8/layout/orgChart1"/>
    <dgm:cxn modelId="{A0B3370E-A282-4672-8E07-075EB3FBB8E8}" type="presParOf" srcId="{DEEA44E3-3340-4422-A5E8-9A6B7510D9AF}" destId="{8E4FD111-C881-4731-9345-75B5A06FE563}" srcOrd="2" destOrd="0" presId="urn:microsoft.com/office/officeart/2005/8/layout/orgChart1"/>
    <dgm:cxn modelId="{554C4B87-02B9-43C7-BCF4-F97103C5C307}" type="presParOf" srcId="{8E4FD111-C881-4731-9345-75B5A06FE563}" destId="{3D1BBC8C-AAC8-42B3-ABAB-D03A9FF5626F}" srcOrd="0" destOrd="0" presId="urn:microsoft.com/office/officeart/2005/8/layout/orgChart1"/>
    <dgm:cxn modelId="{0141F6A8-DF6B-4820-8233-DA83DE498462}" type="presParOf" srcId="{8E4FD111-C881-4731-9345-75B5A06FE563}" destId="{B8B8C678-0580-4148-B442-D5DB4266E4F0}" srcOrd="1" destOrd="0" presId="urn:microsoft.com/office/officeart/2005/8/layout/orgChart1"/>
    <dgm:cxn modelId="{DBA1B04E-24D1-4AF2-A3D1-F9D227C90E90}" type="presParOf" srcId="{B8B8C678-0580-4148-B442-D5DB4266E4F0}" destId="{7D0F8645-2079-4901-81EB-CEF5321D4A8E}" srcOrd="0" destOrd="0" presId="urn:microsoft.com/office/officeart/2005/8/layout/orgChart1"/>
    <dgm:cxn modelId="{5EF6F3DA-E053-4E12-A718-86D7BE40AD25}" type="presParOf" srcId="{7D0F8645-2079-4901-81EB-CEF5321D4A8E}" destId="{4E665E17-EB4E-470A-85C3-290D16580D4C}" srcOrd="0" destOrd="0" presId="urn:microsoft.com/office/officeart/2005/8/layout/orgChart1"/>
    <dgm:cxn modelId="{5231EB7E-C0D5-4C5B-8C70-C1DF1764E8C7}" type="presParOf" srcId="{7D0F8645-2079-4901-81EB-CEF5321D4A8E}" destId="{2789BA3F-012E-4C3A-A0E7-24C579CDDA26}" srcOrd="1" destOrd="0" presId="urn:microsoft.com/office/officeart/2005/8/layout/orgChart1"/>
    <dgm:cxn modelId="{876AC100-5AFF-4E7B-8806-7AD2F63181D5}" type="presParOf" srcId="{B8B8C678-0580-4148-B442-D5DB4266E4F0}" destId="{7BDEAF10-FDC3-4DA9-80AD-6CD4BBB26E6C}" srcOrd="1" destOrd="0" presId="urn:microsoft.com/office/officeart/2005/8/layout/orgChart1"/>
    <dgm:cxn modelId="{43B99E17-8DCF-4A31-9DFB-494528F616F4}" type="presParOf" srcId="{B8B8C678-0580-4148-B442-D5DB4266E4F0}" destId="{72B0AA1F-5C82-41C0-B206-E54527129D1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F4CEA52-E73C-4766-8D68-75DA675251E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23CD90B-D2F6-42D2-8BEA-DD2D312652A3}">
      <dgm:prSet phldrT="[Text]" custT="1"/>
      <dgm:spPr/>
      <dgm:t>
        <a:bodyPr/>
        <a:lstStyle/>
        <a:p>
          <a:br>
            <a:rPr lang="en-GB" sz="1100" dirty="0"/>
          </a:br>
          <a:r>
            <a:rPr lang="en-GB" sz="1100" dirty="0"/>
            <a:t>Chief Pharmacist</a:t>
          </a:r>
        </a:p>
      </dgm:t>
    </dgm:pt>
    <dgm:pt modelId="{D224E203-E08A-4366-9DB4-25877F22A61C}" type="parTrans" cxnId="{3D2A1361-80F2-46DD-85FC-8C459F061ED7}">
      <dgm:prSet/>
      <dgm:spPr/>
      <dgm:t>
        <a:bodyPr/>
        <a:lstStyle/>
        <a:p>
          <a:endParaRPr lang="en-GB" sz="1100"/>
        </a:p>
      </dgm:t>
    </dgm:pt>
    <dgm:pt modelId="{1F17ED93-D0CA-4E25-9BF8-B67BEE4FBF27}" type="sibTrans" cxnId="{3D2A1361-80F2-46DD-85FC-8C459F061ED7}">
      <dgm:prSet/>
      <dgm:spPr/>
      <dgm:t>
        <a:bodyPr/>
        <a:lstStyle/>
        <a:p>
          <a:endParaRPr lang="en-GB" sz="1100"/>
        </a:p>
      </dgm:t>
    </dgm:pt>
    <dgm:pt modelId="{8951854A-AF43-4DEA-99F6-A32AED6991B9}" type="asst">
      <dgm:prSet phldrT="[Text]" custT="1"/>
      <dgm:spPr/>
      <dgm:t>
        <a:bodyPr/>
        <a:lstStyle/>
        <a:p>
          <a:br>
            <a:rPr lang="en-GB" sz="1100" dirty="0"/>
          </a:br>
          <a:r>
            <a:rPr lang="en-GB" sz="1100" dirty="0"/>
            <a:t>GP Prescribing Lead</a:t>
          </a:r>
        </a:p>
      </dgm:t>
    </dgm:pt>
    <dgm:pt modelId="{5D6059FE-DFBD-42F8-96FB-3B053EE03180}" type="parTrans" cxnId="{6EBB84FB-8E32-4BFD-94A2-B5653EAE536D}">
      <dgm:prSet/>
      <dgm:spPr/>
      <dgm:t>
        <a:bodyPr/>
        <a:lstStyle/>
        <a:p>
          <a:endParaRPr lang="en-GB" sz="1100"/>
        </a:p>
      </dgm:t>
    </dgm:pt>
    <dgm:pt modelId="{EE7E80FA-0B8B-4344-8EF3-C78950ECF6BB}" type="sibTrans" cxnId="{6EBB84FB-8E32-4BFD-94A2-B5653EAE536D}">
      <dgm:prSet/>
      <dgm:spPr/>
      <dgm:t>
        <a:bodyPr/>
        <a:lstStyle/>
        <a:p>
          <a:endParaRPr lang="en-GB" sz="1100"/>
        </a:p>
      </dgm:t>
    </dgm:pt>
    <dgm:pt modelId="{B6B9B55E-6E7F-491E-B107-6BA278D087E2}">
      <dgm:prSet phldrT="[Text]" custT="1"/>
      <dgm:spPr/>
      <dgm:t>
        <a:bodyPr/>
        <a:lstStyle/>
        <a:p>
          <a:br>
            <a:rPr lang="en-GB" sz="1100" dirty="0"/>
          </a:br>
          <a:r>
            <a:rPr lang="en-GB" sz="1100" dirty="0"/>
            <a:t>Associate Chief Pharmacist</a:t>
          </a:r>
        </a:p>
        <a:p>
          <a:r>
            <a:rPr lang="en-GB" sz="1100" dirty="0"/>
            <a:t> (Governance and Social Care Lead) </a:t>
          </a:r>
        </a:p>
      </dgm:t>
    </dgm:pt>
    <dgm:pt modelId="{E2D7C605-6EE5-4572-907D-1C5F91BA11CF}" type="parTrans" cxnId="{4323772B-4D11-4CC1-83D6-2F6D68718084}">
      <dgm:prSet/>
      <dgm:spPr/>
      <dgm:t>
        <a:bodyPr/>
        <a:lstStyle/>
        <a:p>
          <a:endParaRPr lang="en-GB" sz="1100"/>
        </a:p>
      </dgm:t>
    </dgm:pt>
    <dgm:pt modelId="{FC12B432-A41C-4598-B42A-CD5131805B07}" type="sibTrans" cxnId="{4323772B-4D11-4CC1-83D6-2F6D68718084}">
      <dgm:prSet/>
      <dgm:spPr/>
      <dgm:t>
        <a:bodyPr/>
        <a:lstStyle/>
        <a:p>
          <a:endParaRPr lang="en-GB" sz="1100"/>
        </a:p>
      </dgm:t>
    </dgm:pt>
    <dgm:pt modelId="{8CBDE831-C04E-4544-A1B0-33A9792B1C3D}">
      <dgm:prSet phldrT="[Text]" custT="1"/>
      <dgm:spPr/>
      <dgm:t>
        <a:bodyPr/>
        <a:lstStyle/>
        <a:p>
          <a:br>
            <a:rPr lang="en-GB" sz="1100" dirty="0"/>
          </a:br>
          <a:r>
            <a:rPr lang="en-GB" sz="1100" dirty="0"/>
            <a:t>Associate Chief Pharmacist (Assurance and Strategic Transformation) </a:t>
          </a:r>
        </a:p>
      </dgm:t>
    </dgm:pt>
    <dgm:pt modelId="{C21FE290-862A-43EF-BABA-3987F5EF5C20}" type="parTrans" cxnId="{6A653137-3120-468A-92EA-7BA766F81E7E}">
      <dgm:prSet/>
      <dgm:spPr/>
      <dgm:t>
        <a:bodyPr/>
        <a:lstStyle/>
        <a:p>
          <a:endParaRPr lang="en-GB" sz="1100"/>
        </a:p>
      </dgm:t>
    </dgm:pt>
    <dgm:pt modelId="{CAFF1966-B6DE-40D5-A8DE-35814066E245}" type="sibTrans" cxnId="{6A653137-3120-468A-92EA-7BA766F81E7E}">
      <dgm:prSet/>
      <dgm:spPr/>
      <dgm:t>
        <a:bodyPr/>
        <a:lstStyle/>
        <a:p>
          <a:endParaRPr lang="en-GB" sz="1100"/>
        </a:p>
      </dgm:t>
    </dgm:pt>
    <dgm:pt modelId="{35254E9F-74B6-4F1E-9768-E73AF3C23FB1}" type="asst">
      <dgm:prSet phldrT="[Text]" custT="1"/>
      <dgm:spPr/>
      <dgm:t>
        <a:bodyPr/>
        <a:lstStyle/>
        <a:p>
          <a:r>
            <a:rPr lang="en-GB" sz="1100" dirty="0"/>
            <a:t>Medicines Officer </a:t>
          </a:r>
        </a:p>
      </dgm:t>
    </dgm:pt>
    <dgm:pt modelId="{25B4EDE8-608A-4776-AAAF-F958C5C131AB}" type="parTrans" cxnId="{1E21982B-5BF9-41A5-BFCD-272FF5D304A8}">
      <dgm:prSet/>
      <dgm:spPr/>
      <dgm:t>
        <a:bodyPr/>
        <a:lstStyle/>
        <a:p>
          <a:endParaRPr lang="en-GB" sz="1100"/>
        </a:p>
      </dgm:t>
    </dgm:pt>
    <dgm:pt modelId="{74A49E3E-3AF7-4161-BF2E-9FBE4A12013C}" type="sibTrans" cxnId="{1E21982B-5BF9-41A5-BFCD-272FF5D304A8}">
      <dgm:prSet/>
      <dgm:spPr/>
      <dgm:t>
        <a:bodyPr/>
        <a:lstStyle/>
        <a:p>
          <a:endParaRPr lang="en-GB" sz="1100"/>
        </a:p>
      </dgm:t>
    </dgm:pt>
    <dgm:pt modelId="{7419FF31-8D90-4746-8425-A12AD8F3D345}">
      <dgm:prSet phldrT="[Text]" custT="1"/>
      <dgm:spPr/>
      <dgm:t>
        <a:bodyPr/>
        <a:lstStyle/>
        <a:p>
          <a:r>
            <a:rPr lang="en-GB" sz="1100" dirty="0"/>
            <a:t>See slides 31, 32 and 33</a:t>
          </a:r>
        </a:p>
      </dgm:t>
    </dgm:pt>
    <dgm:pt modelId="{F875943B-61DB-43B4-8E37-21FE40B69DBC}" type="parTrans" cxnId="{2C1CD7A7-72B3-4806-B9B9-C9E1FF98C099}">
      <dgm:prSet/>
      <dgm:spPr/>
      <dgm:t>
        <a:bodyPr/>
        <a:lstStyle/>
        <a:p>
          <a:endParaRPr lang="en-GB" sz="1100"/>
        </a:p>
      </dgm:t>
    </dgm:pt>
    <dgm:pt modelId="{6C93FABC-2DA0-4330-AEC7-AF3BB88C4E6D}" type="sibTrans" cxnId="{2C1CD7A7-72B3-4806-B9B9-C9E1FF98C099}">
      <dgm:prSet/>
      <dgm:spPr/>
      <dgm:t>
        <a:bodyPr/>
        <a:lstStyle/>
        <a:p>
          <a:endParaRPr lang="en-GB" sz="1100"/>
        </a:p>
      </dgm:t>
    </dgm:pt>
    <dgm:pt modelId="{49F9EB79-5DCB-4685-8BFE-1B0DB0D99DEE}">
      <dgm:prSet phldrT="[Text]" custT="1"/>
      <dgm:spPr/>
      <dgm:t>
        <a:bodyPr/>
        <a:lstStyle/>
        <a:p>
          <a:r>
            <a:rPr lang="en-GB" sz="1100" dirty="0"/>
            <a:t>See slides 34 , 35 and 36</a:t>
          </a:r>
        </a:p>
      </dgm:t>
    </dgm:pt>
    <dgm:pt modelId="{4DF0FAE7-EB6A-403F-A065-6324C9BBADF0}" type="parTrans" cxnId="{8DC62D06-1C37-4068-BA4A-8B1D5BD9BD80}">
      <dgm:prSet/>
      <dgm:spPr/>
      <dgm:t>
        <a:bodyPr/>
        <a:lstStyle/>
        <a:p>
          <a:endParaRPr lang="en-GB" sz="1100"/>
        </a:p>
      </dgm:t>
    </dgm:pt>
    <dgm:pt modelId="{49D5E38C-3BF6-4D9C-B656-DAF05090C534}" type="sibTrans" cxnId="{8DC62D06-1C37-4068-BA4A-8B1D5BD9BD80}">
      <dgm:prSet/>
      <dgm:spPr/>
      <dgm:t>
        <a:bodyPr/>
        <a:lstStyle/>
        <a:p>
          <a:endParaRPr lang="en-GB" sz="1100"/>
        </a:p>
      </dgm:t>
    </dgm:pt>
    <dgm:pt modelId="{52198F87-D3F4-4031-A26B-977C24BAEA30}" type="asst">
      <dgm:prSet phldrT="[Text]" custT="1"/>
      <dgm:spPr/>
      <dgm:t>
        <a:bodyPr/>
        <a:lstStyle/>
        <a:p>
          <a:r>
            <a:rPr lang="en-GB" sz="1100" dirty="0"/>
            <a:t>Medicines Optimisation Administrator </a:t>
          </a:r>
        </a:p>
      </dgm:t>
    </dgm:pt>
    <dgm:pt modelId="{61E08269-2220-4223-B1E1-DD26E368E3EC}" type="parTrans" cxnId="{5F28F7C3-6CFF-4660-AD25-409D976F208A}">
      <dgm:prSet/>
      <dgm:spPr/>
      <dgm:t>
        <a:bodyPr/>
        <a:lstStyle/>
        <a:p>
          <a:endParaRPr lang="en-GB" sz="1100"/>
        </a:p>
      </dgm:t>
    </dgm:pt>
    <dgm:pt modelId="{E8D9835E-E90A-40B7-80D8-2EC1D31AA379}" type="sibTrans" cxnId="{5F28F7C3-6CFF-4660-AD25-409D976F208A}">
      <dgm:prSet/>
      <dgm:spPr/>
      <dgm:t>
        <a:bodyPr/>
        <a:lstStyle/>
        <a:p>
          <a:endParaRPr lang="en-GB" sz="1100"/>
        </a:p>
      </dgm:t>
    </dgm:pt>
    <dgm:pt modelId="{052E04C8-B4C6-42A1-AF02-A84BD79A0559}" type="asst">
      <dgm:prSet phldrT="[Text]" custT="1"/>
      <dgm:spPr/>
      <dgm:t>
        <a:bodyPr/>
        <a:lstStyle/>
        <a:p>
          <a:br>
            <a:rPr lang="en-GB" sz="1100" dirty="0"/>
          </a:br>
          <a:r>
            <a:rPr lang="en-GB" sz="1100" dirty="0"/>
            <a:t>GP Prescribing Lead</a:t>
          </a:r>
        </a:p>
      </dgm:t>
    </dgm:pt>
    <dgm:pt modelId="{35C12F71-19B3-495B-BA03-1234B01002BE}" type="parTrans" cxnId="{081F045B-8708-4973-96CE-6A5A87FAE147}">
      <dgm:prSet/>
      <dgm:spPr/>
      <dgm:t>
        <a:bodyPr/>
        <a:lstStyle/>
        <a:p>
          <a:endParaRPr lang="en-GB" sz="1100"/>
        </a:p>
      </dgm:t>
    </dgm:pt>
    <dgm:pt modelId="{07B5F394-2797-4F50-9E0F-25651DB7844D}" type="sibTrans" cxnId="{081F045B-8708-4973-96CE-6A5A87FAE147}">
      <dgm:prSet/>
      <dgm:spPr/>
      <dgm:t>
        <a:bodyPr/>
        <a:lstStyle/>
        <a:p>
          <a:endParaRPr lang="en-GB" sz="1100"/>
        </a:p>
      </dgm:t>
    </dgm:pt>
    <dgm:pt modelId="{B5001984-35DE-4EE8-A169-D18F3CA6C1A7}" type="asst">
      <dgm:prSet phldrT="[Text]" custT="1"/>
      <dgm:spPr/>
      <dgm:t>
        <a:bodyPr/>
        <a:lstStyle/>
        <a:p>
          <a:br>
            <a:rPr lang="en-GB" sz="1100" dirty="0"/>
          </a:br>
          <a:r>
            <a:rPr lang="en-GB" sz="1100" dirty="0"/>
            <a:t>GP Prescribing Lead</a:t>
          </a:r>
        </a:p>
      </dgm:t>
    </dgm:pt>
    <dgm:pt modelId="{6E63A06C-B877-433E-9B00-B725ADBC4416}" type="parTrans" cxnId="{57A35929-AF3F-475A-88DE-86AED2A57EFF}">
      <dgm:prSet/>
      <dgm:spPr/>
      <dgm:t>
        <a:bodyPr/>
        <a:lstStyle/>
        <a:p>
          <a:endParaRPr lang="en-GB" sz="1100"/>
        </a:p>
      </dgm:t>
    </dgm:pt>
    <dgm:pt modelId="{EB4789C1-AC57-4138-949F-1B356ECBA9B5}" type="sibTrans" cxnId="{57A35929-AF3F-475A-88DE-86AED2A57EFF}">
      <dgm:prSet/>
      <dgm:spPr/>
      <dgm:t>
        <a:bodyPr/>
        <a:lstStyle/>
        <a:p>
          <a:endParaRPr lang="en-GB" sz="1100"/>
        </a:p>
      </dgm:t>
    </dgm:pt>
    <dgm:pt modelId="{3CF701D4-ACC9-4DE7-B063-5E512A808C50}" type="asst">
      <dgm:prSet custT="1"/>
      <dgm:spPr/>
      <dgm:t>
        <a:bodyPr/>
        <a:lstStyle/>
        <a:p>
          <a:r>
            <a:rPr lang="en-GB" sz="1100" dirty="0">
              <a:solidFill>
                <a:srgbClr val="FF0000"/>
              </a:solidFill>
            </a:rPr>
            <a:t>VACANT</a:t>
          </a:r>
        </a:p>
        <a:p>
          <a:r>
            <a:rPr lang="en-GB" sz="1100" dirty="0">
              <a:solidFill>
                <a:srgbClr val="FF0000"/>
              </a:solidFill>
            </a:rPr>
            <a:t>Medicines Optimisation Administrator </a:t>
          </a:r>
        </a:p>
      </dgm:t>
    </dgm:pt>
    <dgm:pt modelId="{33969E1E-BC66-4781-A4F7-B29FCD3EDC1C}" type="sibTrans" cxnId="{CD88D562-830C-4E74-A87C-4983EDD09820}">
      <dgm:prSet/>
      <dgm:spPr/>
      <dgm:t>
        <a:bodyPr/>
        <a:lstStyle/>
        <a:p>
          <a:endParaRPr lang="en-GB" sz="1100"/>
        </a:p>
      </dgm:t>
    </dgm:pt>
    <dgm:pt modelId="{E066BC54-9BA6-4974-BEBB-5BD209A72AF8}" type="parTrans" cxnId="{CD88D562-830C-4E74-A87C-4983EDD09820}">
      <dgm:prSet/>
      <dgm:spPr/>
      <dgm:t>
        <a:bodyPr/>
        <a:lstStyle/>
        <a:p>
          <a:endParaRPr lang="en-GB" sz="1100"/>
        </a:p>
      </dgm:t>
    </dgm:pt>
    <dgm:pt modelId="{5F7E53D3-C741-4CE6-A92F-BB76FBCC0D0E}">
      <dgm:prSet custT="1"/>
      <dgm:spPr/>
      <dgm:t>
        <a:bodyPr/>
        <a:lstStyle/>
        <a:p>
          <a:r>
            <a:rPr lang="en-GB" sz="1100" dirty="0">
              <a:solidFill>
                <a:srgbClr val="FF0000"/>
              </a:solidFill>
            </a:rPr>
            <a:t>VACANT</a:t>
          </a:r>
        </a:p>
        <a:p>
          <a:r>
            <a:rPr lang="en-GB" sz="1100" dirty="0">
              <a:solidFill>
                <a:srgbClr val="FF0000"/>
              </a:solidFill>
            </a:rPr>
            <a:t> ICS Community Pharmacy Clinical and Assurance Lead  </a:t>
          </a:r>
        </a:p>
        <a:p>
          <a:r>
            <a:rPr lang="en-GB" sz="1100" dirty="0">
              <a:solidFill>
                <a:srgbClr val="FF0000"/>
              </a:solidFill>
            </a:rPr>
            <a:t>Fixed term</a:t>
          </a:r>
        </a:p>
      </dgm:t>
    </dgm:pt>
    <dgm:pt modelId="{A418575E-4E14-42E2-A560-B53481116805}" type="parTrans" cxnId="{11CA6579-ADC4-4C6B-8CBD-89B9E04BAC8E}">
      <dgm:prSet/>
      <dgm:spPr/>
      <dgm:t>
        <a:bodyPr/>
        <a:lstStyle/>
        <a:p>
          <a:endParaRPr lang="en-GB" sz="1100"/>
        </a:p>
      </dgm:t>
    </dgm:pt>
    <dgm:pt modelId="{5FDDC4ED-AAD0-4529-B68F-00AADBAC57B7}" type="sibTrans" cxnId="{11CA6579-ADC4-4C6B-8CBD-89B9E04BAC8E}">
      <dgm:prSet/>
      <dgm:spPr/>
      <dgm:t>
        <a:bodyPr/>
        <a:lstStyle/>
        <a:p>
          <a:endParaRPr lang="en-GB" sz="1100"/>
        </a:p>
      </dgm:t>
    </dgm:pt>
    <dgm:pt modelId="{1987175E-BFE4-4614-BDC1-1E06D90A1CA6}" type="asst">
      <dgm:prSet custT="1"/>
      <dgm:spPr/>
      <dgm:t>
        <a:bodyPr/>
        <a:lstStyle/>
        <a:p>
          <a:r>
            <a:rPr lang="en-GB" sz="1100" dirty="0"/>
            <a:t>GP Prescribing Lead</a:t>
          </a:r>
        </a:p>
      </dgm:t>
    </dgm:pt>
    <dgm:pt modelId="{8F4BEA72-6647-4399-BE58-70DBB34FA6D2}" type="parTrans" cxnId="{76E46A26-72D7-4DCB-8F65-2A499EC6495E}">
      <dgm:prSet/>
      <dgm:spPr/>
      <dgm:t>
        <a:bodyPr/>
        <a:lstStyle/>
        <a:p>
          <a:endParaRPr lang="en-GB" sz="1100"/>
        </a:p>
      </dgm:t>
    </dgm:pt>
    <dgm:pt modelId="{C3D2DFB1-821E-47B4-8ED3-D92839B1B93C}" type="sibTrans" cxnId="{76E46A26-72D7-4DCB-8F65-2A499EC6495E}">
      <dgm:prSet/>
      <dgm:spPr/>
      <dgm:t>
        <a:bodyPr/>
        <a:lstStyle/>
        <a:p>
          <a:endParaRPr lang="en-GB" sz="1100"/>
        </a:p>
      </dgm:t>
    </dgm:pt>
    <dgm:pt modelId="{FEAF7A56-6789-4341-80AF-40D9AE1020E3}" type="pres">
      <dgm:prSet presAssocID="{AF4CEA52-E73C-4766-8D68-75DA675251E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E2D4DCE-8DAE-4121-B63E-673BB608C52D}" type="pres">
      <dgm:prSet presAssocID="{123CD90B-D2F6-42D2-8BEA-DD2D312652A3}" presName="hierRoot1" presStyleCnt="0">
        <dgm:presLayoutVars>
          <dgm:hierBranch val="init"/>
        </dgm:presLayoutVars>
      </dgm:prSet>
      <dgm:spPr/>
    </dgm:pt>
    <dgm:pt modelId="{D7E1C93F-50FB-4119-9FCB-9CCCACEAB278}" type="pres">
      <dgm:prSet presAssocID="{123CD90B-D2F6-42D2-8BEA-DD2D312652A3}" presName="rootComposite1" presStyleCnt="0"/>
      <dgm:spPr/>
    </dgm:pt>
    <dgm:pt modelId="{EE9478FE-77E3-4014-8132-F48D0C32393F}" type="pres">
      <dgm:prSet presAssocID="{123CD90B-D2F6-42D2-8BEA-DD2D312652A3}" presName="rootText1" presStyleLbl="node0" presStyleIdx="0" presStyleCnt="1" custScaleX="134861" custScaleY="158098">
        <dgm:presLayoutVars>
          <dgm:chPref val="3"/>
        </dgm:presLayoutVars>
      </dgm:prSet>
      <dgm:spPr/>
    </dgm:pt>
    <dgm:pt modelId="{DE04C107-934D-4ABD-A29F-3AB9D976B26B}" type="pres">
      <dgm:prSet presAssocID="{123CD90B-D2F6-42D2-8BEA-DD2D312652A3}" presName="rootConnector1" presStyleLbl="node1" presStyleIdx="0" presStyleCnt="0"/>
      <dgm:spPr/>
    </dgm:pt>
    <dgm:pt modelId="{321980BA-D467-4FF2-9F62-8B84369D126E}" type="pres">
      <dgm:prSet presAssocID="{123CD90B-D2F6-42D2-8BEA-DD2D312652A3}" presName="hierChild2" presStyleCnt="0"/>
      <dgm:spPr/>
    </dgm:pt>
    <dgm:pt modelId="{AFBD50E6-17AE-4123-869D-8FFF41C914D9}" type="pres">
      <dgm:prSet presAssocID="{E2D7C605-6EE5-4572-907D-1C5F91BA11CF}" presName="Name37" presStyleLbl="parChTrans1D2" presStyleIdx="0" presStyleCnt="8"/>
      <dgm:spPr/>
    </dgm:pt>
    <dgm:pt modelId="{15A0ED3D-10A0-4DB2-9289-20F4205BF6A0}" type="pres">
      <dgm:prSet presAssocID="{B6B9B55E-6E7F-491E-B107-6BA278D087E2}" presName="hierRoot2" presStyleCnt="0">
        <dgm:presLayoutVars>
          <dgm:hierBranch val="init"/>
        </dgm:presLayoutVars>
      </dgm:prSet>
      <dgm:spPr/>
    </dgm:pt>
    <dgm:pt modelId="{DCC0AFA8-6DCD-43DD-91C2-D8DFE0B203AA}" type="pres">
      <dgm:prSet presAssocID="{B6B9B55E-6E7F-491E-B107-6BA278D087E2}" presName="rootComposite" presStyleCnt="0"/>
      <dgm:spPr/>
    </dgm:pt>
    <dgm:pt modelId="{99003276-9325-49DA-90CD-DC151B17D76D}" type="pres">
      <dgm:prSet presAssocID="{B6B9B55E-6E7F-491E-B107-6BA278D087E2}" presName="rootText" presStyleLbl="node2" presStyleIdx="0" presStyleCnt="3" custScaleX="101440" custScaleY="221478" custLinFactY="-100000" custLinFactNeighborX="40750" custLinFactNeighborY="-125639">
        <dgm:presLayoutVars>
          <dgm:chPref val="3"/>
        </dgm:presLayoutVars>
      </dgm:prSet>
      <dgm:spPr/>
    </dgm:pt>
    <dgm:pt modelId="{13FBDCC3-3820-4C74-AC4C-401855AA83C9}" type="pres">
      <dgm:prSet presAssocID="{B6B9B55E-6E7F-491E-B107-6BA278D087E2}" presName="rootConnector" presStyleLbl="node2" presStyleIdx="0" presStyleCnt="3"/>
      <dgm:spPr/>
    </dgm:pt>
    <dgm:pt modelId="{FDD4280B-247E-43C8-AB7F-0E9959210882}" type="pres">
      <dgm:prSet presAssocID="{B6B9B55E-6E7F-491E-B107-6BA278D087E2}" presName="hierChild4" presStyleCnt="0"/>
      <dgm:spPr/>
    </dgm:pt>
    <dgm:pt modelId="{27AA0646-3359-4D97-B154-CACB5B437870}" type="pres">
      <dgm:prSet presAssocID="{F875943B-61DB-43B4-8E37-21FE40B69DBC}" presName="Name37" presStyleLbl="parChTrans1D3" presStyleIdx="0" presStyleCnt="4"/>
      <dgm:spPr/>
    </dgm:pt>
    <dgm:pt modelId="{2C440C57-5EFE-427F-A5B4-7B30316748ED}" type="pres">
      <dgm:prSet presAssocID="{7419FF31-8D90-4746-8425-A12AD8F3D345}" presName="hierRoot2" presStyleCnt="0">
        <dgm:presLayoutVars>
          <dgm:hierBranch val="init"/>
        </dgm:presLayoutVars>
      </dgm:prSet>
      <dgm:spPr/>
    </dgm:pt>
    <dgm:pt modelId="{9F49D1C2-EEA7-45C1-90A0-7EE723F52DF4}" type="pres">
      <dgm:prSet presAssocID="{7419FF31-8D90-4746-8425-A12AD8F3D345}" presName="rootComposite" presStyleCnt="0"/>
      <dgm:spPr/>
    </dgm:pt>
    <dgm:pt modelId="{11768D13-1069-474D-9477-6CABE59F53E8}" type="pres">
      <dgm:prSet presAssocID="{7419FF31-8D90-4746-8425-A12AD8F3D345}" presName="rootText" presStyleLbl="node3" presStyleIdx="0" presStyleCnt="2" custLinFactY="-98032" custLinFactNeighborX="-90201" custLinFactNeighborY="-100000">
        <dgm:presLayoutVars>
          <dgm:chPref val="3"/>
        </dgm:presLayoutVars>
      </dgm:prSet>
      <dgm:spPr/>
    </dgm:pt>
    <dgm:pt modelId="{4049EBB0-FE78-4D58-99A4-1E89B4A2D9FD}" type="pres">
      <dgm:prSet presAssocID="{7419FF31-8D90-4746-8425-A12AD8F3D345}" presName="rootConnector" presStyleLbl="node3" presStyleIdx="0" presStyleCnt="2"/>
      <dgm:spPr/>
    </dgm:pt>
    <dgm:pt modelId="{B261BD65-B1A7-4C05-836F-ACBCACFBA7ED}" type="pres">
      <dgm:prSet presAssocID="{7419FF31-8D90-4746-8425-A12AD8F3D345}" presName="hierChild4" presStyleCnt="0"/>
      <dgm:spPr/>
    </dgm:pt>
    <dgm:pt modelId="{8C23718F-5B14-4DDC-9479-77374B6ADC6A}" type="pres">
      <dgm:prSet presAssocID="{7419FF31-8D90-4746-8425-A12AD8F3D345}" presName="hierChild5" presStyleCnt="0"/>
      <dgm:spPr/>
    </dgm:pt>
    <dgm:pt modelId="{9CD6D567-4B2C-4E3B-9C52-AAC231C14181}" type="pres">
      <dgm:prSet presAssocID="{B6B9B55E-6E7F-491E-B107-6BA278D087E2}" presName="hierChild5" presStyleCnt="0"/>
      <dgm:spPr/>
    </dgm:pt>
    <dgm:pt modelId="{CAF5D0FD-5C54-406A-84D0-097A2500BB15}" type="pres">
      <dgm:prSet presAssocID="{C21FE290-862A-43EF-BABA-3987F5EF5C20}" presName="Name37" presStyleLbl="parChTrans1D2" presStyleIdx="1" presStyleCnt="8"/>
      <dgm:spPr/>
    </dgm:pt>
    <dgm:pt modelId="{22224F3B-994B-4A11-BDB7-07506357234B}" type="pres">
      <dgm:prSet presAssocID="{8CBDE831-C04E-4544-A1B0-33A9792B1C3D}" presName="hierRoot2" presStyleCnt="0">
        <dgm:presLayoutVars>
          <dgm:hierBranch val="init"/>
        </dgm:presLayoutVars>
      </dgm:prSet>
      <dgm:spPr/>
    </dgm:pt>
    <dgm:pt modelId="{954948FC-C9A6-4384-9C05-96C2783E680F}" type="pres">
      <dgm:prSet presAssocID="{8CBDE831-C04E-4544-A1B0-33A9792B1C3D}" presName="rootComposite" presStyleCnt="0"/>
      <dgm:spPr/>
    </dgm:pt>
    <dgm:pt modelId="{ED4551DC-0106-4F48-B6C0-F05131373689}" type="pres">
      <dgm:prSet presAssocID="{8CBDE831-C04E-4544-A1B0-33A9792B1C3D}" presName="rootText" presStyleLbl="node2" presStyleIdx="1" presStyleCnt="3" custScaleX="120321" custScaleY="226698" custLinFactY="-100000" custLinFactNeighborX="86381" custLinFactNeighborY="-125639">
        <dgm:presLayoutVars>
          <dgm:chPref val="3"/>
        </dgm:presLayoutVars>
      </dgm:prSet>
      <dgm:spPr/>
    </dgm:pt>
    <dgm:pt modelId="{542765BB-CF7A-4907-91E9-9B83BD4A782C}" type="pres">
      <dgm:prSet presAssocID="{8CBDE831-C04E-4544-A1B0-33A9792B1C3D}" presName="rootConnector" presStyleLbl="node2" presStyleIdx="1" presStyleCnt="3"/>
      <dgm:spPr/>
    </dgm:pt>
    <dgm:pt modelId="{C3395D87-5EF0-4EB9-A0F7-290A6A3AF7FB}" type="pres">
      <dgm:prSet presAssocID="{8CBDE831-C04E-4544-A1B0-33A9792B1C3D}" presName="hierChild4" presStyleCnt="0"/>
      <dgm:spPr/>
    </dgm:pt>
    <dgm:pt modelId="{D0A0EBF1-2974-46A7-BA6A-891A18C62B89}" type="pres">
      <dgm:prSet presAssocID="{4DF0FAE7-EB6A-403F-A065-6324C9BBADF0}" presName="Name37" presStyleLbl="parChTrans1D3" presStyleIdx="1" presStyleCnt="4"/>
      <dgm:spPr/>
    </dgm:pt>
    <dgm:pt modelId="{646C29DF-2C25-4ABD-B7FF-AFA5C2B77D1E}" type="pres">
      <dgm:prSet presAssocID="{49F9EB79-5DCB-4685-8BFE-1B0DB0D99DEE}" presName="hierRoot2" presStyleCnt="0">
        <dgm:presLayoutVars>
          <dgm:hierBranch val="init"/>
        </dgm:presLayoutVars>
      </dgm:prSet>
      <dgm:spPr/>
    </dgm:pt>
    <dgm:pt modelId="{BFAE74AD-A51D-48DB-B019-099A0FE8FC19}" type="pres">
      <dgm:prSet presAssocID="{49F9EB79-5DCB-4685-8BFE-1B0DB0D99DEE}" presName="rootComposite" presStyleCnt="0"/>
      <dgm:spPr/>
    </dgm:pt>
    <dgm:pt modelId="{6D9F3BAF-11C3-4F25-AFB4-4594825B3B7B}" type="pres">
      <dgm:prSet presAssocID="{49F9EB79-5DCB-4685-8BFE-1B0DB0D99DEE}" presName="rootText" presStyleLbl="node3" presStyleIdx="1" presStyleCnt="2" custLinFactX="100000" custLinFactY="-100000" custLinFactNeighborX="118873" custLinFactNeighborY="-134377">
        <dgm:presLayoutVars>
          <dgm:chPref val="3"/>
        </dgm:presLayoutVars>
      </dgm:prSet>
      <dgm:spPr/>
    </dgm:pt>
    <dgm:pt modelId="{C4ABC36A-BC6E-426F-91FF-5896B73F868F}" type="pres">
      <dgm:prSet presAssocID="{49F9EB79-5DCB-4685-8BFE-1B0DB0D99DEE}" presName="rootConnector" presStyleLbl="node3" presStyleIdx="1" presStyleCnt="2"/>
      <dgm:spPr/>
    </dgm:pt>
    <dgm:pt modelId="{385D2F8E-DCE3-4A0C-BCAC-090B7EC43D97}" type="pres">
      <dgm:prSet presAssocID="{49F9EB79-5DCB-4685-8BFE-1B0DB0D99DEE}" presName="hierChild4" presStyleCnt="0"/>
      <dgm:spPr/>
    </dgm:pt>
    <dgm:pt modelId="{0181F85F-5510-4FD8-AF0C-B39C5D9D3B46}" type="pres">
      <dgm:prSet presAssocID="{49F9EB79-5DCB-4685-8BFE-1B0DB0D99DEE}" presName="hierChild5" presStyleCnt="0"/>
      <dgm:spPr/>
    </dgm:pt>
    <dgm:pt modelId="{00AF8416-3F8D-4449-B856-CBA0908D151F}" type="pres">
      <dgm:prSet presAssocID="{8CBDE831-C04E-4544-A1B0-33A9792B1C3D}" presName="hierChild5" presStyleCnt="0"/>
      <dgm:spPr/>
    </dgm:pt>
    <dgm:pt modelId="{9EABA70B-C1CE-46C8-9A64-52378F73714A}" type="pres">
      <dgm:prSet presAssocID="{A418575E-4E14-42E2-A560-B53481116805}" presName="Name37" presStyleLbl="parChTrans1D2" presStyleIdx="2" presStyleCnt="8"/>
      <dgm:spPr/>
    </dgm:pt>
    <dgm:pt modelId="{2221BC09-E11E-43A4-BB62-480B1ABD76AB}" type="pres">
      <dgm:prSet presAssocID="{5F7E53D3-C741-4CE6-A92F-BB76FBCC0D0E}" presName="hierRoot2" presStyleCnt="0">
        <dgm:presLayoutVars>
          <dgm:hierBranch val="init"/>
        </dgm:presLayoutVars>
      </dgm:prSet>
      <dgm:spPr/>
    </dgm:pt>
    <dgm:pt modelId="{E9E7FFDE-BB1B-4627-80A0-AA8493A9D505}" type="pres">
      <dgm:prSet presAssocID="{5F7E53D3-C741-4CE6-A92F-BB76FBCC0D0E}" presName="rootComposite" presStyleCnt="0"/>
      <dgm:spPr/>
    </dgm:pt>
    <dgm:pt modelId="{96BD5111-32E9-4093-A5C2-D90B0F3E30D6}" type="pres">
      <dgm:prSet presAssocID="{5F7E53D3-C741-4CE6-A92F-BB76FBCC0D0E}" presName="rootText" presStyleLbl="node2" presStyleIdx="2" presStyleCnt="3" custScaleX="122242" custScaleY="240096" custLinFactX="-25751" custLinFactY="16665" custLinFactNeighborX="-100000" custLinFactNeighborY="100000">
        <dgm:presLayoutVars>
          <dgm:chPref val="3"/>
        </dgm:presLayoutVars>
      </dgm:prSet>
      <dgm:spPr/>
    </dgm:pt>
    <dgm:pt modelId="{DC7BAF70-A05A-4B50-8496-1E15021B0F53}" type="pres">
      <dgm:prSet presAssocID="{5F7E53D3-C741-4CE6-A92F-BB76FBCC0D0E}" presName="rootConnector" presStyleLbl="node2" presStyleIdx="2" presStyleCnt="3"/>
      <dgm:spPr/>
    </dgm:pt>
    <dgm:pt modelId="{8697D27E-7FF4-4607-9B48-8AB1364EB12E}" type="pres">
      <dgm:prSet presAssocID="{5F7E53D3-C741-4CE6-A92F-BB76FBCC0D0E}" presName="hierChild4" presStyleCnt="0"/>
      <dgm:spPr/>
    </dgm:pt>
    <dgm:pt modelId="{842C4AC4-4045-4BCD-90E1-F841A8F1DCB1}" type="pres">
      <dgm:prSet presAssocID="{5F7E53D3-C741-4CE6-A92F-BB76FBCC0D0E}" presName="hierChild5" presStyleCnt="0"/>
      <dgm:spPr/>
    </dgm:pt>
    <dgm:pt modelId="{6248FDDA-ECC8-426E-B7C2-69CA55D246E6}" type="pres">
      <dgm:prSet presAssocID="{123CD90B-D2F6-42D2-8BEA-DD2D312652A3}" presName="hierChild3" presStyleCnt="0"/>
      <dgm:spPr/>
    </dgm:pt>
    <dgm:pt modelId="{0B165230-A9C7-4D83-8AEF-FE55F318A134}" type="pres">
      <dgm:prSet presAssocID="{5D6059FE-DFBD-42F8-96FB-3B053EE03180}" presName="Name111" presStyleLbl="parChTrans1D2" presStyleIdx="3" presStyleCnt="8"/>
      <dgm:spPr/>
    </dgm:pt>
    <dgm:pt modelId="{E19E919B-036A-4B6E-85EC-A04E52D5328B}" type="pres">
      <dgm:prSet presAssocID="{8951854A-AF43-4DEA-99F6-A32AED6991B9}" presName="hierRoot3" presStyleCnt="0">
        <dgm:presLayoutVars>
          <dgm:hierBranch val="init"/>
        </dgm:presLayoutVars>
      </dgm:prSet>
      <dgm:spPr/>
    </dgm:pt>
    <dgm:pt modelId="{22FA8F35-6151-4BA9-9BE4-A54E6ACD1878}" type="pres">
      <dgm:prSet presAssocID="{8951854A-AF43-4DEA-99F6-A32AED6991B9}" presName="rootComposite3" presStyleCnt="0"/>
      <dgm:spPr/>
    </dgm:pt>
    <dgm:pt modelId="{E4C0D46A-E05D-4971-AFD7-E651061530FD}" type="pres">
      <dgm:prSet presAssocID="{8951854A-AF43-4DEA-99F6-A32AED6991B9}" presName="rootText3" presStyleLbl="asst1" presStyleIdx="0" presStyleCnt="7" custScaleX="124748" custScaleY="113365" custLinFactX="18216" custLinFactNeighborX="100000" custLinFactNeighborY="15762">
        <dgm:presLayoutVars>
          <dgm:chPref val="3"/>
        </dgm:presLayoutVars>
      </dgm:prSet>
      <dgm:spPr/>
    </dgm:pt>
    <dgm:pt modelId="{93AA07EA-2E1D-48B1-86DA-23FFC57C577D}" type="pres">
      <dgm:prSet presAssocID="{8951854A-AF43-4DEA-99F6-A32AED6991B9}" presName="rootConnector3" presStyleLbl="asst1" presStyleIdx="0" presStyleCnt="7"/>
      <dgm:spPr/>
    </dgm:pt>
    <dgm:pt modelId="{18B24ED8-0020-4EDD-8C84-6B806C3E4A43}" type="pres">
      <dgm:prSet presAssocID="{8951854A-AF43-4DEA-99F6-A32AED6991B9}" presName="hierChild6" presStyleCnt="0"/>
      <dgm:spPr/>
    </dgm:pt>
    <dgm:pt modelId="{A8C5395F-CB56-45C8-9223-C43EE4822D01}" type="pres">
      <dgm:prSet presAssocID="{8951854A-AF43-4DEA-99F6-A32AED6991B9}" presName="hierChild7" presStyleCnt="0"/>
      <dgm:spPr/>
    </dgm:pt>
    <dgm:pt modelId="{7AE2B74C-01DB-42C0-9B5D-70CE92825CD7}" type="pres">
      <dgm:prSet presAssocID="{8F4BEA72-6647-4399-BE58-70DBB34FA6D2}" presName="Name111" presStyleLbl="parChTrans1D2" presStyleIdx="4" presStyleCnt="8"/>
      <dgm:spPr/>
    </dgm:pt>
    <dgm:pt modelId="{7EBC42A8-76B8-4731-BD05-6933DA612A9B}" type="pres">
      <dgm:prSet presAssocID="{1987175E-BFE4-4614-BDC1-1E06D90A1CA6}" presName="hierRoot3" presStyleCnt="0">
        <dgm:presLayoutVars>
          <dgm:hierBranch val="init"/>
        </dgm:presLayoutVars>
      </dgm:prSet>
      <dgm:spPr/>
    </dgm:pt>
    <dgm:pt modelId="{BD787B29-EC91-4F0A-B5D9-4B1270C640A1}" type="pres">
      <dgm:prSet presAssocID="{1987175E-BFE4-4614-BDC1-1E06D90A1CA6}" presName="rootComposite3" presStyleCnt="0"/>
      <dgm:spPr/>
    </dgm:pt>
    <dgm:pt modelId="{6C9CF970-68BA-4D4D-BE3D-7979E13551B3}" type="pres">
      <dgm:prSet presAssocID="{1987175E-BFE4-4614-BDC1-1E06D90A1CA6}" presName="rootText3" presStyleLbl="asst1" presStyleIdx="1" presStyleCnt="7" custScaleX="110411" custScaleY="112966">
        <dgm:presLayoutVars>
          <dgm:chPref val="3"/>
        </dgm:presLayoutVars>
      </dgm:prSet>
      <dgm:spPr/>
    </dgm:pt>
    <dgm:pt modelId="{7957B20E-2E4E-4862-9CA1-011712F07611}" type="pres">
      <dgm:prSet presAssocID="{1987175E-BFE4-4614-BDC1-1E06D90A1CA6}" presName="rootConnector3" presStyleLbl="asst1" presStyleIdx="1" presStyleCnt="7"/>
      <dgm:spPr/>
    </dgm:pt>
    <dgm:pt modelId="{60F57E67-5222-44B5-BE95-E59C150D0554}" type="pres">
      <dgm:prSet presAssocID="{1987175E-BFE4-4614-BDC1-1E06D90A1CA6}" presName="hierChild6" presStyleCnt="0"/>
      <dgm:spPr/>
    </dgm:pt>
    <dgm:pt modelId="{9D9DD489-7582-4AE8-9F0D-CC7A822BAA96}" type="pres">
      <dgm:prSet presAssocID="{1987175E-BFE4-4614-BDC1-1E06D90A1CA6}" presName="hierChild7" presStyleCnt="0"/>
      <dgm:spPr/>
    </dgm:pt>
    <dgm:pt modelId="{E5263691-2319-4DD9-B474-9D8DB5894F88}" type="pres">
      <dgm:prSet presAssocID="{35C12F71-19B3-495B-BA03-1234B01002BE}" presName="Name111" presStyleLbl="parChTrans1D2" presStyleIdx="5" presStyleCnt="8"/>
      <dgm:spPr/>
    </dgm:pt>
    <dgm:pt modelId="{1A7B73AE-FF68-4694-85BE-49D732115C2C}" type="pres">
      <dgm:prSet presAssocID="{052E04C8-B4C6-42A1-AF02-A84BD79A0559}" presName="hierRoot3" presStyleCnt="0">
        <dgm:presLayoutVars>
          <dgm:hierBranch val="init"/>
        </dgm:presLayoutVars>
      </dgm:prSet>
      <dgm:spPr/>
    </dgm:pt>
    <dgm:pt modelId="{0FAF1A78-4FB5-481C-B1B6-0A42B51A73B0}" type="pres">
      <dgm:prSet presAssocID="{052E04C8-B4C6-42A1-AF02-A84BD79A0559}" presName="rootComposite3" presStyleCnt="0"/>
      <dgm:spPr/>
    </dgm:pt>
    <dgm:pt modelId="{54C3367D-C5BE-4DC3-871B-ED4D217B7846}" type="pres">
      <dgm:prSet presAssocID="{052E04C8-B4C6-42A1-AF02-A84BD79A0559}" presName="rootText3" presStyleLbl="asst1" presStyleIdx="2" presStyleCnt="7" custScaleX="126324" custScaleY="125560" custLinFactX="17428" custLinFactNeighborX="100000">
        <dgm:presLayoutVars>
          <dgm:chPref val="3"/>
        </dgm:presLayoutVars>
      </dgm:prSet>
      <dgm:spPr/>
    </dgm:pt>
    <dgm:pt modelId="{670B1733-D07B-45B9-BD89-CE1B228EFEC3}" type="pres">
      <dgm:prSet presAssocID="{052E04C8-B4C6-42A1-AF02-A84BD79A0559}" presName="rootConnector3" presStyleLbl="asst1" presStyleIdx="2" presStyleCnt="7"/>
      <dgm:spPr/>
    </dgm:pt>
    <dgm:pt modelId="{8579DB27-DC7A-4055-9B87-3174ABFF7674}" type="pres">
      <dgm:prSet presAssocID="{052E04C8-B4C6-42A1-AF02-A84BD79A0559}" presName="hierChild6" presStyleCnt="0"/>
      <dgm:spPr/>
    </dgm:pt>
    <dgm:pt modelId="{3009A03A-D5D2-4334-90E0-740DD5CCA18E}" type="pres">
      <dgm:prSet presAssocID="{052E04C8-B4C6-42A1-AF02-A84BD79A0559}" presName="hierChild7" presStyleCnt="0"/>
      <dgm:spPr/>
    </dgm:pt>
    <dgm:pt modelId="{E25265AD-509E-40B5-95BA-D478E30BBC76}" type="pres">
      <dgm:prSet presAssocID="{6E63A06C-B877-433E-9B00-B725ADBC4416}" presName="Name111" presStyleLbl="parChTrans1D2" presStyleIdx="6" presStyleCnt="8"/>
      <dgm:spPr/>
    </dgm:pt>
    <dgm:pt modelId="{D0CD26EB-E22E-49A1-BD37-F53FAB658417}" type="pres">
      <dgm:prSet presAssocID="{B5001984-35DE-4EE8-A169-D18F3CA6C1A7}" presName="hierRoot3" presStyleCnt="0">
        <dgm:presLayoutVars>
          <dgm:hierBranch val="init"/>
        </dgm:presLayoutVars>
      </dgm:prSet>
      <dgm:spPr/>
    </dgm:pt>
    <dgm:pt modelId="{23395258-26F5-412F-BA45-2D1B42C5BA76}" type="pres">
      <dgm:prSet presAssocID="{B5001984-35DE-4EE8-A169-D18F3CA6C1A7}" presName="rootComposite3" presStyleCnt="0"/>
      <dgm:spPr/>
    </dgm:pt>
    <dgm:pt modelId="{DD7D7C21-6501-4074-B527-9F4C0196FE2B}" type="pres">
      <dgm:prSet presAssocID="{B5001984-35DE-4EE8-A169-D18F3CA6C1A7}" presName="rootText3" presStyleLbl="asst1" presStyleIdx="3" presStyleCnt="7" custScaleX="113787" custScaleY="150441">
        <dgm:presLayoutVars>
          <dgm:chPref val="3"/>
        </dgm:presLayoutVars>
      </dgm:prSet>
      <dgm:spPr/>
    </dgm:pt>
    <dgm:pt modelId="{00D8B650-7DB1-45D2-AA3F-062462515DFF}" type="pres">
      <dgm:prSet presAssocID="{B5001984-35DE-4EE8-A169-D18F3CA6C1A7}" presName="rootConnector3" presStyleLbl="asst1" presStyleIdx="3" presStyleCnt="7"/>
      <dgm:spPr/>
    </dgm:pt>
    <dgm:pt modelId="{DF21E5A3-6E96-41B7-9285-AF3808448293}" type="pres">
      <dgm:prSet presAssocID="{B5001984-35DE-4EE8-A169-D18F3CA6C1A7}" presName="hierChild6" presStyleCnt="0"/>
      <dgm:spPr/>
    </dgm:pt>
    <dgm:pt modelId="{8C3CA6A7-616D-4C8C-8914-FA13C24B18D7}" type="pres">
      <dgm:prSet presAssocID="{B5001984-35DE-4EE8-A169-D18F3CA6C1A7}" presName="hierChild7" presStyleCnt="0"/>
      <dgm:spPr/>
    </dgm:pt>
    <dgm:pt modelId="{277A14BD-C5C9-4B09-9B67-793A08A682A0}" type="pres">
      <dgm:prSet presAssocID="{25B4EDE8-608A-4776-AAAF-F958C5C131AB}" presName="Name111" presStyleLbl="parChTrans1D2" presStyleIdx="7" presStyleCnt="8"/>
      <dgm:spPr/>
    </dgm:pt>
    <dgm:pt modelId="{5813D668-C0CD-4D21-B6B4-743BBB05952D}" type="pres">
      <dgm:prSet presAssocID="{35254E9F-74B6-4F1E-9768-E73AF3C23FB1}" presName="hierRoot3" presStyleCnt="0">
        <dgm:presLayoutVars>
          <dgm:hierBranch val="l"/>
        </dgm:presLayoutVars>
      </dgm:prSet>
      <dgm:spPr/>
    </dgm:pt>
    <dgm:pt modelId="{0ECD8B97-A288-470F-8A58-4FCBE6C78599}" type="pres">
      <dgm:prSet presAssocID="{35254E9F-74B6-4F1E-9768-E73AF3C23FB1}" presName="rootComposite3" presStyleCnt="0"/>
      <dgm:spPr/>
    </dgm:pt>
    <dgm:pt modelId="{827DB940-3284-4D6A-B766-5E35566FB9BA}" type="pres">
      <dgm:prSet presAssocID="{35254E9F-74B6-4F1E-9768-E73AF3C23FB1}" presName="rootText3" presStyleLbl="asst1" presStyleIdx="4" presStyleCnt="7" custScaleX="119324" custScaleY="132060" custLinFactX="-100000" custLinFactNeighborX="-183267" custLinFactNeighborY="-26442">
        <dgm:presLayoutVars>
          <dgm:chPref val="3"/>
        </dgm:presLayoutVars>
      </dgm:prSet>
      <dgm:spPr/>
    </dgm:pt>
    <dgm:pt modelId="{6DA54A3E-7FF1-4FA9-87C1-B54686BF98CE}" type="pres">
      <dgm:prSet presAssocID="{35254E9F-74B6-4F1E-9768-E73AF3C23FB1}" presName="rootConnector3" presStyleLbl="asst1" presStyleIdx="4" presStyleCnt="7"/>
      <dgm:spPr/>
    </dgm:pt>
    <dgm:pt modelId="{809D9ECD-81FD-4CE8-9EC2-0F1D2E4F2E86}" type="pres">
      <dgm:prSet presAssocID="{35254E9F-74B6-4F1E-9768-E73AF3C23FB1}" presName="hierChild6" presStyleCnt="0"/>
      <dgm:spPr/>
    </dgm:pt>
    <dgm:pt modelId="{0960A23B-39D0-4562-BB24-10EB700E6B36}" type="pres">
      <dgm:prSet presAssocID="{35254E9F-74B6-4F1E-9768-E73AF3C23FB1}" presName="hierChild7" presStyleCnt="0"/>
      <dgm:spPr/>
    </dgm:pt>
    <dgm:pt modelId="{321E18CA-BF4E-418C-BB3A-81610C76E134}" type="pres">
      <dgm:prSet presAssocID="{61E08269-2220-4223-B1E1-DD26E368E3EC}" presName="Name111" presStyleLbl="parChTrans1D3" presStyleIdx="2" presStyleCnt="4"/>
      <dgm:spPr/>
    </dgm:pt>
    <dgm:pt modelId="{1FB9B90D-BECD-4402-9776-D37F9DEC6651}" type="pres">
      <dgm:prSet presAssocID="{52198F87-D3F4-4031-A26B-977C24BAEA30}" presName="hierRoot3" presStyleCnt="0">
        <dgm:presLayoutVars>
          <dgm:hierBranch val="init"/>
        </dgm:presLayoutVars>
      </dgm:prSet>
      <dgm:spPr/>
    </dgm:pt>
    <dgm:pt modelId="{6A58CBBC-CD97-453A-8F37-956787FCD13E}" type="pres">
      <dgm:prSet presAssocID="{52198F87-D3F4-4031-A26B-977C24BAEA30}" presName="rootComposite3" presStyleCnt="0"/>
      <dgm:spPr/>
    </dgm:pt>
    <dgm:pt modelId="{F84DB525-3ABE-48EE-8E70-9D316F086669}" type="pres">
      <dgm:prSet presAssocID="{52198F87-D3F4-4031-A26B-977C24BAEA30}" presName="rootText3" presStyleLbl="asst1" presStyleIdx="5" presStyleCnt="7" custScaleX="120803" custScaleY="132290" custLinFactX="-100000" custLinFactNeighborX="-183340" custLinFactNeighborY="-35180">
        <dgm:presLayoutVars>
          <dgm:chPref val="3"/>
        </dgm:presLayoutVars>
      </dgm:prSet>
      <dgm:spPr/>
    </dgm:pt>
    <dgm:pt modelId="{4A0F0C9A-8917-4690-83E9-BC4157F87628}" type="pres">
      <dgm:prSet presAssocID="{52198F87-D3F4-4031-A26B-977C24BAEA30}" presName="rootConnector3" presStyleLbl="asst1" presStyleIdx="5" presStyleCnt="7"/>
      <dgm:spPr/>
    </dgm:pt>
    <dgm:pt modelId="{DF7888EA-2CF5-4A95-B8A8-A86512B11DD6}" type="pres">
      <dgm:prSet presAssocID="{52198F87-D3F4-4031-A26B-977C24BAEA30}" presName="hierChild6" presStyleCnt="0"/>
      <dgm:spPr/>
    </dgm:pt>
    <dgm:pt modelId="{948CAA2E-1DF1-4A4E-BFE4-5B10C534062A}" type="pres">
      <dgm:prSet presAssocID="{52198F87-D3F4-4031-A26B-977C24BAEA30}" presName="hierChild7" presStyleCnt="0"/>
      <dgm:spPr/>
    </dgm:pt>
    <dgm:pt modelId="{42E318A2-1250-4031-8F69-69D9C5F820BD}" type="pres">
      <dgm:prSet presAssocID="{E066BC54-9BA6-4974-BEBB-5BD209A72AF8}" presName="Name111" presStyleLbl="parChTrans1D3" presStyleIdx="3" presStyleCnt="4"/>
      <dgm:spPr/>
    </dgm:pt>
    <dgm:pt modelId="{6B86EAC4-AE81-47FC-847A-09509C4F3EDA}" type="pres">
      <dgm:prSet presAssocID="{3CF701D4-ACC9-4DE7-B063-5E512A808C50}" presName="hierRoot3" presStyleCnt="0">
        <dgm:presLayoutVars>
          <dgm:hierBranch val="init"/>
        </dgm:presLayoutVars>
      </dgm:prSet>
      <dgm:spPr/>
    </dgm:pt>
    <dgm:pt modelId="{00DFDD98-EC24-4A23-BE31-22BBF746E8B1}" type="pres">
      <dgm:prSet presAssocID="{3CF701D4-ACC9-4DE7-B063-5E512A808C50}" presName="rootComposite3" presStyleCnt="0"/>
      <dgm:spPr/>
    </dgm:pt>
    <dgm:pt modelId="{9DB073E6-E329-4B57-8F73-65CCF2D01052}" type="pres">
      <dgm:prSet presAssocID="{3CF701D4-ACC9-4DE7-B063-5E512A808C50}" presName="rootText3" presStyleLbl="asst1" presStyleIdx="6" presStyleCnt="7" custScaleX="115875" custScaleY="152097" custLinFactX="-100000" custLinFactNeighborX="-177135" custLinFactNeighborY="-35180">
        <dgm:presLayoutVars>
          <dgm:chPref val="3"/>
        </dgm:presLayoutVars>
      </dgm:prSet>
      <dgm:spPr/>
    </dgm:pt>
    <dgm:pt modelId="{5A4BBA1D-A1FE-4DA9-B4C4-9DD592C7715B}" type="pres">
      <dgm:prSet presAssocID="{3CF701D4-ACC9-4DE7-B063-5E512A808C50}" presName="rootConnector3" presStyleLbl="asst1" presStyleIdx="6" presStyleCnt="7"/>
      <dgm:spPr/>
    </dgm:pt>
    <dgm:pt modelId="{53A4CDBE-8A5C-461A-A9A7-046EA0C84F61}" type="pres">
      <dgm:prSet presAssocID="{3CF701D4-ACC9-4DE7-B063-5E512A808C50}" presName="hierChild6" presStyleCnt="0"/>
      <dgm:spPr/>
    </dgm:pt>
    <dgm:pt modelId="{5558C4A7-BF36-4A37-B4A4-5C0FF05132D9}" type="pres">
      <dgm:prSet presAssocID="{3CF701D4-ACC9-4DE7-B063-5E512A808C50}" presName="hierChild7" presStyleCnt="0"/>
      <dgm:spPr/>
    </dgm:pt>
  </dgm:ptLst>
  <dgm:cxnLst>
    <dgm:cxn modelId="{CE610B06-6C68-4C9B-9519-79ADF7D2B6E8}" type="presOf" srcId="{49F9EB79-5DCB-4685-8BFE-1B0DB0D99DEE}" destId="{6D9F3BAF-11C3-4F25-AFB4-4594825B3B7B}" srcOrd="0" destOrd="0" presId="urn:microsoft.com/office/officeart/2005/8/layout/orgChart1"/>
    <dgm:cxn modelId="{8DC62D06-1C37-4068-BA4A-8B1D5BD9BD80}" srcId="{8CBDE831-C04E-4544-A1B0-33A9792B1C3D}" destId="{49F9EB79-5DCB-4685-8BFE-1B0DB0D99DEE}" srcOrd="0" destOrd="0" parTransId="{4DF0FAE7-EB6A-403F-A065-6324C9BBADF0}" sibTransId="{49D5E38C-3BF6-4D9C-B656-DAF05090C534}"/>
    <dgm:cxn modelId="{F351E007-FFCB-44E9-8D4C-F3B194EE064E}" type="presOf" srcId="{8F4BEA72-6647-4399-BE58-70DBB34FA6D2}" destId="{7AE2B74C-01DB-42C0-9B5D-70CE92825CD7}" srcOrd="0" destOrd="0" presId="urn:microsoft.com/office/officeart/2005/8/layout/orgChart1"/>
    <dgm:cxn modelId="{DB66FE07-E0D7-4D32-BB57-27821F624CB0}" type="presOf" srcId="{49F9EB79-5DCB-4685-8BFE-1B0DB0D99DEE}" destId="{C4ABC36A-BC6E-426F-91FF-5896B73F868F}" srcOrd="1" destOrd="0" presId="urn:microsoft.com/office/officeart/2005/8/layout/orgChart1"/>
    <dgm:cxn modelId="{6602350D-E2C8-4A65-988B-3EB6C8CC6051}" type="presOf" srcId="{4DF0FAE7-EB6A-403F-A065-6324C9BBADF0}" destId="{D0A0EBF1-2974-46A7-BA6A-891A18C62B89}" srcOrd="0" destOrd="0" presId="urn:microsoft.com/office/officeart/2005/8/layout/orgChart1"/>
    <dgm:cxn modelId="{49A67A1A-EAB9-4E27-AD80-2684E5F45EC3}" type="presOf" srcId="{C21FE290-862A-43EF-BABA-3987F5EF5C20}" destId="{CAF5D0FD-5C54-406A-84D0-097A2500BB15}" srcOrd="0" destOrd="0" presId="urn:microsoft.com/office/officeart/2005/8/layout/orgChart1"/>
    <dgm:cxn modelId="{60DE841A-ABD1-49AD-BCAD-5BFC354DC98C}" type="presOf" srcId="{B5001984-35DE-4EE8-A169-D18F3CA6C1A7}" destId="{DD7D7C21-6501-4074-B527-9F4C0196FE2B}" srcOrd="0" destOrd="0" presId="urn:microsoft.com/office/officeart/2005/8/layout/orgChart1"/>
    <dgm:cxn modelId="{31D7841D-AB9B-4862-B8C2-8313945818D4}" type="presOf" srcId="{052E04C8-B4C6-42A1-AF02-A84BD79A0559}" destId="{670B1733-D07B-45B9-BD89-CE1B228EFEC3}" srcOrd="1" destOrd="0" presId="urn:microsoft.com/office/officeart/2005/8/layout/orgChart1"/>
    <dgm:cxn modelId="{FE62CB22-65A7-4281-ABCD-81474E0C26CF}" type="presOf" srcId="{5F7E53D3-C741-4CE6-A92F-BB76FBCC0D0E}" destId="{DC7BAF70-A05A-4B50-8496-1E15021B0F53}" srcOrd="1" destOrd="0" presId="urn:microsoft.com/office/officeart/2005/8/layout/orgChart1"/>
    <dgm:cxn modelId="{76E46A26-72D7-4DCB-8F65-2A499EC6495E}" srcId="{123CD90B-D2F6-42D2-8BEA-DD2D312652A3}" destId="{1987175E-BFE4-4614-BDC1-1E06D90A1CA6}" srcOrd="1" destOrd="0" parTransId="{8F4BEA72-6647-4399-BE58-70DBB34FA6D2}" sibTransId="{C3D2DFB1-821E-47B4-8ED3-D92839B1B93C}"/>
    <dgm:cxn modelId="{57A35929-AF3F-475A-88DE-86AED2A57EFF}" srcId="{123CD90B-D2F6-42D2-8BEA-DD2D312652A3}" destId="{B5001984-35DE-4EE8-A169-D18F3CA6C1A7}" srcOrd="3" destOrd="0" parTransId="{6E63A06C-B877-433E-9B00-B725ADBC4416}" sibTransId="{EB4789C1-AC57-4138-949F-1B356ECBA9B5}"/>
    <dgm:cxn modelId="{4323772B-4D11-4CC1-83D6-2F6D68718084}" srcId="{123CD90B-D2F6-42D2-8BEA-DD2D312652A3}" destId="{B6B9B55E-6E7F-491E-B107-6BA278D087E2}" srcOrd="5" destOrd="0" parTransId="{E2D7C605-6EE5-4572-907D-1C5F91BA11CF}" sibTransId="{FC12B432-A41C-4598-B42A-CD5131805B07}"/>
    <dgm:cxn modelId="{1E21982B-5BF9-41A5-BFCD-272FF5D304A8}" srcId="{123CD90B-D2F6-42D2-8BEA-DD2D312652A3}" destId="{35254E9F-74B6-4F1E-9768-E73AF3C23FB1}" srcOrd="4" destOrd="0" parTransId="{25B4EDE8-608A-4776-AAAF-F958C5C131AB}" sibTransId="{74A49E3E-3AF7-4161-BF2E-9FBE4A12013C}"/>
    <dgm:cxn modelId="{6A653137-3120-468A-92EA-7BA766F81E7E}" srcId="{123CD90B-D2F6-42D2-8BEA-DD2D312652A3}" destId="{8CBDE831-C04E-4544-A1B0-33A9792B1C3D}" srcOrd="6" destOrd="0" parTransId="{C21FE290-862A-43EF-BABA-3987F5EF5C20}" sibTransId="{CAFF1966-B6DE-40D5-A8DE-35814066E245}"/>
    <dgm:cxn modelId="{F3786837-1D49-4E85-9580-684E596F844D}" type="presOf" srcId="{35254E9F-74B6-4F1E-9768-E73AF3C23FB1}" destId="{6DA54A3E-7FF1-4FA9-87C1-B54686BF98CE}" srcOrd="1" destOrd="0" presId="urn:microsoft.com/office/officeart/2005/8/layout/orgChart1"/>
    <dgm:cxn modelId="{081F045B-8708-4973-96CE-6A5A87FAE147}" srcId="{123CD90B-D2F6-42D2-8BEA-DD2D312652A3}" destId="{052E04C8-B4C6-42A1-AF02-A84BD79A0559}" srcOrd="2" destOrd="0" parTransId="{35C12F71-19B3-495B-BA03-1234B01002BE}" sibTransId="{07B5F394-2797-4F50-9E0F-25651DB7844D}"/>
    <dgm:cxn modelId="{BB28A75E-C4E4-46D9-97D1-DDEA5B6C5492}" type="presOf" srcId="{35254E9F-74B6-4F1E-9768-E73AF3C23FB1}" destId="{827DB940-3284-4D6A-B766-5E35566FB9BA}" srcOrd="0" destOrd="0" presId="urn:microsoft.com/office/officeart/2005/8/layout/orgChart1"/>
    <dgm:cxn modelId="{3D2A1361-80F2-46DD-85FC-8C459F061ED7}" srcId="{AF4CEA52-E73C-4766-8D68-75DA675251EF}" destId="{123CD90B-D2F6-42D2-8BEA-DD2D312652A3}" srcOrd="0" destOrd="0" parTransId="{D224E203-E08A-4366-9DB4-25877F22A61C}" sibTransId="{1F17ED93-D0CA-4E25-9BF8-B67BEE4FBF27}"/>
    <dgm:cxn modelId="{C7586562-E2AC-435E-9925-881C87E07EE5}" type="presOf" srcId="{3CF701D4-ACC9-4DE7-B063-5E512A808C50}" destId="{5A4BBA1D-A1FE-4DA9-B4C4-9DD592C7715B}" srcOrd="1" destOrd="0" presId="urn:microsoft.com/office/officeart/2005/8/layout/orgChart1"/>
    <dgm:cxn modelId="{CD88D562-830C-4E74-A87C-4983EDD09820}" srcId="{35254E9F-74B6-4F1E-9768-E73AF3C23FB1}" destId="{3CF701D4-ACC9-4DE7-B063-5E512A808C50}" srcOrd="1" destOrd="0" parTransId="{E066BC54-9BA6-4974-BEBB-5BD209A72AF8}" sibTransId="{33969E1E-BC66-4781-A4F7-B29FCD3EDC1C}"/>
    <dgm:cxn modelId="{50C34564-CDBB-43B2-9978-8E284D0CD910}" type="presOf" srcId="{8951854A-AF43-4DEA-99F6-A32AED6991B9}" destId="{E4C0D46A-E05D-4971-AFD7-E651061530FD}" srcOrd="0" destOrd="0" presId="urn:microsoft.com/office/officeart/2005/8/layout/orgChart1"/>
    <dgm:cxn modelId="{DA35D847-8BC0-45CD-93AF-218245C8260E}" type="presOf" srcId="{61E08269-2220-4223-B1E1-DD26E368E3EC}" destId="{321E18CA-BF4E-418C-BB3A-81610C76E134}" srcOrd="0" destOrd="0" presId="urn:microsoft.com/office/officeart/2005/8/layout/orgChart1"/>
    <dgm:cxn modelId="{3943994C-9A88-487A-BB58-8DE2BFE7D65A}" type="presOf" srcId="{1987175E-BFE4-4614-BDC1-1E06D90A1CA6}" destId="{7957B20E-2E4E-4862-9CA1-011712F07611}" srcOrd="1" destOrd="0" presId="urn:microsoft.com/office/officeart/2005/8/layout/orgChart1"/>
    <dgm:cxn modelId="{9050C971-A0BC-4627-81D9-608C8640D32A}" type="presOf" srcId="{E066BC54-9BA6-4974-BEBB-5BD209A72AF8}" destId="{42E318A2-1250-4031-8F69-69D9C5F820BD}" srcOrd="0" destOrd="0" presId="urn:microsoft.com/office/officeart/2005/8/layout/orgChart1"/>
    <dgm:cxn modelId="{C7062675-711A-43CE-A5DA-58C479E5C976}" type="presOf" srcId="{7419FF31-8D90-4746-8425-A12AD8F3D345}" destId="{4049EBB0-FE78-4D58-99A4-1E89B4A2D9FD}" srcOrd="1" destOrd="0" presId="urn:microsoft.com/office/officeart/2005/8/layout/orgChart1"/>
    <dgm:cxn modelId="{77F85356-BC20-4831-9579-0B8D0113B284}" type="presOf" srcId="{B6B9B55E-6E7F-491E-B107-6BA278D087E2}" destId="{99003276-9325-49DA-90CD-DC151B17D76D}" srcOrd="0" destOrd="0" presId="urn:microsoft.com/office/officeart/2005/8/layout/orgChart1"/>
    <dgm:cxn modelId="{851DBB76-5D90-4AB1-8883-ADBCEB95791B}" type="presOf" srcId="{1987175E-BFE4-4614-BDC1-1E06D90A1CA6}" destId="{6C9CF970-68BA-4D4D-BE3D-7979E13551B3}" srcOrd="0" destOrd="0" presId="urn:microsoft.com/office/officeart/2005/8/layout/orgChart1"/>
    <dgm:cxn modelId="{11CA6579-ADC4-4C6B-8CBD-89B9E04BAC8E}" srcId="{123CD90B-D2F6-42D2-8BEA-DD2D312652A3}" destId="{5F7E53D3-C741-4CE6-A92F-BB76FBCC0D0E}" srcOrd="7" destOrd="0" parTransId="{A418575E-4E14-42E2-A560-B53481116805}" sibTransId="{5FDDC4ED-AAD0-4529-B68F-00AADBAC57B7}"/>
    <dgm:cxn modelId="{A3F7BF81-FF1A-4E1E-A914-0CBAA136696C}" type="presOf" srcId="{F875943B-61DB-43B4-8E37-21FE40B69DBC}" destId="{27AA0646-3359-4D97-B154-CACB5B437870}" srcOrd="0" destOrd="0" presId="urn:microsoft.com/office/officeart/2005/8/layout/orgChart1"/>
    <dgm:cxn modelId="{637A3B8F-AF3C-4F13-8B82-D10778D02084}" type="presOf" srcId="{A418575E-4E14-42E2-A560-B53481116805}" destId="{9EABA70B-C1CE-46C8-9A64-52378F73714A}" srcOrd="0" destOrd="0" presId="urn:microsoft.com/office/officeart/2005/8/layout/orgChart1"/>
    <dgm:cxn modelId="{AF380292-DB40-4ACE-A9B6-F07A9F9EE36A}" type="presOf" srcId="{52198F87-D3F4-4031-A26B-977C24BAEA30}" destId="{4A0F0C9A-8917-4690-83E9-BC4157F87628}" srcOrd="1" destOrd="0" presId="urn:microsoft.com/office/officeart/2005/8/layout/orgChart1"/>
    <dgm:cxn modelId="{1A946E94-1B64-4CBF-972D-9399EF4A0F1B}" type="presOf" srcId="{3CF701D4-ACC9-4DE7-B063-5E512A808C50}" destId="{9DB073E6-E329-4B57-8F73-65CCF2D01052}" srcOrd="0" destOrd="0" presId="urn:microsoft.com/office/officeart/2005/8/layout/orgChart1"/>
    <dgm:cxn modelId="{C896A99C-DFA5-401E-94B1-241176F6EB05}" type="presOf" srcId="{5D6059FE-DFBD-42F8-96FB-3B053EE03180}" destId="{0B165230-A9C7-4D83-8AEF-FE55F318A134}" srcOrd="0" destOrd="0" presId="urn:microsoft.com/office/officeart/2005/8/layout/orgChart1"/>
    <dgm:cxn modelId="{440A4E9F-A207-4589-83D7-DEEB60F95B2B}" type="presOf" srcId="{7419FF31-8D90-4746-8425-A12AD8F3D345}" destId="{11768D13-1069-474D-9477-6CABE59F53E8}" srcOrd="0" destOrd="0" presId="urn:microsoft.com/office/officeart/2005/8/layout/orgChart1"/>
    <dgm:cxn modelId="{F62ACFA0-62AD-4022-AB18-253B68DF7959}" type="presOf" srcId="{E2D7C605-6EE5-4572-907D-1C5F91BA11CF}" destId="{AFBD50E6-17AE-4123-869D-8FFF41C914D9}" srcOrd="0" destOrd="0" presId="urn:microsoft.com/office/officeart/2005/8/layout/orgChart1"/>
    <dgm:cxn modelId="{EADB10A2-8779-460F-8026-6CEED9390AC0}" type="presOf" srcId="{B5001984-35DE-4EE8-A169-D18F3CA6C1A7}" destId="{00D8B650-7DB1-45D2-AA3F-062462515DFF}" srcOrd="1" destOrd="0" presId="urn:microsoft.com/office/officeart/2005/8/layout/orgChart1"/>
    <dgm:cxn modelId="{2C1CD7A7-72B3-4806-B9B9-C9E1FF98C099}" srcId="{B6B9B55E-6E7F-491E-B107-6BA278D087E2}" destId="{7419FF31-8D90-4746-8425-A12AD8F3D345}" srcOrd="0" destOrd="0" parTransId="{F875943B-61DB-43B4-8E37-21FE40B69DBC}" sibTransId="{6C93FABC-2DA0-4330-AEC7-AF3BB88C4E6D}"/>
    <dgm:cxn modelId="{67D36EAC-12CE-45CF-B4E6-0F1145C46D66}" type="presOf" srcId="{052E04C8-B4C6-42A1-AF02-A84BD79A0559}" destId="{54C3367D-C5BE-4DC3-871B-ED4D217B7846}" srcOrd="0" destOrd="0" presId="urn:microsoft.com/office/officeart/2005/8/layout/orgChart1"/>
    <dgm:cxn modelId="{EA0442AE-479C-4360-9585-9DF3A4FFFEE4}" type="presOf" srcId="{5F7E53D3-C741-4CE6-A92F-BB76FBCC0D0E}" destId="{96BD5111-32E9-4093-A5C2-D90B0F3E30D6}" srcOrd="0" destOrd="0" presId="urn:microsoft.com/office/officeart/2005/8/layout/orgChart1"/>
    <dgm:cxn modelId="{F93647BD-F5F9-4EEE-9390-AE7BBD18CF34}" type="presOf" srcId="{52198F87-D3F4-4031-A26B-977C24BAEA30}" destId="{F84DB525-3ABE-48EE-8E70-9D316F086669}" srcOrd="0" destOrd="0" presId="urn:microsoft.com/office/officeart/2005/8/layout/orgChart1"/>
    <dgm:cxn modelId="{9FDB72BF-EFC1-4D12-B87B-EF7E432F549B}" type="presOf" srcId="{35C12F71-19B3-495B-BA03-1234B01002BE}" destId="{E5263691-2319-4DD9-B474-9D8DB5894F88}" srcOrd="0" destOrd="0" presId="urn:microsoft.com/office/officeart/2005/8/layout/orgChart1"/>
    <dgm:cxn modelId="{5F28F7C3-6CFF-4660-AD25-409D976F208A}" srcId="{35254E9F-74B6-4F1E-9768-E73AF3C23FB1}" destId="{52198F87-D3F4-4031-A26B-977C24BAEA30}" srcOrd="0" destOrd="0" parTransId="{61E08269-2220-4223-B1E1-DD26E368E3EC}" sibTransId="{E8D9835E-E90A-40B7-80D8-2EC1D31AA379}"/>
    <dgm:cxn modelId="{9B20BFCD-EFEB-4538-9D22-B78F6088C15A}" type="presOf" srcId="{8CBDE831-C04E-4544-A1B0-33A9792B1C3D}" destId="{542765BB-CF7A-4907-91E9-9B83BD4A782C}" srcOrd="1" destOrd="0" presId="urn:microsoft.com/office/officeart/2005/8/layout/orgChart1"/>
    <dgm:cxn modelId="{D69210D0-0A11-43F6-A79B-09FBE612E1EB}" type="presOf" srcId="{AF4CEA52-E73C-4766-8D68-75DA675251EF}" destId="{FEAF7A56-6789-4341-80AF-40D9AE1020E3}" srcOrd="0" destOrd="0" presId="urn:microsoft.com/office/officeart/2005/8/layout/orgChart1"/>
    <dgm:cxn modelId="{A4FFE8DC-0DBF-475D-A30F-4FA1C6E4B365}" type="presOf" srcId="{123CD90B-D2F6-42D2-8BEA-DD2D312652A3}" destId="{DE04C107-934D-4ABD-A29F-3AB9D976B26B}" srcOrd="1" destOrd="0" presId="urn:microsoft.com/office/officeart/2005/8/layout/orgChart1"/>
    <dgm:cxn modelId="{3BEEBEE2-DE46-4EBC-AE57-BED23D3A751C}" type="presOf" srcId="{B6B9B55E-6E7F-491E-B107-6BA278D087E2}" destId="{13FBDCC3-3820-4C74-AC4C-401855AA83C9}" srcOrd="1" destOrd="0" presId="urn:microsoft.com/office/officeart/2005/8/layout/orgChart1"/>
    <dgm:cxn modelId="{BFBE70E5-2616-490B-B3BD-EF1173CDCC41}" type="presOf" srcId="{6E63A06C-B877-433E-9B00-B725ADBC4416}" destId="{E25265AD-509E-40B5-95BA-D478E30BBC76}" srcOrd="0" destOrd="0" presId="urn:microsoft.com/office/officeart/2005/8/layout/orgChart1"/>
    <dgm:cxn modelId="{888844EB-E817-4D89-8F61-4643A20D3EE0}" type="presOf" srcId="{8951854A-AF43-4DEA-99F6-A32AED6991B9}" destId="{93AA07EA-2E1D-48B1-86DA-23FFC57C577D}" srcOrd="1" destOrd="0" presId="urn:microsoft.com/office/officeart/2005/8/layout/orgChart1"/>
    <dgm:cxn modelId="{A8D621EE-C583-4959-9EE3-870E1326B960}" type="presOf" srcId="{8CBDE831-C04E-4544-A1B0-33A9792B1C3D}" destId="{ED4551DC-0106-4F48-B6C0-F05131373689}" srcOrd="0" destOrd="0" presId="urn:microsoft.com/office/officeart/2005/8/layout/orgChart1"/>
    <dgm:cxn modelId="{AB5DBEEF-C8E2-4DD1-AF85-837D93BD3F9B}" type="presOf" srcId="{25B4EDE8-608A-4776-AAAF-F958C5C131AB}" destId="{277A14BD-C5C9-4B09-9B67-793A08A682A0}" srcOrd="0" destOrd="0" presId="urn:microsoft.com/office/officeart/2005/8/layout/orgChart1"/>
    <dgm:cxn modelId="{8708A9F6-338F-4899-A875-552DD5F89C4B}" type="presOf" srcId="{123CD90B-D2F6-42D2-8BEA-DD2D312652A3}" destId="{EE9478FE-77E3-4014-8132-F48D0C32393F}" srcOrd="0" destOrd="0" presId="urn:microsoft.com/office/officeart/2005/8/layout/orgChart1"/>
    <dgm:cxn modelId="{6EBB84FB-8E32-4BFD-94A2-B5653EAE536D}" srcId="{123CD90B-D2F6-42D2-8BEA-DD2D312652A3}" destId="{8951854A-AF43-4DEA-99F6-A32AED6991B9}" srcOrd="0" destOrd="0" parTransId="{5D6059FE-DFBD-42F8-96FB-3B053EE03180}" sibTransId="{EE7E80FA-0B8B-4344-8EF3-C78950ECF6BB}"/>
    <dgm:cxn modelId="{7769170B-2363-487C-9E62-BEC525BF6D7A}" type="presParOf" srcId="{FEAF7A56-6789-4341-80AF-40D9AE1020E3}" destId="{7E2D4DCE-8DAE-4121-B63E-673BB608C52D}" srcOrd="0" destOrd="0" presId="urn:microsoft.com/office/officeart/2005/8/layout/orgChart1"/>
    <dgm:cxn modelId="{2133940B-F9F3-4E81-9BF3-FD6BAD3BD905}" type="presParOf" srcId="{7E2D4DCE-8DAE-4121-B63E-673BB608C52D}" destId="{D7E1C93F-50FB-4119-9FCB-9CCCACEAB278}" srcOrd="0" destOrd="0" presId="urn:microsoft.com/office/officeart/2005/8/layout/orgChart1"/>
    <dgm:cxn modelId="{D0BABBD3-5E81-495D-9CE5-0424FAA8AF51}" type="presParOf" srcId="{D7E1C93F-50FB-4119-9FCB-9CCCACEAB278}" destId="{EE9478FE-77E3-4014-8132-F48D0C32393F}" srcOrd="0" destOrd="0" presId="urn:microsoft.com/office/officeart/2005/8/layout/orgChart1"/>
    <dgm:cxn modelId="{155606D4-ACF8-40AD-9EB7-693ACDC018C1}" type="presParOf" srcId="{D7E1C93F-50FB-4119-9FCB-9CCCACEAB278}" destId="{DE04C107-934D-4ABD-A29F-3AB9D976B26B}" srcOrd="1" destOrd="0" presId="urn:microsoft.com/office/officeart/2005/8/layout/orgChart1"/>
    <dgm:cxn modelId="{1A3F784E-4272-47D3-8318-2146B928C761}" type="presParOf" srcId="{7E2D4DCE-8DAE-4121-B63E-673BB608C52D}" destId="{321980BA-D467-4FF2-9F62-8B84369D126E}" srcOrd="1" destOrd="0" presId="urn:microsoft.com/office/officeart/2005/8/layout/orgChart1"/>
    <dgm:cxn modelId="{6B7A6D13-94F7-4C29-B8B9-8F1849D6909B}" type="presParOf" srcId="{321980BA-D467-4FF2-9F62-8B84369D126E}" destId="{AFBD50E6-17AE-4123-869D-8FFF41C914D9}" srcOrd="0" destOrd="0" presId="urn:microsoft.com/office/officeart/2005/8/layout/orgChart1"/>
    <dgm:cxn modelId="{F432A8C7-237C-40F8-8DAF-51012FDFCB10}" type="presParOf" srcId="{321980BA-D467-4FF2-9F62-8B84369D126E}" destId="{15A0ED3D-10A0-4DB2-9289-20F4205BF6A0}" srcOrd="1" destOrd="0" presId="urn:microsoft.com/office/officeart/2005/8/layout/orgChart1"/>
    <dgm:cxn modelId="{5992C9EA-E29A-43BA-A1A9-2ECAB4D06E0C}" type="presParOf" srcId="{15A0ED3D-10A0-4DB2-9289-20F4205BF6A0}" destId="{DCC0AFA8-6DCD-43DD-91C2-D8DFE0B203AA}" srcOrd="0" destOrd="0" presId="urn:microsoft.com/office/officeart/2005/8/layout/orgChart1"/>
    <dgm:cxn modelId="{9270D463-FB6A-4EF3-B539-20938D139277}" type="presParOf" srcId="{DCC0AFA8-6DCD-43DD-91C2-D8DFE0B203AA}" destId="{99003276-9325-49DA-90CD-DC151B17D76D}" srcOrd="0" destOrd="0" presId="urn:microsoft.com/office/officeart/2005/8/layout/orgChart1"/>
    <dgm:cxn modelId="{6AEF42C4-462E-4CAE-BBCE-4F861A63027D}" type="presParOf" srcId="{DCC0AFA8-6DCD-43DD-91C2-D8DFE0B203AA}" destId="{13FBDCC3-3820-4C74-AC4C-401855AA83C9}" srcOrd="1" destOrd="0" presId="urn:microsoft.com/office/officeart/2005/8/layout/orgChart1"/>
    <dgm:cxn modelId="{903A4A20-E241-45B4-89A8-BC8839C5A176}" type="presParOf" srcId="{15A0ED3D-10A0-4DB2-9289-20F4205BF6A0}" destId="{FDD4280B-247E-43C8-AB7F-0E9959210882}" srcOrd="1" destOrd="0" presId="urn:microsoft.com/office/officeart/2005/8/layout/orgChart1"/>
    <dgm:cxn modelId="{8A3C22AC-5879-463B-A7DB-EE325D9726C4}" type="presParOf" srcId="{FDD4280B-247E-43C8-AB7F-0E9959210882}" destId="{27AA0646-3359-4D97-B154-CACB5B437870}" srcOrd="0" destOrd="0" presId="urn:microsoft.com/office/officeart/2005/8/layout/orgChart1"/>
    <dgm:cxn modelId="{434BB917-2C2F-4240-900F-4595E13B03A7}" type="presParOf" srcId="{FDD4280B-247E-43C8-AB7F-0E9959210882}" destId="{2C440C57-5EFE-427F-A5B4-7B30316748ED}" srcOrd="1" destOrd="0" presId="urn:microsoft.com/office/officeart/2005/8/layout/orgChart1"/>
    <dgm:cxn modelId="{7167CAAB-0CA6-468F-9C0A-52B4944AFD74}" type="presParOf" srcId="{2C440C57-5EFE-427F-A5B4-7B30316748ED}" destId="{9F49D1C2-EEA7-45C1-90A0-7EE723F52DF4}" srcOrd="0" destOrd="0" presId="urn:microsoft.com/office/officeart/2005/8/layout/orgChart1"/>
    <dgm:cxn modelId="{5001F5FA-A200-41DC-A770-6DC495515B22}" type="presParOf" srcId="{9F49D1C2-EEA7-45C1-90A0-7EE723F52DF4}" destId="{11768D13-1069-474D-9477-6CABE59F53E8}" srcOrd="0" destOrd="0" presId="urn:microsoft.com/office/officeart/2005/8/layout/orgChart1"/>
    <dgm:cxn modelId="{BE4DDD3A-F7CC-434C-871C-4688C0C512AF}" type="presParOf" srcId="{9F49D1C2-EEA7-45C1-90A0-7EE723F52DF4}" destId="{4049EBB0-FE78-4D58-99A4-1E89B4A2D9FD}" srcOrd="1" destOrd="0" presId="urn:microsoft.com/office/officeart/2005/8/layout/orgChart1"/>
    <dgm:cxn modelId="{468E3539-5E65-4AAC-81CF-768794F0B03B}" type="presParOf" srcId="{2C440C57-5EFE-427F-A5B4-7B30316748ED}" destId="{B261BD65-B1A7-4C05-836F-ACBCACFBA7ED}" srcOrd="1" destOrd="0" presId="urn:microsoft.com/office/officeart/2005/8/layout/orgChart1"/>
    <dgm:cxn modelId="{3875A192-B329-4F12-9EE2-710C29F4BC64}" type="presParOf" srcId="{2C440C57-5EFE-427F-A5B4-7B30316748ED}" destId="{8C23718F-5B14-4DDC-9479-77374B6ADC6A}" srcOrd="2" destOrd="0" presId="urn:microsoft.com/office/officeart/2005/8/layout/orgChart1"/>
    <dgm:cxn modelId="{71820E1F-3B8E-461D-8C58-13DA6DE73588}" type="presParOf" srcId="{15A0ED3D-10A0-4DB2-9289-20F4205BF6A0}" destId="{9CD6D567-4B2C-4E3B-9C52-AAC231C14181}" srcOrd="2" destOrd="0" presId="urn:microsoft.com/office/officeart/2005/8/layout/orgChart1"/>
    <dgm:cxn modelId="{6CF4FB60-1E33-4C91-BB90-473950C7E0E7}" type="presParOf" srcId="{321980BA-D467-4FF2-9F62-8B84369D126E}" destId="{CAF5D0FD-5C54-406A-84D0-097A2500BB15}" srcOrd="2" destOrd="0" presId="urn:microsoft.com/office/officeart/2005/8/layout/orgChart1"/>
    <dgm:cxn modelId="{0DCD58C1-60C8-4CC0-85CC-050C0F8DB942}" type="presParOf" srcId="{321980BA-D467-4FF2-9F62-8B84369D126E}" destId="{22224F3B-994B-4A11-BDB7-07506357234B}" srcOrd="3" destOrd="0" presId="urn:microsoft.com/office/officeart/2005/8/layout/orgChart1"/>
    <dgm:cxn modelId="{F71195C5-0FB6-4709-8DA1-C400ACA0AA14}" type="presParOf" srcId="{22224F3B-994B-4A11-BDB7-07506357234B}" destId="{954948FC-C9A6-4384-9C05-96C2783E680F}" srcOrd="0" destOrd="0" presId="urn:microsoft.com/office/officeart/2005/8/layout/orgChart1"/>
    <dgm:cxn modelId="{85B6810D-6590-43C2-9CBE-839F8C35E70D}" type="presParOf" srcId="{954948FC-C9A6-4384-9C05-96C2783E680F}" destId="{ED4551DC-0106-4F48-B6C0-F05131373689}" srcOrd="0" destOrd="0" presId="urn:microsoft.com/office/officeart/2005/8/layout/orgChart1"/>
    <dgm:cxn modelId="{A74B9635-B321-4930-81C0-16D5F20DD3B0}" type="presParOf" srcId="{954948FC-C9A6-4384-9C05-96C2783E680F}" destId="{542765BB-CF7A-4907-91E9-9B83BD4A782C}" srcOrd="1" destOrd="0" presId="urn:microsoft.com/office/officeart/2005/8/layout/orgChart1"/>
    <dgm:cxn modelId="{3679F1DB-DE2F-4F18-A075-7A1128CBD5CE}" type="presParOf" srcId="{22224F3B-994B-4A11-BDB7-07506357234B}" destId="{C3395D87-5EF0-4EB9-A0F7-290A6A3AF7FB}" srcOrd="1" destOrd="0" presId="urn:microsoft.com/office/officeart/2005/8/layout/orgChart1"/>
    <dgm:cxn modelId="{1546E43B-9C65-44A6-A32E-3B3BF46386A0}" type="presParOf" srcId="{C3395D87-5EF0-4EB9-A0F7-290A6A3AF7FB}" destId="{D0A0EBF1-2974-46A7-BA6A-891A18C62B89}" srcOrd="0" destOrd="0" presId="urn:microsoft.com/office/officeart/2005/8/layout/orgChart1"/>
    <dgm:cxn modelId="{1096A5F7-2258-4BBA-AE24-E2DD91C63048}" type="presParOf" srcId="{C3395D87-5EF0-4EB9-A0F7-290A6A3AF7FB}" destId="{646C29DF-2C25-4ABD-B7FF-AFA5C2B77D1E}" srcOrd="1" destOrd="0" presId="urn:microsoft.com/office/officeart/2005/8/layout/orgChart1"/>
    <dgm:cxn modelId="{AC1A9936-E683-4162-A53F-042A80611BEE}" type="presParOf" srcId="{646C29DF-2C25-4ABD-B7FF-AFA5C2B77D1E}" destId="{BFAE74AD-A51D-48DB-B019-099A0FE8FC19}" srcOrd="0" destOrd="0" presId="urn:microsoft.com/office/officeart/2005/8/layout/orgChart1"/>
    <dgm:cxn modelId="{0C481F98-75DB-4052-8BE7-493EF76BD0C3}" type="presParOf" srcId="{BFAE74AD-A51D-48DB-B019-099A0FE8FC19}" destId="{6D9F3BAF-11C3-4F25-AFB4-4594825B3B7B}" srcOrd="0" destOrd="0" presId="urn:microsoft.com/office/officeart/2005/8/layout/orgChart1"/>
    <dgm:cxn modelId="{A46F10AB-EE2E-470C-B68B-3FE1AF38783C}" type="presParOf" srcId="{BFAE74AD-A51D-48DB-B019-099A0FE8FC19}" destId="{C4ABC36A-BC6E-426F-91FF-5896B73F868F}" srcOrd="1" destOrd="0" presId="urn:microsoft.com/office/officeart/2005/8/layout/orgChart1"/>
    <dgm:cxn modelId="{E00A9220-2610-4147-8EE2-01F5A6D6D375}" type="presParOf" srcId="{646C29DF-2C25-4ABD-B7FF-AFA5C2B77D1E}" destId="{385D2F8E-DCE3-4A0C-BCAC-090B7EC43D97}" srcOrd="1" destOrd="0" presId="urn:microsoft.com/office/officeart/2005/8/layout/orgChart1"/>
    <dgm:cxn modelId="{31A90B32-6125-44B8-8E50-9A5E81B55291}" type="presParOf" srcId="{646C29DF-2C25-4ABD-B7FF-AFA5C2B77D1E}" destId="{0181F85F-5510-4FD8-AF0C-B39C5D9D3B46}" srcOrd="2" destOrd="0" presId="urn:microsoft.com/office/officeart/2005/8/layout/orgChart1"/>
    <dgm:cxn modelId="{883678A9-9C32-4BAC-9292-D629C48FD013}" type="presParOf" srcId="{22224F3B-994B-4A11-BDB7-07506357234B}" destId="{00AF8416-3F8D-4449-B856-CBA0908D151F}" srcOrd="2" destOrd="0" presId="urn:microsoft.com/office/officeart/2005/8/layout/orgChart1"/>
    <dgm:cxn modelId="{2469BAB3-A8BD-4F78-8F27-021369BB1ED8}" type="presParOf" srcId="{321980BA-D467-4FF2-9F62-8B84369D126E}" destId="{9EABA70B-C1CE-46C8-9A64-52378F73714A}" srcOrd="4" destOrd="0" presId="urn:microsoft.com/office/officeart/2005/8/layout/orgChart1"/>
    <dgm:cxn modelId="{6EA6C1DA-0787-477D-9B66-7480E90A7D55}" type="presParOf" srcId="{321980BA-D467-4FF2-9F62-8B84369D126E}" destId="{2221BC09-E11E-43A4-BB62-480B1ABD76AB}" srcOrd="5" destOrd="0" presId="urn:microsoft.com/office/officeart/2005/8/layout/orgChart1"/>
    <dgm:cxn modelId="{67BB6E21-C0D5-4296-9920-61322F57C861}" type="presParOf" srcId="{2221BC09-E11E-43A4-BB62-480B1ABD76AB}" destId="{E9E7FFDE-BB1B-4627-80A0-AA8493A9D505}" srcOrd="0" destOrd="0" presId="urn:microsoft.com/office/officeart/2005/8/layout/orgChart1"/>
    <dgm:cxn modelId="{94CB6953-55FB-47FF-9D69-A3A3FF7B07F5}" type="presParOf" srcId="{E9E7FFDE-BB1B-4627-80A0-AA8493A9D505}" destId="{96BD5111-32E9-4093-A5C2-D90B0F3E30D6}" srcOrd="0" destOrd="0" presId="urn:microsoft.com/office/officeart/2005/8/layout/orgChart1"/>
    <dgm:cxn modelId="{CC80528F-2E37-4FA7-A77B-57738A5B51AC}" type="presParOf" srcId="{E9E7FFDE-BB1B-4627-80A0-AA8493A9D505}" destId="{DC7BAF70-A05A-4B50-8496-1E15021B0F53}" srcOrd="1" destOrd="0" presId="urn:microsoft.com/office/officeart/2005/8/layout/orgChart1"/>
    <dgm:cxn modelId="{9EE4CF44-1645-41C6-8061-09CC384BF7AB}" type="presParOf" srcId="{2221BC09-E11E-43A4-BB62-480B1ABD76AB}" destId="{8697D27E-7FF4-4607-9B48-8AB1364EB12E}" srcOrd="1" destOrd="0" presId="urn:microsoft.com/office/officeart/2005/8/layout/orgChart1"/>
    <dgm:cxn modelId="{F044B785-BD59-4F18-8CAC-243A2146A0DF}" type="presParOf" srcId="{2221BC09-E11E-43A4-BB62-480B1ABD76AB}" destId="{842C4AC4-4045-4BCD-90E1-F841A8F1DCB1}" srcOrd="2" destOrd="0" presId="urn:microsoft.com/office/officeart/2005/8/layout/orgChart1"/>
    <dgm:cxn modelId="{D9754CEA-DE43-4924-B829-840900785533}" type="presParOf" srcId="{7E2D4DCE-8DAE-4121-B63E-673BB608C52D}" destId="{6248FDDA-ECC8-426E-B7C2-69CA55D246E6}" srcOrd="2" destOrd="0" presId="urn:microsoft.com/office/officeart/2005/8/layout/orgChart1"/>
    <dgm:cxn modelId="{E6BB3043-EA1E-46BF-8B73-41E1AA4D64BA}" type="presParOf" srcId="{6248FDDA-ECC8-426E-B7C2-69CA55D246E6}" destId="{0B165230-A9C7-4D83-8AEF-FE55F318A134}" srcOrd="0" destOrd="0" presId="urn:microsoft.com/office/officeart/2005/8/layout/orgChart1"/>
    <dgm:cxn modelId="{3791DE21-668D-4E9C-AFA2-3EDC4B8269AF}" type="presParOf" srcId="{6248FDDA-ECC8-426E-B7C2-69CA55D246E6}" destId="{E19E919B-036A-4B6E-85EC-A04E52D5328B}" srcOrd="1" destOrd="0" presId="urn:microsoft.com/office/officeart/2005/8/layout/orgChart1"/>
    <dgm:cxn modelId="{2B1F0C3B-57C3-4CAB-8592-E4B3D3A00838}" type="presParOf" srcId="{E19E919B-036A-4B6E-85EC-A04E52D5328B}" destId="{22FA8F35-6151-4BA9-9BE4-A54E6ACD1878}" srcOrd="0" destOrd="0" presId="urn:microsoft.com/office/officeart/2005/8/layout/orgChart1"/>
    <dgm:cxn modelId="{2378EFE2-78A9-490A-ABB9-C6D56CADDEC5}" type="presParOf" srcId="{22FA8F35-6151-4BA9-9BE4-A54E6ACD1878}" destId="{E4C0D46A-E05D-4971-AFD7-E651061530FD}" srcOrd="0" destOrd="0" presId="urn:microsoft.com/office/officeart/2005/8/layout/orgChart1"/>
    <dgm:cxn modelId="{6FD38248-86D4-447C-BFB9-A57ED79537AE}" type="presParOf" srcId="{22FA8F35-6151-4BA9-9BE4-A54E6ACD1878}" destId="{93AA07EA-2E1D-48B1-86DA-23FFC57C577D}" srcOrd="1" destOrd="0" presId="urn:microsoft.com/office/officeart/2005/8/layout/orgChart1"/>
    <dgm:cxn modelId="{34213DF9-E78E-42E3-B390-DA4E625DD3A8}" type="presParOf" srcId="{E19E919B-036A-4B6E-85EC-A04E52D5328B}" destId="{18B24ED8-0020-4EDD-8C84-6B806C3E4A43}" srcOrd="1" destOrd="0" presId="urn:microsoft.com/office/officeart/2005/8/layout/orgChart1"/>
    <dgm:cxn modelId="{2900B517-1AE3-425B-8869-EB7A8AEC4981}" type="presParOf" srcId="{E19E919B-036A-4B6E-85EC-A04E52D5328B}" destId="{A8C5395F-CB56-45C8-9223-C43EE4822D01}" srcOrd="2" destOrd="0" presId="urn:microsoft.com/office/officeart/2005/8/layout/orgChart1"/>
    <dgm:cxn modelId="{91E3710C-0FFC-4E7D-8976-24E546EE8733}" type="presParOf" srcId="{6248FDDA-ECC8-426E-B7C2-69CA55D246E6}" destId="{7AE2B74C-01DB-42C0-9B5D-70CE92825CD7}" srcOrd="2" destOrd="0" presId="urn:microsoft.com/office/officeart/2005/8/layout/orgChart1"/>
    <dgm:cxn modelId="{02B6E794-E5AE-4FD9-903D-A9204A43A077}" type="presParOf" srcId="{6248FDDA-ECC8-426E-B7C2-69CA55D246E6}" destId="{7EBC42A8-76B8-4731-BD05-6933DA612A9B}" srcOrd="3" destOrd="0" presId="urn:microsoft.com/office/officeart/2005/8/layout/orgChart1"/>
    <dgm:cxn modelId="{D28D907D-B8F0-4C7F-9EF0-940117A46A4D}" type="presParOf" srcId="{7EBC42A8-76B8-4731-BD05-6933DA612A9B}" destId="{BD787B29-EC91-4F0A-B5D9-4B1270C640A1}" srcOrd="0" destOrd="0" presId="urn:microsoft.com/office/officeart/2005/8/layout/orgChart1"/>
    <dgm:cxn modelId="{32BA23A5-0BEA-4BBA-920F-2FDB8687A7F3}" type="presParOf" srcId="{BD787B29-EC91-4F0A-B5D9-4B1270C640A1}" destId="{6C9CF970-68BA-4D4D-BE3D-7979E13551B3}" srcOrd="0" destOrd="0" presId="urn:microsoft.com/office/officeart/2005/8/layout/orgChart1"/>
    <dgm:cxn modelId="{D155CAC1-CF46-40B5-8B5F-C009CBE5D310}" type="presParOf" srcId="{BD787B29-EC91-4F0A-B5D9-4B1270C640A1}" destId="{7957B20E-2E4E-4862-9CA1-011712F07611}" srcOrd="1" destOrd="0" presId="urn:microsoft.com/office/officeart/2005/8/layout/orgChart1"/>
    <dgm:cxn modelId="{84766305-D7B0-40D7-BFC4-E3AFD577D3CB}" type="presParOf" srcId="{7EBC42A8-76B8-4731-BD05-6933DA612A9B}" destId="{60F57E67-5222-44B5-BE95-E59C150D0554}" srcOrd="1" destOrd="0" presId="urn:microsoft.com/office/officeart/2005/8/layout/orgChart1"/>
    <dgm:cxn modelId="{F89EC6BA-1C6E-4DF5-80DF-3E2A8356F7A8}" type="presParOf" srcId="{7EBC42A8-76B8-4731-BD05-6933DA612A9B}" destId="{9D9DD489-7582-4AE8-9F0D-CC7A822BAA96}" srcOrd="2" destOrd="0" presId="urn:microsoft.com/office/officeart/2005/8/layout/orgChart1"/>
    <dgm:cxn modelId="{78CC5997-A2BF-4290-A62E-88714CC1DBDB}" type="presParOf" srcId="{6248FDDA-ECC8-426E-B7C2-69CA55D246E6}" destId="{E5263691-2319-4DD9-B474-9D8DB5894F88}" srcOrd="4" destOrd="0" presId="urn:microsoft.com/office/officeart/2005/8/layout/orgChart1"/>
    <dgm:cxn modelId="{4F609EDD-4090-4AE9-B05A-2E4D49C4EB10}" type="presParOf" srcId="{6248FDDA-ECC8-426E-B7C2-69CA55D246E6}" destId="{1A7B73AE-FF68-4694-85BE-49D732115C2C}" srcOrd="5" destOrd="0" presId="urn:microsoft.com/office/officeart/2005/8/layout/orgChart1"/>
    <dgm:cxn modelId="{B1AE5B11-35A4-4912-B100-5E5E6E0A792A}" type="presParOf" srcId="{1A7B73AE-FF68-4694-85BE-49D732115C2C}" destId="{0FAF1A78-4FB5-481C-B1B6-0A42B51A73B0}" srcOrd="0" destOrd="0" presId="urn:microsoft.com/office/officeart/2005/8/layout/orgChart1"/>
    <dgm:cxn modelId="{133969F8-5003-4961-9141-D1404AE69256}" type="presParOf" srcId="{0FAF1A78-4FB5-481C-B1B6-0A42B51A73B0}" destId="{54C3367D-C5BE-4DC3-871B-ED4D217B7846}" srcOrd="0" destOrd="0" presId="urn:microsoft.com/office/officeart/2005/8/layout/orgChart1"/>
    <dgm:cxn modelId="{7CFF1693-6B66-46A7-93CC-9EE84721DFE6}" type="presParOf" srcId="{0FAF1A78-4FB5-481C-B1B6-0A42B51A73B0}" destId="{670B1733-D07B-45B9-BD89-CE1B228EFEC3}" srcOrd="1" destOrd="0" presId="urn:microsoft.com/office/officeart/2005/8/layout/orgChart1"/>
    <dgm:cxn modelId="{E12C24AB-F059-4297-A690-03387F7511F3}" type="presParOf" srcId="{1A7B73AE-FF68-4694-85BE-49D732115C2C}" destId="{8579DB27-DC7A-4055-9B87-3174ABFF7674}" srcOrd="1" destOrd="0" presId="urn:microsoft.com/office/officeart/2005/8/layout/orgChart1"/>
    <dgm:cxn modelId="{C5FAD485-CC8E-4A70-AD7C-9ACC69367D66}" type="presParOf" srcId="{1A7B73AE-FF68-4694-85BE-49D732115C2C}" destId="{3009A03A-D5D2-4334-90E0-740DD5CCA18E}" srcOrd="2" destOrd="0" presId="urn:microsoft.com/office/officeart/2005/8/layout/orgChart1"/>
    <dgm:cxn modelId="{6FFBA0EB-B2A3-47CE-BC68-91EA0FB3AB57}" type="presParOf" srcId="{6248FDDA-ECC8-426E-B7C2-69CA55D246E6}" destId="{E25265AD-509E-40B5-95BA-D478E30BBC76}" srcOrd="6" destOrd="0" presId="urn:microsoft.com/office/officeart/2005/8/layout/orgChart1"/>
    <dgm:cxn modelId="{776FD785-8DC0-4268-816C-E629F925F71D}" type="presParOf" srcId="{6248FDDA-ECC8-426E-B7C2-69CA55D246E6}" destId="{D0CD26EB-E22E-49A1-BD37-F53FAB658417}" srcOrd="7" destOrd="0" presId="urn:microsoft.com/office/officeart/2005/8/layout/orgChart1"/>
    <dgm:cxn modelId="{FD5CB7AC-1FE2-4878-AF59-3B9AEC6E5C4F}" type="presParOf" srcId="{D0CD26EB-E22E-49A1-BD37-F53FAB658417}" destId="{23395258-26F5-412F-BA45-2D1B42C5BA76}" srcOrd="0" destOrd="0" presId="urn:microsoft.com/office/officeart/2005/8/layout/orgChart1"/>
    <dgm:cxn modelId="{983A8D91-542A-4641-8731-A53ABE806647}" type="presParOf" srcId="{23395258-26F5-412F-BA45-2D1B42C5BA76}" destId="{DD7D7C21-6501-4074-B527-9F4C0196FE2B}" srcOrd="0" destOrd="0" presId="urn:microsoft.com/office/officeart/2005/8/layout/orgChart1"/>
    <dgm:cxn modelId="{7ECDA859-56D0-4905-AD2C-9B13F092A070}" type="presParOf" srcId="{23395258-26F5-412F-BA45-2D1B42C5BA76}" destId="{00D8B650-7DB1-45D2-AA3F-062462515DFF}" srcOrd="1" destOrd="0" presId="urn:microsoft.com/office/officeart/2005/8/layout/orgChart1"/>
    <dgm:cxn modelId="{BA1954F5-4F74-43E0-B93D-70CD1FC412ED}" type="presParOf" srcId="{D0CD26EB-E22E-49A1-BD37-F53FAB658417}" destId="{DF21E5A3-6E96-41B7-9285-AF3808448293}" srcOrd="1" destOrd="0" presId="urn:microsoft.com/office/officeart/2005/8/layout/orgChart1"/>
    <dgm:cxn modelId="{AA9CA832-235A-4482-BC50-9FE0DF39ED4B}" type="presParOf" srcId="{D0CD26EB-E22E-49A1-BD37-F53FAB658417}" destId="{8C3CA6A7-616D-4C8C-8914-FA13C24B18D7}" srcOrd="2" destOrd="0" presId="urn:microsoft.com/office/officeart/2005/8/layout/orgChart1"/>
    <dgm:cxn modelId="{FE24372E-52A2-4DF5-B699-A32AFD81AE36}" type="presParOf" srcId="{6248FDDA-ECC8-426E-B7C2-69CA55D246E6}" destId="{277A14BD-C5C9-4B09-9B67-793A08A682A0}" srcOrd="8" destOrd="0" presId="urn:microsoft.com/office/officeart/2005/8/layout/orgChart1"/>
    <dgm:cxn modelId="{C39AB8DC-67C5-493A-8662-89483EE6F3F3}" type="presParOf" srcId="{6248FDDA-ECC8-426E-B7C2-69CA55D246E6}" destId="{5813D668-C0CD-4D21-B6B4-743BBB05952D}" srcOrd="9" destOrd="0" presId="urn:microsoft.com/office/officeart/2005/8/layout/orgChart1"/>
    <dgm:cxn modelId="{6A8CB76F-A43E-4C4A-B71A-7E2E73DFC611}" type="presParOf" srcId="{5813D668-C0CD-4D21-B6B4-743BBB05952D}" destId="{0ECD8B97-A288-470F-8A58-4FCBE6C78599}" srcOrd="0" destOrd="0" presId="urn:microsoft.com/office/officeart/2005/8/layout/orgChart1"/>
    <dgm:cxn modelId="{92ED0923-AD74-4A57-937C-2322C0C99958}" type="presParOf" srcId="{0ECD8B97-A288-470F-8A58-4FCBE6C78599}" destId="{827DB940-3284-4D6A-B766-5E35566FB9BA}" srcOrd="0" destOrd="0" presId="urn:microsoft.com/office/officeart/2005/8/layout/orgChart1"/>
    <dgm:cxn modelId="{424600EE-69C5-45F6-BA2B-D787AE6469DB}" type="presParOf" srcId="{0ECD8B97-A288-470F-8A58-4FCBE6C78599}" destId="{6DA54A3E-7FF1-4FA9-87C1-B54686BF98CE}" srcOrd="1" destOrd="0" presId="urn:microsoft.com/office/officeart/2005/8/layout/orgChart1"/>
    <dgm:cxn modelId="{DAF65B0B-3940-48E6-B05C-36F8674C6BC6}" type="presParOf" srcId="{5813D668-C0CD-4D21-B6B4-743BBB05952D}" destId="{809D9ECD-81FD-4CE8-9EC2-0F1D2E4F2E86}" srcOrd="1" destOrd="0" presId="urn:microsoft.com/office/officeart/2005/8/layout/orgChart1"/>
    <dgm:cxn modelId="{1E45D307-005E-4740-A941-8DF62E19D249}" type="presParOf" srcId="{5813D668-C0CD-4D21-B6B4-743BBB05952D}" destId="{0960A23B-39D0-4562-BB24-10EB700E6B36}" srcOrd="2" destOrd="0" presId="urn:microsoft.com/office/officeart/2005/8/layout/orgChart1"/>
    <dgm:cxn modelId="{BF66EAB6-86C6-4511-941A-3628EBB11BFB}" type="presParOf" srcId="{0960A23B-39D0-4562-BB24-10EB700E6B36}" destId="{321E18CA-BF4E-418C-BB3A-81610C76E134}" srcOrd="0" destOrd="0" presId="urn:microsoft.com/office/officeart/2005/8/layout/orgChart1"/>
    <dgm:cxn modelId="{14596D9C-1212-4332-BE74-A4E6D1890901}" type="presParOf" srcId="{0960A23B-39D0-4562-BB24-10EB700E6B36}" destId="{1FB9B90D-BECD-4402-9776-D37F9DEC6651}" srcOrd="1" destOrd="0" presId="urn:microsoft.com/office/officeart/2005/8/layout/orgChart1"/>
    <dgm:cxn modelId="{EAEE4EC1-99FF-401E-BD83-3E1544411680}" type="presParOf" srcId="{1FB9B90D-BECD-4402-9776-D37F9DEC6651}" destId="{6A58CBBC-CD97-453A-8F37-956787FCD13E}" srcOrd="0" destOrd="0" presId="urn:microsoft.com/office/officeart/2005/8/layout/orgChart1"/>
    <dgm:cxn modelId="{5ABA2FDC-B985-49F5-B53F-6C622CDED3B9}" type="presParOf" srcId="{6A58CBBC-CD97-453A-8F37-956787FCD13E}" destId="{F84DB525-3ABE-48EE-8E70-9D316F086669}" srcOrd="0" destOrd="0" presId="urn:microsoft.com/office/officeart/2005/8/layout/orgChart1"/>
    <dgm:cxn modelId="{69281E0A-8FCA-472A-8639-0C90CA3CD4E5}" type="presParOf" srcId="{6A58CBBC-CD97-453A-8F37-956787FCD13E}" destId="{4A0F0C9A-8917-4690-83E9-BC4157F87628}" srcOrd="1" destOrd="0" presId="urn:microsoft.com/office/officeart/2005/8/layout/orgChart1"/>
    <dgm:cxn modelId="{2FE35823-B360-4CEE-AC99-56510821DF9C}" type="presParOf" srcId="{1FB9B90D-BECD-4402-9776-D37F9DEC6651}" destId="{DF7888EA-2CF5-4A95-B8A8-A86512B11DD6}" srcOrd="1" destOrd="0" presId="urn:microsoft.com/office/officeart/2005/8/layout/orgChart1"/>
    <dgm:cxn modelId="{D543A43B-2AFD-469C-9883-D7A355170118}" type="presParOf" srcId="{1FB9B90D-BECD-4402-9776-D37F9DEC6651}" destId="{948CAA2E-1DF1-4A4E-BFE4-5B10C534062A}" srcOrd="2" destOrd="0" presId="urn:microsoft.com/office/officeart/2005/8/layout/orgChart1"/>
    <dgm:cxn modelId="{393C6EE2-4168-43EB-89A5-E0D4222B2039}" type="presParOf" srcId="{0960A23B-39D0-4562-BB24-10EB700E6B36}" destId="{42E318A2-1250-4031-8F69-69D9C5F820BD}" srcOrd="2" destOrd="0" presId="urn:microsoft.com/office/officeart/2005/8/layout/orgChart1"/>
    <dgm:cxn modelId="{27744BFD-BBA1-489B-826D-24FAE4AFDA82}" type="presParOf" srcId="{0960A23B-39D0-4562-BB24-10EB700E6B36}" destId="{6B86EAC4-AE81-47FC-847A-09509C4F3EDA}" srcOrd="3" destOrd="0" presId="urn:microsoft.com/office/officeart/2005/8/layout/orgChart1"/>
    <dgm:cxn modelId="{D616DCA4-7A25-481E-91D8-A92970660A43}" type="presParOf" srcId="{6B86EAC4-AE81-47FC-847A-09509C4F3EDA}" destId="{00DFDD98-EC24-4A23-BE31-22BBF746E8B1}" srcOrd="0" destOrd="0" presId="urn:microsoft.com/office/officeart/2005/8/layout/orgChart1"/>
    <dgm:cxn modelId="{0C23946C-0E8D-4071-B303-3DDAA8D2F3C5}" type="presParOf" srcId="{00DFDD98-EC24-4A23-BE31-22BBF746E8B1}" destId="{9DB073E6-E329-4B57-8F73-65CCF2D01052}" srcOrd="0" destOrd="0" presId="urn:microsoft.com/office/officeart/2005/8/layout/orgChart1"/>
    <dgm:cxn modelId="{060A460C-912F-4372-AABD-F9DC94CA3790}" type="presParOf" srcId="{00DFDD98-EC24-4A23-BE31-22BBF746E8B1}" destId="{5A4BBA1D-A1FE-4DA9-B4C4-9DD592C7715B}" srcOrd="1" destOrd="0" presId="urn:microsoft.com/office/officeart/2005/8/layout/orgChart1"/>
    <dgm:cxn modelId="{D155045A-B8C0-47EE-93FF-CDED84A75A04}" type="presParOf" srcId="{6B86EAC4-AE81-47FC-847A-09509C4F3EDA}" destId="{53A4CDBE-8A5C-461A-A9A7-046EA0C84F61}" srcOrd="1" destOrd="0" presId="urn:microsoft.com/office/officeart/2005/8/layout/orgChart1"/>
    <dgm:cxn modelId="{9CC50D56-9077-49B7-8B3B-BEC695D54ECC}" type="presParOf" srcId="{6B86EAC4-AE81-47FC-847A-09509C4F3EDA}" destId="{5558C4A7-BF36-4A37-B4A4-5C0FF05132D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D8FB1631-7EB0-426E-8156-53498D2E64B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1772A51-BA7E-4671-92C1-3B388C6CC301}" type="asst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Associate Chief Pharmacist </a:t>
          </a:r>
        </a:p>
      </dgm:t>
    </dgm:pt>
    <dgm:pt modelId="{13AC9A32-392F-416C-834E-C5DE033414B8}" type="parTrans" cxnId="{33B7E4BE-76BA-41B2-8E00-3C7BEF52914E}">
      <dgm:prSet/>
      <dgm:spPr/>
      <dgm:t>
        <a:bodyPr/>
        <a:lstStyle/>
        <a:p>
          <a:endParaRPr lang="en-GB"/>
        </a:p>
      </dgm:t>
    </dgm:pt>
    <dgm:pt modelId="{6522B480-2395-405B-A638-DBDA6E86D748}" type="sibTrans" cxnId="{33B7E4BE-76BA-41B2-8E00-3C7BEF52914E}">
      <dgm:prSet/>
      <dgm:spPr/>
      <dgm:t>
        <a:bodyPr/>
        <a:lstStyle/>
        <a:p>
          <a:endParaRPr lang="en-GB"/>
        </a:p>
      </dgm:t>
    </dgm:pt>
    <dgm:pt modelId="{AE8BAE28-3526-4A41-9B89-A65CBE96C80A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Senior Medicines Optimisation Pharmacist (APC and Interface) </a:t>
          </a:r>
        </a:p>
      </dgm:t>
    </dgm:pt>
    <dgm:pt modelId="{62AA378E-5C54-437C-9C3D-612E61A3530B}" type="parTrans" cxnId="{5E14E71C-80EE-4431-95AD-7ADF6426BA7C}">
      <dgm:prSet/>
      <dgm:spPr/>
      <dgm:t>
        <a:bodyPr/>
        <a:lstStyle/>
        <a:p>
          <a:endParaRPr lang="en-GB"/>
        </a:p>
      </dgm:t>
    </dgm:pt>
    <dgm:pt modelId="{C11588AF-D552-4E18-904E-F15C032C8C1D}" type="sibTrans" cxnId="{5E14E71C-80EE-4431-95AD-7ADF6426BA7C}">
      <dgm:prSet/>
      <dgm:spPr/>
      <dgm:t>
        <a:bodyPr/>
        <a:lstStyle/>
        <a:p>
          <a:endParaRPr lang="en-GB"/>
        </a:p>
      </dgm:t>
    </dgm:pt>
    <dgm:pt modelId="{49F0195E-8416-4A0B-9725-E622DC13AC72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Specialist High Cost Drugs Pharmacist </a:t>
          </a:r>
        </a:p>
      </dgm:t>
    </dgm:pt>
    <dgm:pt modelId="{DC24F897-60B3-41C8-980E-0558C7852F8C}" type="parTrans" cxnId="{DAA37087-BFDE-40BF-8794-7076CC0FB3B7}">
      <dgm:prSet/>
      <dgm:spPr/>
      <dgm:t>
        <a:bodyPr/>
        <a:lstStyle/>
        <a:p>
          <a:endParaRPr lang="en-GB"/>
        </a:p>
      </dgm:t>
    </dgm:pt>
    <dgm:pt modelId="{AB76BA0C-A60D-4D3F-AD75-249800A6C196}" type="sibTrans" cxnId="{DAA37087-BFDE-40BF-8794-7076CC0FB3B7}">
      <dgm:prSet/>
      <dgm:spPr/>
      <dgm:t>
        <a:bodyPr/>
        <a:lstStyle/>
        <a:p>
          <a:endParaRPr lang="en-GB"/>
        </a:p>
      </dgm:t>
    </dgm:pt>
    <dgm:pt modelId="{E4403468-F202-4EFC-9A93-4E464FFDC581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Pharmacy Technician Services Manager </a:t>
          </a:r>
        </a:p>
      </dgm:t>
    </dgm:pt>
    <dgm:pt modelId="{752C0346-DFD5-4BEB-B7A2-4C16943AE837}" type="parTrans" cxnId="{F6F15654-DB2A-44F4-9DCD-CDC94FC0A397}">
      <dgm:prSet/>
      <dgm:spPr/>
      <dgm:t>
        <a:bodyPr/>
        <a:lstStyle/>
        <a:p>
          <a:endParaRPr lang="en-GB"/>
        </a:p>
      </dgm:t>
    </dgm:pt>
    <dgm:pt modelId="{66821C0D-B013-45DC-852D-B7DAC21D3B5D}" type="sibTrans" cxnId="{F6F15654-DB2A-44F4-9DCD-CDC94FC0A397}">
      <dgm:prSet/>
      <dgm:spPr/>
      <dgm:t>
        <a:bodyPr/>
        <a:lstStyle/>
        <a:p>
          <a:endParaRPr lang="en-GB"/>
        </a:p>
      </dgm:t>
    </dgm:pt>
    <dgm:pt modelId="{872F7A5B-ACF7-45E4-8BB2-5DC6ACF7D479}">
      <dgm:prSet phldrT="[Text]"/>
      <dgm:spPr/>
      <dgm:t>
        <a:bodyPr/>
        <a:lstStyle/>
        <a:p>
          <a:r>
            <a:rPr lang="en-GB" dirty="0"/>
            <a:t>Mid Notts PBP MO</a:t>
          </a:r>
        </a:p>
      </dgm:t>
    </dgm:pt>
    <dgm:pt modelId="{76526501-FCED-4D19-84F9-7BE0CAB51A58}" type="parTrans" cxnId="{98A62873-4E17-4477-85CA-091E9F91F794}">
      <dgm:prSet/>
      <dgm:spPr/>
      <dgm:t>
        <a:bodyPr/>
        <a:lstStyle/>
        <a:p>
          <a:endParaRPr lang="en-GB"/>
        </a:p>
      </dgm:t>
    </dgm:pt>
    <dgm:pt modelId="{A81934AD-7409-4F15-A1EC-DF20C83495B9}" type="sibTrans" cxnId="{98A62873-4E17-4477-85CA-091E9F91F794}">
      <dgm:prSet/>
      <dgm:spPr/>
      <dgm:t>
        <a:bodyPr/>
        <a:lstStyle/>
        <a:p>
          <a:endParaRPr lang="en-GB"/>
        </a:p>
      </dgm:t>
    </dgm:pt>
    <dgm:pt modelId="{E250E4A4-C8C5-404A-861E-0B8EC6C42F75}">
      <dgm:prSet phldrT="[Text]"/>
      <dgm:spPr/>
      <dgm:t>
        <a:bodyPr/>
        <a:lstStyle/>
        <a:p>
          <a:r>
            <a:rPr lang="en-GB" dirty="0"/>
            <a:t>See slide 32</a:t>
          </a:r>
        </a:p>
      </dgm:t>
    </dgm:pt>
    <dgm:pt modelId="{D82BDFB6-4EA2-4B20-9296-753F9AE0A8DC}" type="parTrans" cxnId="{167685E6-3114-470A-BDEE-9AB2CC8E504C}">
      <dgm:prSet/>
      <dgm:spPr/>
      <dgm:t>
        <a:bodyPr/>
        <a:lstStyle/>
        <a:p>
          <a:endParaRPr lang="en-GB"/>
        </a:p>
      </dgm:t>
    </dgm:pt>
    <dgm:pt modelId="{BB58DDD6-4AB7-4F4C-9D9B-A85B867E2AFA}" type="sibTrans" cxnId="{167685E6-3114-470A-BDEE-9AB2CC8E504C}">
      <dgm:prSet/>
      <dgm:spPr/>
      <dgm:t>
        <a:bodyPr/>
        <a:lstStyle/>
        <a:p>
          <a:endParaRPr lang="en-GB"/>
        </a:p>
      </dgm:t>
    </dgm:pt>
    <dgm:pt modelId="{D706B750-A2BA-49C8-8950-F0837ACCA84F}">
      <dgm:prSet phldrT="[Text]"/>
      <dgm:spPr/>
      <dgm:t>
        <a:bodyPr/>
        <a:lstStyle/>
        <a:p>
          <a:r>
            <a:rPr lang="en-GB" dirty="0"/>
            <a:t>Governance and Social Care Technician</a:t>
          </a:r>
        </a:p>
      </dgm:t>
    </dgm:pt>
    <dgm:pt modelId="{8E21F0AE-5533-4FEB-9EAD-FC51D386D904}" type="parTrans" cxnId="{276CD653-B372-40B5-9DB5-A9BD07EF5DB3}">
      <dgm:prSet/>
      <dgm:spPr/>
      <dgm:t>
        <a:bodyPr/>
        <a:lstStyle/>
        <a:p>
          <a:endParaRPr lang="en-GB"/>
        </a:p>
      </dgm:t>
    </dgm:pt>
    <dgm:pt modelId="{29F0921F-4964-4908-8D0D-62CE7347D0FA}" type="sibTrans" cxnId="{276CD653-B372-40B5-9DB5-A9BD07EF5DB3}">
      <dgm:prSet/>
      <dgm:spPr/>
      <dgm:t>
        <a:bodyPr/>
        <a:lstStyle/>
        <a:p>
          <a:endParaRPr lang="en-GB"/>
        </a:p>
      </dgm:t>
    </dgm:pt>
    <dgm:pt modelId="{CB4DAE43-8EB1-4A21-8B6E-EFDC650531B4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Lead Medicines Optimisation Technician</a:t>
          </a:r>
        </a:p>
      </dgm:t>
    </dgm:pt>
    <dgm:pt modelId="{68628443-047A-4990-B850-B2ECB3845539}" type="parTrans" cxnId="{5F229480-8270-4C61-B058-D053C8893A37}">
      <dgm:prSet/>
      <dgm:spPr/>
      <dgm:t>
        <a:bodyPr/>
        <a:lstStyle/>
        <a:p>
          <a:endParaRPr lang="en-GB"/>
        </a:p>
      </dgm:t>
    </dgm:pt>
    <dgm:pt modelId="{22690C54-FAA9-49D9-A75D-25489D70ADB8}" type="sibTrans" cxnId="{5F229480-8270-4C61-B058-D053C8893A37}">
      <dgm:prSet/>
      <dgm:spPr/>
      <dgm:t>
        <a:bodyPr/>
        <a:lstStyle/>
        <a:p>
          <a:endParaRPr lang="en-GB"/>
        </a:p>
      </dgm:t>
    </dgm:pt>
    <dgm:pt modelId="{D69ED41E-AB4C-4310-8742-530EEA5DE916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MO Technician (</a:t>
          </a:r>
        </a:p>
      </dgm:t>
    </dgm:pt>
    <dgm:pt modelId="{A75AF644-98AD-4B67-95AF-F1E50ED8707E}" type="parTrans" cxnId="{DDA9C3FC-425D-47CE-A256-F35049711918}">
      <dgm:prSet/>
      <dgm:spPr/>
      <dgm:t>
        <a:bodyPr/>
        <a:lstStyle/>
        <a:p>
          <a:endParaRPr lang="en-GB"/>
        </a:p>
      </dgm:t>
    </dgm:pt>
    <dgm:pt modelId="{89865F0B-EE38-4270-8644-CF6E4D4AA7DF}" type="sibTrans" cxnId="{DDA9C3FC-425D-47CE-A256-F35049711918}">
      <dgm:prSet/>
      <dgm:spPr/>
      <dgm:t>
        <a:bodyPr/>
        <a:lstStyle/>
        <a:p>
          <a:endParaRPr lang="en-GB"/>
        </a:p>
      </dgm:t>
    </dgm:pt>
    <dgm:pt modelId="{1994A4E6-45B0-455B-877E-71EB3D8EA4BC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MO Technician </a:t>
          </a:r>
        </a:p>
      </dgm:t>
    </dgm:pt>
    <dgm:pt modelId="{D4BBD2BB-E1EC-4748-AAA6-378843E77F44}" type="parTrans" cxnId="{BB4F2BBD-8D04-4013-912F-6B90077539D8}">
      <dgm:prSet/>
      <dgm:spPr/>
      <dgm:t>
        <a:bodyPr/>
        <a:lstStyle/>
        <a:p>
          <a:endParaRPr lang="en-GB"/>
        </a:p>
      </dgm:t>
    </dgm:pt>
    <dgm:pt modelId="{3B023039-716C-4BCD-8EF6-F16CB987A841}" type="sibTrans" cxnId="{BB4F2BBD-8D04-4013-912F-6B90077539D8}">
      <dgm:prSet/>
      <dgm:spPr/>
      <dgm:t>
        <a:bodyPr/>
        <a:lstStyle/>
        <a:p>
          <a:endParaRPr lang="en-GB"/>
        </a:p>
      </dgm:t>
    </dgm:pt>
    <dgm:pt modelId="{F1020DE0-F08E-4343-A101-52C3AC49BCE0}">
      <dgm:prSet phldrT="[Text]"/>
      <dgm:spPr>
        <a:solidFill>
          <a:srgbClr val="FFC000"/>
        </a:solidFill>
      </dgm:spPr>
      <dgm:t>
        <a:bodyPr/>
        <a:lstStyle/>
        <a:p>
          <a:r>
            <a:rPr lang="en-GB" dirty="0"/>
            <a:t>Post funded by NUH</a:t>
          </a:r>
          <a:br>
            <a:rPr lang="en-GB" dirty="0"/>
          </a:br>
          <a:r>
            <a:rPr lang="en-GB" dirty="0"/>
            <a:t>High Cost Drugs Technician </a:t>
          </a:r>
        </a:p>
      </dgm:t>
    </dgm:pt>
    <dgm:pt modelId="{A8EA10F7-810E-44B6-BE30-504B7D75B013}" type="parTrans" cxnId="{076664F8-8630-4FA7-9A4F-8FC67A169FF7}">
      <dgm:prSet/>
      <dgm:spPr/>
      <dgm:t>
        <a:bodyPr/>
        <a:lstStyle/>
        <a:p>
          <a:endParaRPr lang="en-GB"/>
        </a:p>
      </dgm:t>
    </dgm:pt>
    <dgm:pt modelId="{3D494AAD-B04B-4937-8B89-850F12F3C7F1}" type="sibTrans" cxnId="{076664F8-8630-4FA7-9A4F-8FC67A169FF7}">
      <dgm:prSet/>
      <dgm:spPr/>
      <dgm:t>
        <a:bodyPr/>
        <a:lstStyle/>
        <a:p>
          <a:endParaRPr lang="en-GB"/>
        </a:p>
      </dgm:t>
    </dgm:pt>
    <dgm:pt modelId="{B79D2F13-BF78-4D8A-B1BC-B0AC80CB44E6}">
      <dgm:prSet phldrT="[Text]"/>
      <dgm:spPr/>
      <dgm:t>
        <a:bodyPr/>
        <a:lstStyle/>
        <a:p>
          <a:r>
            <a:rPr lang="en-GB" dirty="0"/>
            <a:t>Specialist Interface &amp; Formulary Pharmacist </a:t>
          </a:r>
        </a:p>
      </dgm:t>
    </dgm:pt>
    <dgm:pt modelId="{9ABB827C-798E-42FA-A10B-EFF4C9E753CD}" type="parTrans" cxnId="{3E04E42D-A426-417A-9E5C-718AEBB647D5}">
      <dgm:prSet/>
      <dgm:spPr/>
      <dgm:t>
        <a:bodyPr/>
        <a:lstStyle/>
        <a:p>
          <a:endParaRPr lang="en-GB"/>
        </a:p>
      </dgm:t>
    </dgm:pt>
    <dgm:pt modelId="{F96CA05B-E8B5-45D9-8974-D5C943272D10}" type="sibTrans" cxnId="{3E04E42D-A426-417A-9E5C-718AEBB647D5}">
      <dgm:prSet/>
      <dgm:spPr/>
      <dgm:t>
        <a:bodyPr/>
        <a:lstStyle/>
        <a:p>
          <a:endParaRPr lang="en-GB"/>
        </a:p>
      </dgm:t>
    </dgm:pt>
    <dgm:pt modelId="{14FF6541-CFD8-49A5-A548-8754A3F8A575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Specialist Interface &amp; Formulary Pharmacist </a:t>
          </a:r>
        </a:p>
      </dgm:t>
    </dgm:pt>
    <dgm:pt modelId="{820E1CA5-3E85-44EB-9086-030998DC6CF6}" type="parTrans" cxnId="{165B64F7-C64E-4A35-80D9-628BA4DA6C42}">
      <dgm:prSet/>
      <dgm:spPr/>
      <dgm:t>
        <a:bodyPr/>
        <a:lstStyle/>
        <a:p>
          <a:endParaRPr lang="en-GB"/>
        </a:p>
      </dgm:t>
    </dgm:pt>
    <dgm:pt modelId="{625D9D62-4B63-4285-9537-14ABB31EBF1C}" type="sibTrans" cxnId="{165B64F7-C64E-4A35-80D9-628BA4DA6C42}">
      <dgm:prSet/>
      <dgm:spPr/>
      <dgm:t>
        <a:bodyPr/>
        <a:lstStyle/>
        <a:p>
          <a:endParaRPr lang="en-GB"/>
        </a:p>
      </dgm:t>
    </dgm:pt>
    <dgm:pt modelId="{EAA11A97-3D15-49D9-BA0C-AAA91AB1C973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  <a:br>
            <a:rPr lang="en-GB" dirty="0">
              <a:solidFill>
                <a:srgbClr val="FF0000"/>
              </a:solidFill>
            </a:rPr>
          </a:br>
          <a:r>
            <a:rPr lang="en-GB" dirty="0">
              <a:solidFill>
                <a:srgbClr val="FF0000"/>
              </a:solidFill>
            </a:rPr>
            <a:t>Specialist Interface Medicines Optimisation Pharmacist </a:t>
          </a:r>
        </a:p>
      </dgm:t>
    </dgm:pt>
    <dgm:pt modelId="{C65E4877-7F66-42AA-9452-50AAE1DFBCD3}" type="parTrans" cxnId="{BE5D5CD5-E7E1-4E01-88D0-313E85AEC04D}">
      <dgm:prSet/>
      <dgm:spPr/>
      <dgm:t>
        <a:bodyPr/>
        <a:lstStyle/>
        <a:p>
          <a:endParaRPr lang="en-GB"/>
        </a:p>
      </dgm:t>
    </dgm:pt>
    <dgm:pt modelId="{419F31D7-AC72-46F2-97B1-1505E8F9E581}" type="sibTrans" cxnId="{BE5D5CD5-E7E1-4E01-88D0-313E85AEC04D}">
      <dgm:prSet/>
      <dgm:spPr/>
      <dgm:t>
        <a:bodyPr/>
        <a:lstStyle/>
        <a:p>
          <a:endParaRPr lang="en-GB"/>
        </a:p>
      </dgm:t>
    </dgm:pt>
    <dgm:pt modelId="{D7AEC448-3BCC-48E6-AC19-BA1AE536F575}">
      <dgm:prSet phldrT="[Text]"/>
      <dgm:spPr/>
      <dgm:t>
        <a:bodyPr/>
        <a:lstStyle/>
        <a:p>
          <a:r>
            <a:rPr lang="en-GB" dirty="0"/>
            <a:t>Specialist Interface Medicines Optimisation Pharmacist </a:t>
          </a:r>
        </a:p>
      </dgm:t>
    </dgm:pt>
    <dgm:pt modelId="{29BCA1FC-6968-4ED4-AA12-7C5406294EA3}" type="parTrans" cxnId="{65D9B621-720D-4281-8B64-C59F18A6BF07}">
      <dgm:prSet/>
      <dgm:spPr/>
      <dgm:t>
        <a:bodyPr/>
        <a:lstStyle/>
        <a:p>
          <a:endParaRPr lang="en-GB"/>
        </a:p>
      </dgm:t>
    </dgm:pt>
    <dgm:pt modelId="{03A50424-602F-4BB8-98C1-A62C9845CEAE}" type="sibTrans" cxnId="{65D9B621-720D-4281-8B64-C59F18A6BF07}">
      <dgm:prSet/>
      <dgm:spPr/>
      <dgm:t>
        <a:bodyPr/>
        <a:lstStyle/>
        <a:p>
          <a:endParaRPr lang="en-GB"/>
        </a:p>
      </dgm:t>
    </dgm:pt>
    <dgm:pt modelId="{62B4B3EC-8ADB-4904-BACF-945B34524586}">
      <dgm:prSet phldrT="[Text]"/>
      <dgm:spPr/>
      <dgm:t>
        <a:bodyPr/>
        <a:lstStyle/>
        <a:p>
          <a:r>
            <a:rPr lang="en-GB" dirty="0"/>
            <a:t>Prescribing Interface Technician </a:t>
          </a:r>
        </a:p>
      </dgm:t>
    </dgm:pt>
    <dgm:pt modelId="{B4E9ED63-A801-4970-8C57-C9B8114DB7F9}" type="parTrans" cxnId="{F8D45272-8E4B-461D-8112-9D1B19BC1197}">
      <dgm:prSet/>
      <dgm:spPr/>
      <dgm:t>
        <a:bodyPr/>
        <a:lstStyle/>
        <a:p>
          <a:endParaRPr lang="en-GB"/>
        </a:p>
      </dgm:t>
    </dgm:pt>
    <dgm:pt modelId="{705ED3E3-F631-4CA5-AF6D-2A9265211A2F}" type="sibTrans" cxnId="{F8D45272-8E4B-461D-8112-9D1B19BC1197}">
      <dgm:prSet/>
      <dgm:spPr/>
      <dgm:t>
        <a:bodyPr/>
        <a:lstStyle/>
        <a:p>
          <a:endParaRPr lang="en-GB"/>
        </a:p>
      </dgm:t>
    </dgm:pt>
    <dgm:pt modelId="{42C6B772-95D0-45E4-8E65-41F120ECC09C}">
      <dgm:prSet phldrT="[Text]"/>
      <dgm:spPr>
        <a:solidFill>
          <a:srgbClr val="FFC000"/>
        </a:solidFill>
      </dgm:spPr>
      <dgm:t>
        <a:bodyPr/>
        <a:lstStyle/>
        <a:p>
          <a:r>
            <a:rPr lang="en-GB" dirty="0"/>
            <a:t>Post funded by NUH</a:t>
          </a:r>
          <a:br>
            <a:rPr lang="en-GB" dirty="0"/>
          </a:br>
          <a:r>
            <a:rPr lang="en-GB" dirty="0"/>
            <a:t>Home Care Administrator </a:t>
          </a:r>
        </a:p>
      </dgm:t>
    </dgm:pt>
    <dgm:pt modelId="{081C1F16-C996-4C8F-839D-95F327CA5055}" type="parTrans" cxnId="{798A94F4-AE37-4A6A-AD8B-F25E9E5307BD}">
      <dgm:prSet/>
      <dgm:spPr/>
      <dgm:t>
        <a:bodyPr/>
        <a:lstStyle/>
        <a:p>
          <a:endParaRPr lang="en-GB"/>
        </a:p>
      </dgm:t>
    </dgm:pt>
    <dgm:pt modelId="{7EA9B9E1-180B-4A19-AE3F-B849D3E9571E}" type="sibTrans" cxnId="{798A94F4-AE37-4A6A-AD8B-F25E9E5307BD}">
      <dgm:prSet/>
      <dgm:spPr/>
      <dgm:t>
        <a:bodyPr/>
        <a:lstStyle/>
        <a:p>
          <a:endParaRPr lang="en-GB"/>
        </a:p>
      </dgm:t>
    </dgm:pt>
    <dgm:pt modelId="{4D32441F-5048-450D-A9EC-38A235B96FA2}">
      <dgm:prSet phldrT="[Text]"/>
      <dgm:spPr/>
      <dgm:t>
        <a:bodyPr/>
        <a:lstStyle/>
        <a:p>
          <a:br>
            <a:rPr lang="en-GB" dirty="0">
              <a:solidFill>
                <a:schemeClr val="bg1"/>
              </a:solidFill>
            </a:rPr>
          </a:br>
          <a:r>
            <a:rPr lang="en-GB" dirty="0">
              <a:solidFill>
                <a:schemeClr val="bg1"/>
              </a:solidFill>
            </a:rPr>
            <a:t>Lead Medicines Optimisation Technician</a:t>
          </a:r>
        </a:p>
      </dgm:t>
    </dgm:pt>
    <dgm:pt modelId="{7AC8EF9B-C976-46A6-B5D4-0B9FC8B7FA23}" type="parTrans" cxnId="{7CC01CEB-4C82-43CB-8545-C36434EA96CE}">
      <dgm:prSet/>
      <dgm:spPr/>
      <dgm:t>
        <a:bodyPr/>
        <a:lstStyle/>
        <a:p>
          <a:endParaRPr lang="en-GB"/>
        </a:p>
      </dgm:t>
    </dgm:pt>
    <dgm:pt modelId="{8C8C01AE-DCA7-49C7-8430-3C0C4EFF7BF9}" type="sibTrans" cxnId="{7CC01CEB-4C82-43CB-8545-C36434EA96CE}">
      <dgm:prSet/>
      <dgm:spPr/>
      <dgm:t>
        <a:bodyPr/>
        <a:lstStyle/>
        <a:p>
          <a:endParaRPr lang="en-GB"/>
        </a:p>
      </dgm:t>
    </dgm:pt>
    <dgm:pt modelId="{EC0CFC73-74BA-4E4D-AF20-25660C80D0D6}">
      <dgm:prSet phldrT="[Text]"/>
      <dgm:spPr/>
      <dgm:t>
        <a:bodyPr/>
        <a:lstStyle/>
        <a:p>
          <a:br>
            <a:rPr lang="en-GB" dirty="0">
              <a:solidFill>
                <a:schemeClr val="bg1"/>
              </a:solidFill>
            </a:rPr>
          </a:br>
          <a:r>
            <a:rPr lang="en-GB" dirty="0">
              <a:solidFill>
                <a:schemeClr val="bg1"/>
              </a:solidFill>
            </a:rPr>
            <a:t>Lead Medicines Optimisation Technician</a:t>
          </a:r>
        </a:p>
      </dgm:t>
    </dgm:pt>
    <dgm:pt modelId="{78DF4EA8-225B-4336-823A-C7196947B269}" type="parTrans" cxnId="{A3E38E63-B5F7-4B2F-AE56-DC555C07A718}">
      <dgm:prSet/>
      <dgm:spPr/>
      <dgm:t>
        <a:bodyPr/>
        <a:lstStyle/>
        <a:p>
          <a:endParaRPr lang="en-GB"/>
        </a:p>
      </dgm:t>
    </dgm:pt>
    <dgm:pt modelId="{F0AD8BED-F260-43BE-8892-590DD9FB1B58}" type="sibTrans" cxnId="{A3E38E63-B5F7-4B2F-AE56-DC555C07A718}">
      <dgm:prSet/>
      <dgm:spPr/>
      <dgm:t>
        <a:bodyPr/>
        <a:lstStyle/>
        <a:p>
          <a:endParaRPr lang="en-GB"/>
        </a:p>
      </dgm:t>
    </dgm:pt>
    <dgm:pt modelId="{3E4336B7-D721-430E-9AB1-D7BEE88A27C7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Medicines Optimisation Technician </a:t>
          </a:r>
          <a:endParaRPr lang="en-GB" dirty="0">
            <a:solidFill>
              <a:srgbClr val="FF0000"/>
            </a:solidFill>
          </a:endParaRPr>
        </a:p>
      </dgm:t>
    </dgm:pt>
    <dgm:pt modelId="{C21A9FCD-49D8-4280-ADE8-7B89CEB7C77F}" type="parTrans" cxnId="{078E4863-DFA6-4CC8-B2E5-5A13C25BE095}">
      <dgm:prSet/>
      <dgm:spPr/>
      <dgm:t>
        <a:bodyPr/>
        <a:lstStyle/>
        <a:p>
          <a:endParaRPr lang="en-GB"/>
        </a:p>
      </dgm:t>
    </dgm:pt>
    <dgm:pt modelId="{6FFEDD8D-1F20-41AF-9BA9-7ED8A6739FD3}" type="sibTrans" cxnId="{078E4863-DFA6-4CC8-B2E5-5A13C25BE095}">
      <dgm:prSet/>
      <dgm:spPr/>
      <dgm:t>
        <a:bodyPr/>
        <a:lstStyle/>
        <a:p>
          <a:endParaRPr lang="en-GB"/>
        </a:p>
      </dgm:t>
    </dgm:pt>
    <dgm:pt modelId="{6EF5EF74-37A6-4344-A6D6-C4D7C25F5EC9}">
      <dgm:prSet phldrT="[Text]"/>
      <dgm:spPr/>
      <dgm:t>
        <a:bodyPr/>
        <a:lstStyle/>
        <a:p>
          <a:br>
            <a:rPr lang="en-GB" dirty="0">
              <a:solidFill>
                <a:schemeClr val="bg1"/>
              </a:solidFill>
            </a:rPr>
          </a:br>
          <a:r>
            <a:rPr lang="en-GB" dirty="0">
              <a:solidFill>
                <a:schemeClr val="bg1"/>
              </a:solidFill>
            </a:rPr>
            <a:t>Medicines Optimisation Technician </a:t>
          </a:r>
        </a:p>
      </dgm:t>
    </dgm:pt>
    <dgm:pt modelId="{4A5D81A9-B22C-4D99-9536-2D27CB89C805}" type="parTrans" cxnId="{EAC34AB9-E5FC-47D7-8769-A733BA555740}">
      <dgm:prSet/>
      <dgm:spPr/>
      <dgm:t>
        <a:bodyPr/>
        <a:lstStyle/>
        <a:p>
          <a:endParaRPr lang="en-GB"/>
        </a:p>
      </dgm:t>
    </dgm:pt>
    <dgm:pt modelId="{88F47727-79FC-423A-B52D-924DDD6E83B8}" type="sibTrans" cxnId="{EAC34AB9-E5FC-47D7-8769-A733BA555740}">
      <dgm:prSet/>
      <dgm:spPr/>
      <dgm:t>
        <a:bodyPr/>
        <a:lstStyle/>
        <a:p>
          <a:endParaRPr lang="en-GB"/>
        </a:p>
      </dgm:t>
    </dgm:pt>
    <dgm:pt modelId="{B22917D0-0FEE-481C-942F-0B041ABF9B69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Prescribing Support Officer</a:t>
          </a:r>
          <a:endParaRPr lang="en-GB" dirty="0">
            <a:solidFill>
              <a:srgbClr val="FF0000"/>
            </a:solidFill>
          </a:endParaRPr>
        </a:p>
      </dgm:t>
    </dgm:pt>
    <dgm:pt modelId="{F04B0E86-86B7-40E8-B2D7-D1CF98E1D458}" type="parTrans" cxnId="{72844389-F3D0-45AE-ADA5-C5C9314919BE}">
      <dgm:prSet/>
      <dgm:spPr/>
      <dgm:t>
        <a:bodyPr/>
        <a:lstStyle/>
        <a:p>
          <a:endParaRPr lang="en-GB"/>
        </a:p>
      </dgm:t>
    </dgm:pt>
    <dgm:pt modelId="{70621DD3-3CFB-473D-93A0-E16A19129D96}" type="sibTrans" cxnId="{72844389-F3D0-45AE-ADA5-C5C9314919BE}">
      <dgm:prSet/>
      <dgm:spPr/>
      <dgm:t>
        <a:bodyPr/>
        <a:lstStyle/>
        <a:p>
          <a:endParaRPr lang="en-GB"/>
        </a:p>
      </dgm:t>
    </dgm:pt>
    <dgm:pt modelId="{501A2622-9E66-483A-A3C3-65DAA02AF1B7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Medicines Optimisation Technician </a:t>
          </a:r>
          <a:endParaRPr lang="en-GB" dirty="0">
            <a:solidFill>
              <a:srgbClr val="FF0000"/>
            </a:solidFill>
          </a:endParaRPr>
        </a:p>
      </dgm:t>
    </dgm:pt>
    <dgm:pt modelId="{4CDAFEFB-ABD6-49F3-979C-6E287636C35E}" type="parTrans" cxnId="{76C4F6B2-7B95-4F54-8E07-478300473D05}">
      <dgm:prSet/>
      <dgm:spPr/>
      <dgm:t>
        <a:bodyPr/>
        <a:lstStyle/>
        <a:p>
          <a:endParaRPr lang="en-GB"/>
        </a:p>
      </dgm:t>
    </dgm:pt>
    <dgm:pt modelId="{B30FD2A1-CEB6-4B50-9975-5B5E3F0DD95D}" type="sibTrans" cxnId="{76C4F6B2-7B95-4F54-8E07-478300473D05}">
      <dgm:prSet/>
      <dgm:spPr/>
      <dgm:t>
        <a:bodyPr/>
        <a:lstStyle/>
        <a:p>
          <a:endParaRPr lang="en-GB"/>
        </a:p>
      </dgm:t>
    </dgm:pt>
    <dgm:pt modelId="{76ACD4AC-6B42-45E9-83DA-E76249668C18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Specialist Interface Medicines Optimisation Pharmacist </a:t>
          </a:r>
        </a:p>
      </dgm:t>
    </dgm:pt>
    <dgm:pt modelId="{23BC2324-8F5F-4C72-9908-98D655C4BED0}" type="parTrans" cxnId="{01676A5A-87B7-41A2-8CC8-99E50EF930B4}">
      <dgm:prSet/>
      <dgm:spPr/>
      <dgm:t>
        <a:bodyPr/>
        <a:lstStyle/>
        <a:p>
          <a:endParaRPr lang="en-GB"/>
        </a:p>
      </dgm:t>
    </dgm:pt>
    <dgm:pt modelId="{F370930D-E085-49CB-89B9-BDA2EF842E90}" type="sibTrans" cxnId="{01676A5A-87B7-41A2-8CC8-99E50EF930B4}">
      <dgm:prSet/>
      <dgm:spPr/>
      <dgm:t>
        <a:bodyPr/>
        <a:lstStyle/>
        <a:p>
          <a:endParaRPr lang="en-GB"/>
        </a:p>
      </dgm:t>
    </dgm:pt>
    <dgm:pt modelId="{91F794CB-41E7-4158-8B61-C2657776F803}">
      <dgm:prSet phldrT="[Text]"/>
      <dgm:spPr/>
      <dgm:t>
        <a:bodyPr/>
        <a:lstStyle/>
        <a:p>
          <a:r>
            <a:rPr lang="en-GB" dirty="0"/>
            <a:t>Specialist Interface Medicines Optimisation Pharmacist </a:t>
          </a:r>
        </a:p>
      </dgm:t>
    </dgm:pt>
    <dgm:pt modelId="{070CF295-55CA-45BF-ACD9-33A476398BC9}" type="parTrans" cxnId="{993F935C-7BCF-4FA3-BB0F-6046BDC3FBB5}">
      <dgm:prSet/>
      <dgm:spPr/>
      <dgm:t>
        <a:bodyPr/>
        <a:lstStyle/>
        <a:p>
          <a:endParaRPr lang="en-GB"/>
        </a:p>
      </dgm:t>
    </dgm:pt>
    <dgm:pt modelId="{4E891DA5-9C6A-4D82-A3C3-D9E85867753A}" type="sibTrans" cxnId="{993F935C-7BCF-4FA3-BB0F-6046BDC3FBB5}">
      <dgm:prSet/>
      <dgm:spPr/>
      <dgm:t>
        <a:bodyPr/>
        <a:lstStyle/>
        <a:p>
          <a:endParaRPr lang="en-GB"/>
        </a:p>
      </dgm:t>
    </dgm:pt>
    <dgm:pt modelId="{C67A2C17-E9D7-4236-ADCF-AAF57C77333F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Medicines Optimisation Technician </a:t>
          </a:r>
          <a:endParaRPr lang="en-GB" dirty="0">
            <a:solidFill>
              <a:srgbClr val="FF0000"/>
            </a:solidFill>
          </a:endParaRPr>
        </a:p>
      </dgm:t>
    </dgm:pt>
    <dgm:pt modelId="{5FF29ED6-7838-43A7-93E0-51765E40FF64}" type="parTrans" cxnId="{9DC38C74-FFC5-4472-B157-D88B19EEF8CC}">
      <dgm:prSet/>
      <dgm:spPr/>
      <dgm:t>
        <a:bodyPr/>
        <a:lstStyle/>
        <a:p>
          <a:endParaRPr lang="en-GB"/>
        </a:p>
      </dgm:t>
    </dgm:pt>
    <dgm:pt modelId="{2EABB660-A8C0-4C23-8BCD-798B341718E4}" type="sibTrans" cxnId="{9DC38C74-FFC5-4472-B157-D88B19EEF8CC}">
      <dgm:prSet/>
      <dgm:spPr/>
      <dgm:t>
        <a:bodyPr/>
        <a:lstStyle/>
        <a:p>
          <a:endParaRPr lang="en-GB"/>
        </a:p>
      </dgm:t>
    </dgm:pt>
    <dgm:pt modelId="{0A8AD598-ED19-4EDC-A46D-8FDC8D581EAC}">
      <dgm:prSet/>
      <dgm:spPr/>
      <dgm:t>
        <a:bodyPr/>
        <a:lstStyle/>
        <a:p>
          <a:r>
            <a:rPr lang="en-GB" dirty="0"/>
            <a:t>Bassetlaw PBP MO</a:t>
          </a:r>
        </a:p>
      </dgm:t>
    </dgm:pt>
    <dgm:pt modelId="{1C3D0F37-A0DC-413C-89CA-47E1577D2480}" type="parTrans" cxnId="{943734AE-8440-4B85-B993-97507E1264D5}">
      <dgm:prSet/>
      <dgm:spPr/>
      <dgm:t>
        <a:bodyPr/>
        <a:lstStyle/>
        <a:p>
          <a:endParaRPr lang="en-GB"/>
        </a:p>
      </dgm:t>
    </dgm:pt>
    <dgm:pt modelId="{83F757C2-D8B3-4A60-86F8-D040A559B7F8}" type="sibTrans" cxnId="{943734AE-8440-4B85-B993-97507E1264D5}">
      <dgm:prSet/>
      <dgm:spPr/>
      <dgm:t>
        <a:bodyPr/>
        <a:lstStyle/>
        <a:p>
          <a:endParaRPr lang="en-GB"/>
        </a:p>
      </dgm:t>
    </dgm:pt>
    <dgm:pt modelId="{729B6813-F8A2-4987-8892-895D22AF9B75}">
      <dgm:prSet/>
      <dgm:spPr/>
      <dgm:t>
        <a:bodyPr/>
        <a:lstStyle/>
        <a:p>
          <a:r>
            <a:rPr lang="en-GB" dirty="0"/>
            <a:t>See slide 33</a:t>
          </a:r>
        </a:p>
      </dgm:t>
    </dgm:pt>
    <dgm:pt modelId="{B5C69DDB-D265-4CBD-9E20-8BB6291E766C}" type="parTrans" cxnId="{3F30029F-9A1B-496A-841C-602C5E138693}">
      <dgm:prSet/>
      <dgm:spPr/>
      <dgm:t>
        <a:bodyPr/>
        <a:lstStyle/>
        <a:p>
          <a:endParaRPr lang="en-GB"/>
        </a:p>
      </dgm:t>
    </dgm:pt>
    <dgm:pt modelId="{3386DEDA-6C3D-4137-94BF-473B0F3E2415}" type="sibTrans" cxnId="{3F30029F-9A1B-496A-841C-602C5E138693}">
      <dgm:prSet/>
      <dgm:spPr/>
      <dgm:t>
        <a:bodyPr/>
        <a:lstStyle/>
        <a:p>
          <a:endParaRPr lang="en-GB"/>
        </a:p>
      </dgm:t>
    </dgm:pt>
    <dgm:pt modelId="{EDD523E2-83D5-463D-AADD-105EB12EF9F7}">
      <dgm:prSet/>
      <dgm:spPr/>
      <dgm:t>
        <a:bodyPr/>
        <a:lstStyle/>
        <a:p>
          <a:br>
            <a:rPr lang="en-GB" dirty="0">
              <a:solidFill>
                <a:schemeClr val="bg1"/>
              </a:solidFill>
            </a:rPr>
          </a:br>
          <a:r>
            <a:rPr lang="en-GB" dirty="0">
              <a:solidFill>
                <a:schemeClr val="bg1"/>
              </a:solidFill>
            </a:rPr>
            <a:t>Medicines Optimisation Technician </a:t>
          </a:r>
        </a:p>
      </dgm:t>
    </dgm:pt>
    <dgm:pt modelId="{65625603-B9EF-47B6-B376-157BB13AA119}" type="parTrans" cxnId="{CB194E7C-793D-41DD-8921-9EF29BADD4E9}">
      <dgm:prSet/>
      <dgm:spPr/>
      <dgm:t>
        <a:bodyPr/>
        <a:lstStyle/>
        <a:p>
          <a:endParaRPr lang="en-GB"/>
        </a:p>
      </dgm:t>
    </dgm:pt>
    <dgm:pt modelId="{8EEC756F-33E6-4395-84EB-5C9233514B85}" type="sibTrans" cxnId="{CB194E7C-793D-41DD-8921-9EF29BADD4E9}">
      <dgm:prSet/>
      <dgm:spPr/>
      <dgm:t>
        <a:bodyPr/>
        <a:lstStyle/>
        <a:p>
          <a:endParaRPr lang="en-GB"/>
        </a:p>
      </dgm:t>
    </dgm:pt>
    <dgm:pt modelId="{B05D150D-83A0-4AFA-9373-0DD762CB7D3C}">
      <dgm:prSet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  <a:br>
            <a:rPr lang="en-GB" dirty="0">
              <a:solidFill>
                <a:srgbClr val="FF0000"/>
              </a:solidFill>
            </a:rPr>
          </a:br>
          <a:r>
            <a:rPr lang="en-GB" dirty="0">
              <a:solidFill>
                <a:srgbClr val="FF0000"/>
              </a:solidFill>
            </a:rPr>
            <a:t>Medicines Optimisation Technician </a:t>
          </a:r>
        </a:p>
        <a:p>
          <a:r>
            <a:rPr lang="en-GB" dirty="0">
              <a:solidFill>
                <a:srgbClr val="FF0000"/>
              </a:solidFill>
            </a:rPr>
            <a:t>Fixed term</a:t>
          </a:r>
        </a:p>
      </dgm:t>
    </dgm:pt>
    <dgm:pt modelId="{7A63932F-B7F6-4E72-B0D5-2A90836CF981}" type="parTrans" cxnId="{45E54302-213D-4936-8449-4A2FDD060978}">
      <dgm:prSet/>
      <dgm:spPr/>
      <dgm:t>
        <a:bodyPr/>
        <a:lstStyle/>
        <a:p>
          <a:endParaRPr lang="en-GB"/>
        </a:p>
      </dgm:t>
    </dgm:pt>
    <dgm:pt modelId="{00AE6CD1-E5F6-4C20-9404-747C3D4536CA}" type="sibTrans" cxnId="{45E54302-213D-4936-8449-4A2FDD060978}">
      <dgm:prSet/>
      <dgm:spPr/>
      <dgm:t>
        <a:bodyPr/>
        <a:lstStyle/>
        <a:p>
          <a:endParaRPr lang="en-GB"/>
        </a:p>
      </dgm:t>
    </dgm:pt>
    <dgm:pt modelId="{FD2E5163-AA57-41AC-AFB0-7E05FF50B41B}">
      <dgm:prSet/>
      <dgm:spPr/>
      <dgm:t>
        <a:bodyPr/>
        <a:lstStyle/>
        <a:p>
          <a:r>
            <a:rPr lang="en-GB" dirty="0"/>
            <a:t>Specialist Interface Medicines Optimisation Pharmacist </a:t>
          </a:r>
        </a:p>
      </dgm:t>
    </dgm:pt>
    <dgm:pt modelId="{EE73B406-0061-46B6-AFE1-54311EE78B74}" type="parTrans" cxnId="{89A36018-170B-4403-AF60-53AFFD1E40BA}">
      <dgm:prSet/>
      <dgm:spPr/>
      <dgm:t>
        <a:bodyPr/>
        <a:lstStyle/>
        <a:p>
          <a:endParaRPr lang="en-GB"/>
        </a:p>
      </dgm:t>
    </dgm:pt>
    <dgm:pt modelId="{FDF98DBF-83DC-4AC4-A55D-90EBE4C11F99}" type="sibTrans" cxnId="{89A36018-170B-4403-AF60-53AFFD1E40BA}">
      <dgm:prSet/>
      <dgm:spPr/>
      <dgm:t>
        <a:bodyPr/>
        <a:lstStyle/>
        <a:p>
          <a:endParaRPr lang="en-GB"/>
        </a:p>
      </dgm:t>
    </dgm:pt>
    <dgm:pt modelId="{D1FEE3EF-A2CD-47BD-9119-829C01A0688A}" type="pres">
      <dgm:prSet presAssocID="{D8FB1631-7EB0-426E-8156-53498D2E64B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1100702-FE7D-4B08-BDFC-8DEC51771BA5}" type="pres">
      <dgm:prSet presAssocID="{11772A51-BA7E-4671-92C1-3B388C6CC301}" presName="hierRoot1" presStyleCnt="0">
        <dgm:presLayoutVars>
          <dgm:hierBranch val="init"/>
        </dgm:presLayoutVars>
      </dgm:prSet>
      <dgm:spPr/>
    </dgm:pt>
    <dgm:pt modelId="{1E552ED1-09F1-4CAF-A890-37F18DFD3DE6}" type="pres">
      <dgm:prSet presAssocID="{11772A51-BA7E-4671-92C1-3B388C6CC301}" presName="rootComposite1" presStyleCnt="0"/>
      <dgm:spPr/>
    </dgm:pt>
    <dgm:pt modelId="{D722D13E-65A1-4846-9FF7-379E8D5B31B7}" type="pres">
      <dgm:prSet presAssocID="{11772A51-BA7E-4671-92C1-3B388C6CC301}" presName="rootText1" presStyleLbl="node0" presStyleIdx="0" presStyleCnt="1" custLinFactNeighborX="-1673" custLinFactNeighborY="4674">
        <dgm:presLayoutVars>
          <dgm:chPref val="3"/>
        </dgm:presLayoutVars>
      </dgm:prSet>
      <dgm:spPr/>
    </dgm:pt>
    <dgm:pt modelId="{C3A5F209-4B76-43DB-84A8-1BFB5E9535A7}" type="pres">
      <dgm:prSet presAssocID="{11772A51-BA7E-4671-92C1-3B388C6CC301}" presName="rootConnector1" presStyleLbl="asst0" presStyleIdx="0" presStyleCnt="0"/>
      <dgm:spPr/>
    </dgm:pt>
    <dgm:pt modelId="{3128A916-71F9-409A-A07B-1B49B95BE2CC}" type="pres">
      <dgm:prSet presAssocID="{11772A51-BA7E-4671-92C1-3B388C6CC301}" presName="hierChild2" presStyleCnt="0"/>
      <dgm:spPr/>
    </dgm:pt>
    <dgm:pt modelId="{AF3BFD46-AF3E-4CF4-B8C1-395EB0278FE4}" type="pres">
      <dgm:prSet presAssocID="{62AA378E-5C54-437C-9C3D-612E61A3530B}" presName="Name37" presStyleLbl="parChTrans1D2" presStyleIdx="0" presStyleCnt="5"/>
      <dgm:spPr/>
    </dgm:pt>
    <dgm:pt modelId="{12785DC6-F2DC-40B5-905E-E2B8F58837A7}" type="pres">
      <dgm:prSet presAssocID="{AE8BAE28-3526-4A41-9B89-A65CBE96C80A}" presName="hierRoot2" presStyleCnt="0">
        <dgm:presLayoutVars>
          <dgm:hierBranch val="hang"/>
        </dgm:presLayoutVars>
      </dgm:prSet>
      <dgm:spPr/>
    </dgm:pt>
    <dgm:pt modelId="{2C0CCB41-784D-41AF-B83B-5B872D649044}" type="pres">
      <dgm:prSet presAssocID="{AE8BAE28-3526-4A41-9B89-A65CBE96C80A}" presName="rootComposite" presStyleCnt="0"/>
      <dgm:spPr/>
    </dgm:pt>
    <dgm:pt modelId="{F1749B62-DB7F-4A23-B27A-58DBB91E503C}" type="pres">
      <dgm:prSet presAssocID="{AE8BAE28-3526-4A41-9B89-A65CBE96C80A}" presName="rootText" presStyleLbl="node2" presStyleIdx="0" presStyleCnt="5">
        <dgm:presLayoutVars>
          <dgm:chPref val="3"/>
        </dgm:presLayoutVars>
      </dgm:prSet>
      <dgm:spPr/>
    </dgm:pt>
    <dgm:pt modelId="{3C46B5CD-5DD4-4E05-B4F1-B4618EF70D34}" type="pres">
      <dgm:prSet presAssocID="{AE8BAE28-3526-4A41-9B89-A65CBE96C80A}" presName="rootConnector" presStyleLbl="node2" presStyleIdx="0" presStyleCnt="5"/>
      <dgm:spPr/>
    </dgm:pt>
    <dgm:pt modelId="{0ACDB8B0-11DA-4751-8EFD-026212190921}" type="pres">
      <dgm:prSet presAssocID="{AE8BAE28-3526-4A41-9B89-A65CBE96C80A}" presName="hierChild4" presStyleCnt="0"/>
      <dgm:spPr/>
    </dgm:pt>
    <dgm:pt modelId="{A73BB767-3BCF-4855-BE6B-51BFDD61429C}" type="pres">
      <dgm:prSet presAssocID="{9ABB827C-798E-42FA-A10B-EFF4C9E753CD}" presName="Name48" presStyleLbl="parChTrans1D3" presStyleIdx="0" presStyleCnt="16"/>
      <dgm:spPr/>
    </dgm:pt>
    <dgm:pt modelId="{38315C83-BAB9-431D-9AC4-77CE1518539D}" type="pres">
      <dgm:prSet presAssocID="{B79D2F13-BF78-4D8A-B1BC-B0AC80CB44E6}" presName="hierRoot2" presStyleCnt="0">
        <dgm:presLayoutVars>
          <dgm:hierBranch val="init"/>
        </dgm:presLayoutVars>
      </dgm:prSet>
      <dgm:spPr/>
    </dgm:pt>
    <dgm:pt modelId="{D661420B-F95A-49A4-8846-9A226995023D}" type="pres">
      <dgm:prSet presAssocID="{B79D2F13-BF78-4D8A-B1BC-B0AC80CB44E6}" presName="rootComposite" presStyleCnt="0"/>
      <dgm:spPr/>
    </dgm:pt>
    <dgm:pt modelId="{1C6C157D-57E1-4224-AC0E-3ED19E9582A6}" type="pres">
      <dgm:prSet presAssocID="{B79D2F13-BF78-4D8A-B1BC-B0AC80CB44E6}" presName="rootText" presStyleLbl="node3" presStyleIdx="0" presStyleCnt="16">
        <dgm:presLayoutVars>
          <dgm:chPref val="3"/>
        </dgm:presLayoutVars>
      </dgm:prSet>
      <dgm:spPr/>
    </dgm:pt>
    <dgm:pt modelId="{96AC014F-7B88-4FE0-A762-56BF9E9DD2F9}" type="pres">
      <dgm:prSet presAssocID="{B79D2F13-BF78-4D8A-B1BC-B0AC80CB44E6}" presName="rootConnector" presStyleLbl="node3" presStyleIdx="0" presStyleCnt="16"/>
      <dgm:spPr/>
    </dgm:pt>
    <dgm:pt modelId="{C31512CB-0959-42FD-BC7B-8A1EFBE9A2EB}" type="pres">
      <dgm:prSet presAssocID="{B79D2F13-BF78-4D8A-B1BC-B0AC80CB44E6}" presName="hierChild4" presStyleCnt="0"/>
      <dgm:spPr/>
    </dgm:pt>
    <dgm:pt modelId="{FBC11EA4-7928-4B22-B755-0009016E5D52}" type="pres">
      <dgm:prSet presAssocID="{B79D2F13-BF78-4D8A-B1BC-B0AC80CB44E6}" presName="hierChild5" presStyleCnt="0"/>
      <dgm:spPr/>
    </dgm:pt>
    <dgm:pt modelId="{FC1C9193-099A-4B89-AD3F-DB133CBBA004}" type="pres">
      <dgm:prSet presAssocID="{820E1CA5-3E85-44EB-9086-030998DC6CF6}" presName="Name48" presStyleLbl="parChTrans1D3" presStyleIdx="1" presStyleCnt="16"/>
      <dgm:spPr/>
    </dgm:pt>
    <dgm:pt modelId="{AF0769DE-2271-412B-B1DF-A4BA825700F1}" type="pres">
      <dgm:prSet presAssocID="{14FF6541-CFD8-49A5-A548-8754A3F8A575}" presName="hierRoot2" presStyleCnt="0">
        <dgm:presLayoutVars>
          <dgm:hierBranch val="init"/>
        </dgm:presLayoutVars>
      </dgm:prSet>
      <dgm:spPr/>
    </dgm:pt>
    <dgm:pt modelId="{B6285565-AB67-45F5-A3CB-5716965E42B8}" type="pres">
      <dgm:prSet presAssocID="{14FF6541-CFD8-49A5-A548-8754A3F8A575}" presName="rootComposite" presStyleCnt="0"/>
      <dgm:spPr/>
    </dgm:pt>
    <dgm:pt modelId="{AFE57D80-FB46-4E0F-8934-BF8F4912A0C6}" type="pres">
      <dgm:prSet presAssocID="{14FF6541-CFD8-49A5-A548-8754A3F8A575}" presName="rootText" presStyleLbl="node3" presStyleIdx="1" presStyleCnt="16">
        <dgm:presLayoutVars>
          <dgm:chPref val="3"/>
        </dgm:presLayoutVars>
      </dgm:prSet>
      <dgm:spPr/>
    </dgm:pt>
    <dgm:pt modelId="{21FC890F-2B41-45A6-924F-C4D2F4F4487A}" type="pres">
      <dgm:prSet presAssocID="{14FF6541-CFD8-49A5-A548-8754A3F8A575}" presName="rootConnector" presStyleLbl="node3" presStyleIdx="1" presStyleCnt="16"/>
      <dgm:spPr/>
    </dgm:pt>
    <dgm:pt modelId="{21F53F75-6259-48BC-9589-648DCF88F193}" type="pres">
      <dgm:prSet presAssocID="{14FF6541-CFD8-49A5-A548-8754A3F8A575}" presName="hierChild4" presStyleCnt="0"/>
      <dgm:spPr/>
    </dgm:pt>
    <dgm:pt modelId="{6FCD219D-5A7A-46F8-83A1-4761CA8CCCAD}" type="pres">
      <dgm:prSet presAssocID="{14FF6541-CFD8-49A5-A548-8754A3F8A575}" presName="hierChild5" presStyleCnt="0"/>
      <dgm:spPr/>
    </dgm:pt>
    <dgm:pt modelId="{C42DB365-4110-4FFB-A249-A22F0BE6D4FD}" type="pres">
      <dgm:prSet presAssocID="{B4E9ED63-A801-4970-8C57-C9B8114DB7F9}" presName="Name48" presStyleLbl="parChTrans1D3" presStyleIdx="2" presStyleCnt="16"/>
      <dgm:spPr/>
    </dgm:pt>
    <dgm:pt modelId="{BE10AF89-AC90-4D9C-8947-F3ACFAB5FD63}" type="pres">
      <dgm:prSet presAssocID="{62B4B3EC-8ADB-4904-BACF-945B34524586}" presName="hierRoot2" presStyleCnt="0">
        <dgm:presLayoutVars>
          <dgm:hierBranch val="init"/>
        </dgm:presLayoutVars>
      </dgm:prSet>
      <dgm:spPr/>
    </dgm:pt>
    <dgm:pt modelId="{6BD6AB46-475A-4368-8364-85AFC7DE932E}" type="pres">
      <dgm:prSet presAssocID="{62B4B3EC-8ADB-4904-BACF-945B34524586}" presName="rootComposite" presStyleCnt="0"/>
      <dgm:spPr/>
    </dgm:pt>
    <dgm:pt modelId="{652161BB-B915-430C-91AB-ACD4E4D75949}" type="pres">
      <dgm:prSet presAssocID="{62B4B3EC-8ADB-4904-BACF-945B34524586}" presName="rootText" presStyleLbl="node3" presStyleIdx="2" presStyleCnt="16">
        <dgm:presLayoutVars>
          <dgm:chPref val="3"/>
        </dgm:presLayoutVars>
      </dgm:prSet>
      <dgm:spPr/>
    </dgm:pt>
    <dgm:pt modelId="{119B9F35-0A00-45CA-A26E-B9B7289D3F1A}" type="pres">
      <dgm:prSet presAssocID="{62B4B3EC-8ADB-4904-BACF-945B34524586}" presName="rootConnector" presStyleLbl="node3" presStyleIdx="2" presStyleCnt="16"/>
      <dgm:spPr/>
    </dgm:pt>
    <dgm:pt modelId="{49B5A47F-7B3F-4651-9E84-0811B27D0F8C}" type="pres">
      <dgm:prSet presAssocID="{62B4B3EC-8ADB-4904-BACF-945B34524586}" presName="hierChild4" presStyleCnt="0"/>
      <dgm:spPr/>
    </dgm:pt>
    <dgm:pt modelId="{C34A8AB9-88DA-4036-BF19-9C8C5368DE7C}" type="pres">
      <dgm:prSet presAssocID="{62B4B3EC-8ADB-4904-BACF-945B34524586}" presName="hierChild5" presStyleCnt="0"/>
      <dgm:spPr/>
    </dgm:pt>
    <dgm:pt modelId="{229658D1-BDAF-45D9-9EF1-0727CCFC73AC}" type="pres">
      <dgm:prSet presAssocID="{C65E4877-7F66-42AA-9452-50AAE1DFBCD3}" presName="Name48" presStyleLbl="parChTrans1D3" presStyleIdx="3" presStyleCnt="16"/>
      <dgm:spPr/>
    </dgm:pt>
    <dgm:pt modelId="{ED5DA3A9-306A-48C4-92BD-A67E17073445}" type="pres">
      <dgm:prSet presAssocID="{EAA11A97-3D15-49D9-BA0C-AAA91AB1C973}" presName="hierRoot2" presStyleCnt="0">
        <dgm:presLayoutVars>
          <dgm:hierBranch val="init"/>
        </dgm:presLayoutVars>
      </dgm:prSet>
      <dgm:spPr/>
    </dgm:pt>
    <dgm:pt modelId="{5B94B56C-AD24-4763-938D-FD4847BA677B}" type="pres">
      <dgm:prSet presAssocID="{EAA11A97-3D15-49D9-BA0C-AAA91AB1C973}" presName="rootComposite" presStyleCnt="0"/>
      <dgm:spPr/>
    </dgm:pt>
    <dgm:pt modelId="{E9CAD15C-00B3-4B0D-B0E3-FCADF30BAC1A}" type="pres">
      <dgm:prSet presAssocID="{EAA11A97-3D15-49D9-BA0C-AAA91AB1C973}" presName="rootText" presStyleLbl="node3" presStyleIdx="3" presStyleCnt="16">
        <dgm:presLayoutVars>
          <dgm:chPref val="3"/>
        </dgm:presLayoutVars>
      </dgm:prSet>
      <dgm:spPr/>
    </dgm:pt>
    <dgm:pt modelId="{5A233F0B-9F51-4CA2-8751-62EEE422F259}" type="pres">
      <dgm:prSet presAssocID="{EAA11A97-3D15-49D9-BA0C-AAA91AB1C973}" presName="rootConnector" presStyleLbl="node3" presStyleIdx="3" presStyleCnt="16"/>
      <dgm:spPr/>
    </dgm:pt>
    <dgm:pt modelId="{9DC2755E-6B72-4EA0-BA0B-4644D3648A55}" type="pres">
      <dgm:prSet presAssocID="{EAA11A97-3D15-49D9-BA0C-AAA91AB1C973}" presName="hierChild4" presStyleCnt="0"/>
      <dgm:spPr/>
    </dgm:pt>
    <dgm:pt modelId="{6D9AD85E-284E-4694-8E4B-0C2D7CBC048D}" type="pres">
      <dgm:prSet presAssocID="{EAA11A97-3D15-49D9-BA0C-AAA91AB1C973}" presName="hierChild5" presStyleCnt="0"/>
      <dgm:spPr/>
    </dgm:pt>
    <dgm:pt modelId="{E98CA4C4-B890-4382-A418-98E244FC7E51}" type="pres">
      <dgm:prSet presAssocID="{29BCA1FC-6968-4ED4-AA12-7C5406294EA3}" presName="Name48" presStyleLbl="parChTrans1D3" presStyleIdx="4" presStyleCnt="16"/>
      <dgm:spPr/>
    </dgm:pt>
    <dgm:pt modelId="{5F4AC7A2-BCD9-49C3-BF71-416F65012763}" type="pres">
      <dgm:prSet presAssocID="{D7AEC448-3BCC-48E6-AC19-BA1AE536F575}" presName="hierRoot2" presStyleCnt="0">
        <dgm:presLayoutVars>
          <dgm:hierBranch val="init"/>
        </dgm:presLayoutVars>
      </dgm:prSet>
      <dgm:spPr/>
    </dgm:pt>
    <dgm:pt modelId="{03E1F2C9-B7F3-490C-A386-47CCA12890A3}" type="pres">
      <dgm:prSet presAssocID="{D7AEC448-3BCC-48E6-AC19-BA1AE536F575}" presName="rootComposite" presStyleCnt="0"/>
      <dgm:spPr/>
    </dgm:pt>
    <dgm:pt modelId="{374FA1AE-4BD3-43DF-A871-94BBD344A9FD}" type="pres">
      <dgm:prSet presAssocID="{D7AEC448-3BCC-48E6-AC19-BA1AE536F575}" presName="rootText" presStyleLbl="node3" presStyleIdx="4" presStyleCnt="16">
        <dgm:presLayoutVars>
          <dgm:chPref val="3"/>
        </dgm:presLayoutVars>
      </dgm:prSet>
      <dgm:spPr/>
    </dgm:pt>
    <dgm:pt modelId="{242F962A-1C7D-4F90-BDDF-48030C76A654}" type="pres">
      <dgm:prSet presAssocID="{D7AEC448-3BCC-48E6-AC19-BA1AE536F575}" presName="rootConnector" presStyleLbl="node3" presStyleIdx="4" presStyleCnt="16"/>
      <dgm:spPr/>
    </dgm:pt>
    <dgm:pt modelId="{6E3045EC-18DA-4929-8BDA-CEE9861EB1C9}" type="pres">
      <dgm:prSet presAssocID="{D7AEC448-3BCC-48E6-AC19-BA1AE536F575}" presName="hierChild4" presStyleCnt="0"/>
      <dgm:spPr/>
    </dgm:pt>
    <dgm:pt modelId="{8BB8CC43-A82F-4158-834C-B3542CD7C580}" type="pres">
      <dgm:prSet presAssocID="{D7AEC448-3BCC-48E6-AC19-BA1AE536F575}" presName="hierChild5" presStyleCnt="0"/>
      <dgm:spPr/>
    </dgm:pt>
    <dgm:pt modelId="{3977DF25-A147-4103-918C-75EAE1D5EC8F}" type="pres">
      <dgm:prSet presAssocID="{23BC2324-8F5F-4C72-9908-98D655C4BED0}" presName="Name48" presStyleLbl="parChTrans1D3" presStyleIdx="5" presStyleCnt="16"/>
      <dgm:spPr/>
    </dgm:pt>
    <dgm:pt modelId="{AF100C99-0002-4B60-A06C-799325FA8F19}" type="pres">
      <dgm:prSet presAssocID="{76ACD4AC-6B42-45E9-83DA-E76249668C18}" presName="hierRoot2" presStyleCnt="0">
        <dgm:presLayoutVars>
          <dgm:hierBranch val="init"/>
        </dgm:presLayoutVars>
      </dgm:prSet>
      <dgm:spPr/>
    </dgm:pt>
    <dgm:pt modelId="{F3E03AAB-918E-4B50-8E05-98F4A3CED26F}" type="pres">
      <dgm:prSet presAssocID="{76ACD4AC-6B42-45E9-83DA-E76249668C18}" presName="rootComposite" presStyleCnt="0"/>
      <dgm:spPr/>
    </dgm:pt>
    <dgm:pt modelId="{A94646D9-4288-4A6C-B078-BA356B955E0D}" type="pres">
      <dgm:prSet presAssocID="{76ACD4AC-6B42-45E9-83DA-E76249668C18}" presName="rootText" presStyleLbl="node3" presStyleIdx="5" presStyleCnt="16">
        <dgm:presLayoutVars>
          <dgm:chPref val="3"/>
        </dgm:presLayoutVars>
      </dgm:prSet>
      <dgm:spPr/>
    </dgm:pt>
    <dgm:pt modelId="{CAE9E2DD-D6FB-4E6E-A02A-D5AF7CA55586}" type="pres">
      <dgm:prSet presAssocID="{76ACD4AC-6B42-45E9-83DA-E76249668C18}" presName="rootConnector" presStyleLbl="node3" presStyleIdx="5" presStyleCnt="16"/>
      <dgm:spPr/>
    </dgm:pt>
    <dgm:pt modelId="{AA8278C6-7CF4-48CC-96EE-A735CC3C0D9A}" type="pres">
      <dgm:prSet presAssocID="{76ACD4AC-6B42-45E9-83DA-E76249668C18}" presName="hierChild4" presStyleCnt="0"/>
      <dgm:spPr/>
    </dgm:pt>
    <dgm:pt modelId="{BBCCCA67-AF8F-43E8-95EC-198F971C23BA}" type="pres">
      <dgm:prSet presAssocID="{76ACD4AC-6B42-45E9-83DA-E76249668C18}" presName="hierChild5" presStyleCnt="0"/>
      <dgm:spPr/>
    </dgm:pt>
    <dgm:pt modelId="{480827AF-0EE8-455C-B061-6B03F86F153C}" type="pres">
      <dgm:prSet presAssocID="{070CF295-55CA-45BF-ACD9-33A476398BC9}" presName="Name48" presStyleLbl="parChTrans1D3" presStyleIdx="6" presStyleCnt="16"/>
      <dgm:spPr/>
    </dgm:pt>
    <dgm:pt modelId="{2F3DEB02-F9A3-4D02-A99D-F1437FBCD06C}" type="pres">
      <dgm:prSet presAssocID="{91F794CB-41E7-4158-8B61-C2657776F803}" presName="hierRoot2" presStyleCnt="0">
        <dgm:presLayoutVars>
          <dgm:hierBranch val="init"/>
        </dgm:presLayoutVars>
      </dgm:prSet>
      <dgm:spPr/>
    </dgm:pt>
    <dgm:pt modelId="{D668A9BF-192B-426E-91CA-D042DC799B92}" type="pres">
      <dgm:prSet presAssocID="{91F794CB-41E7-4158-8B61-C2657776F803}" presName="rootComposite" presStyleCnt="0"/>
      <dgm:spPr/>
    </dgm:pt>
    <dgm:pt modelId="{F67CCED7-240D-4D89-AE4F-2406696F961F}" type="pres">
      <dgm:prSet presAssocID="{91F794CB-41E7-4158-8B61-C2657776F803}" presName="rootText" presStyleLbl="node3" presStyleIdx="6" presStyleCnt="16">
        <dgm:presLayoutVars>
          <dgm:chPref val="3"/>
        </dgm:presLayoutVars>
      </dgm:prSet>
      <dgm:spPr/>
    </dgm:pt>
    <dgm:pt modelId="{DF746E42-E302-4D73-B40A-7FDF5C6D5A96}" type="pres">
      <dgm:prSet presAssocID="{91F794CB-41E7-4158-8B61-C2657776F803}" presName="rootConnector" presStyleLbl="node3" presStyleIdx="6" presStyleCnt="16"/>
      <dgm:spPr/>
    </dgm:pt>
    <dgm:pt modelId="{DEE80E77-0074-4BF6-B38D-DF32FF2C5397}" type="pres">
      <dgm:prSet presAssocID="{91F794CB-41E7-4158-8B61-C2657776F803}" presName="hierChild4" presStyleCnt="0"/>
      <dgm:spPr/>
    </dgm:pt>
    <dgm:pt modelId="{0D9C7034-9A8A-4C5A-ABC2-B1E875279375}" type="pres">
      <dgm:prSet presAssocID="{91F794CB-41E7-4158-8B61-C2657776F803}" presName="hierChild5" presStyleCnt="0"/>
      <dgm:spPr/>
    </dgm:pt>
    <dgm:pt modelId="{408DE19B-E5A5-47B5-B2B4-C500EBCE172D}" type="pres">
      <dgm:prSet presAssocID="{EE73B406-0061-46B6-AFE1-54311EE78B74}" presName="Name48" presStyleLbl="parChTrans1D3" presStyleIdx="7" presStyleCnt="16"/>
      <dgm:spPr/>
    </dgm:pt>
    <dgm:pt modelId="{D1D765DC-B023-49E6-A931-D534E938C476}" type="pres">
      <dgm:prSet presAssocID="{FD2E5163-AA57-41AC-AFB0-7E05FF50B41B}" presName="hierRoot2" presStyleCnt="0">
        <dgm:presLayoutVars>
          <dgm:hierBranch val="init"/>
        </dgm:presLayoutVars>
      </dgm:prSet>
      <dgm:spPr/>
    </dgm:pt>
    <dgm:pt modelId="{93DAE70E-EBE1-4088-B7AE-2CED62BC0BDD}" type="pres">
      <dgm:prSet presAssocID="{FD2E5163-AA57-41AC-AFB0-7E05FF50B41B}" presName="rootComposite" presStyleCnt="0"/>
      <dgm:spPr/>
    </dgm:pt>
    <dgm:pt modelId="{4538B164-A595-4F59-92F0-17A18B8FEC1B}" type="pres">
      <dgm:prSet presAssocID="{FD2E5163-AA57-41AC-AFB0-7E05FF50B41B}" presName="rootText" presStyleLbl="node3" presStyleIdx="7" presStyleCnt="16">
        <dgm:presLayoutVars>
          <dgm:chPref val="3"/>
        </dgm:presLayoutVars>
      </dgm:prSet>
      <dgm:spPr/>
    </dgm:pt>
    <dgm:pt modelId="{B2413507-C603-4D1F-BE0A-EB471CA88D4D}" type="pres">
      <dgm:prSet presAssocID="{FD2E5163-AA57-41AC-AFB0-7E05FF50B41B}" presName="rootConnector" presStyleLbl="node3" presStyleIdx="7" presStyleCnt="16"/>
      <dgm:spPr/>
    </dgm:pt>
    <dgm:pt modelId="{8B317933-2DE8-4D1F-8917-75F24564A6CF}" type="pres">
      <dgm:prSet presAssocID="{FD2E5163-AA57-41AC-AFB0-7E05FF50B41B}" presName="hierChild4" presStyleCnt="0"/>
      <dgm:spPr/>
    </dgm:pt>
    <dgm:pt modelId="{AFF5D66A-04A6-4D50-92AC-426DDE8AB026}" type="pres">
      <dgm:prSet presAssocID="{FD2E5163-AA57-41AC-AFB0-7E05FF50B41B}" presName="hierChild5" presStyleCnt="0"/>
      <dgm:spPr/>
    </dgm:pt>
    <dgm:pt modelId="{E09F0E9D-DB91-4A85-8589-FD741FDE067F}" type="pres">
      <dgm:prSet presAssocID="{AE8BAE28-3526-4A41-9B89-A65CBE96C80A}" presName="hierChild5" presStyleCnt="0"/>
      <dgm:spPr/>
    </dgm:pt>
    <dgm:pt modelId="{6251B19C-DA30-4ED4-9EF3-A5F7557DF08F}" type="pres">
      <dgm:prSet presAssocID="{DC24F897-60B3-41C8-980E-0558C7852F8C}" presName="Name37" presStyleLbl="parChTrans1D2" presStyleIdx="1" presStyleCnt="5"/>
      <dgm:spPr/>
    </dgm:pt>
    <dgm:pt modelId="{287C386E-36A8-471B-9086-10B107B2882F}" type="pres">
      <dgm:prSet presAssocID="{49F0195E-8416-4A0B-9725-E622DC13AC72}" presName="hierRoot2" presStyleCnt="0">
        <dgm:presLayoutVars>
          <dgm:hierBranch val="init"/>
        </dgm:presLayoutVars>
      </dgm:prSet>
      <dgm:spPr/>
    </dgm:pt>
    <dgm:pt modelId="{72262AFF-4128-45E1-BE1D-41191C19AC2B}" type="pres">
      <dgm:prSet presAssocID="{49F0195E-8416-4A0B-9725-E622DC13AC72}" presName="rootComposite" presStyleCnt="0"/>
      <dgm:spPr/>
    </dgm:pt>
    <dgm:pt modelId="{8CC41937-4A70-44FA-A782-988E4C861FD6}" type="pres">
      <dgm:prSet presAssocID="{49F0195E-8416-4A0B-9725-E622DC13AC72}" presName="rootText" presStyleLbl="node2" presStyleIdx="1" presStyleCnt="5">
        <dgm:presLayoutVars>
          <dgm:chPref val="3"/>
        </dgm:presLayoutVars>
      </dgm:prSet>
      <dgm:spPr/>
    </dgm:pt>
    <dgm:pt modelId="{E5A53083-5BA1-4E40-87B6-991DED694148}" type="pres">
      <dgm:prSet presAssocID="{49F0195E-8416-4A0B-9725-E622DC13AC72}" presName="rootConnector" presStyleLbl="node2" presStyleIdx="1" presStyleCnt="5"/>
      <dgm:spPr/>
    </dgm:pt>
    <dgm:pt modelId="{9B07DEA1-874F-4924-8CF5-BAB96C26D91B}" type="pres">
      <dgm:prSet presAssocID="{49F0195E-8416-4A0B-9725-E622DC13AC72}" presName="hierChild4" presStyleCnt="0"/>
      <dgm:spPr/>
    </dgm:pt>
    <dgm:pt modelId="{5647FC9F-4745-446D-B3A6-06110C6485F2}" type="pres">
      <dgm:prSet presAssocID="{A8EA10F7-810E-44B6-BE30-504B7D75B013}" presName="Name37" presStyleLbl="parChTrans1D3" presStyleIdx="8" presStyleCnt="16"/>
      <dgm:spPr/>
    </dgm:pt>
    <dgm:pt modelId="{C4EDA95B-5700-4B0D-84E2-5D41A65FAA33}" type="pres">
      <dgm:prSet presAssocID="{F1020DE0-F08E-4343-A101-52C3AC49BCE0}" presName="hierRoot2" presStyleCnt="0">
        <dgm:presLayoutVars>
          <dgm:hierBranch val="init"/>
        </dgm:presLayoutVars>
      </dgm:prSet>
      <dgm:spPr/>
    </dgm:pt>
    <dgm:pt modelId="{9C8A1A37-A1B4-43FC-A1BE-1270A067BED5}" type="pres">
      <dgm:prSet presAssocID="{F1020DE0-F08E-4343-A101-52C3AC49BCE0}" presName="rootComposite" presStyleCnt="0"/>
      <dgm:spPr/>
    </dgm:pt>
    <dgm:pt modelId="{2D6ED99E-7B20-469A-83A5-1D8440F8E17D}" type="pres">
      <dgm:prSet presAssocID="{F1020DE0-F08E-4343-A101-52C3AC49BCE0}" presName="rootText" presStyleLbl="node3" presStyleIdx="8" presStyleCnt="16">
        <dgm:presLayoutVars>
          <dgm:chPref val="3"/>
        </dgm:presLayoutVars>
      </dgm:prSet>
      <dgm:spPr/>
    </dgm:pt>
    <dgm:pt modelId="{4A32628E-537F-4A7B-9EB0-4ED3B2B25D1B}" type="pres">
      <dgm:prSet presAssocID="{F1020DE0-F08E-4343-A101-52C3AC49BCE0}" presName="rootConnector" presStyleLbl="node3" presStyleIdx="8" presStyleCnt="16"/>
      <dgm:spPr/>
    </dgm:pt>
    <dgm:pt modelId="{C85D8241-BC32-4D96-B5B4-AC95BEE437BD}" type="pres">
      <dgm:prSet presAssocID="{F1020DE0-F08E-4343-A101-52C3AC49BCE0}" presName="hierChild4" presStyleCnt="0"/>
      <dgm:spPr/>
    </dgm:pt>
    <dgm:pt modelId="{AA5E27FD-7C8B-49BE-A838-987B159F87FA}" type="pres">
      <dgm:prSet presAssocID="{F1020DE0-F08E-4343-A101-52C3AC49BCE0}" presName="hierChild5" presStyleCnt="0"/>
      <dgm:spPr/>
    </dgm:pt>
    <dgm:pt modelId="{725476E9-4F22-4345-81FA-23D5A3E89ED7}" type="pres">
      <dgm:prSet presAssocID="{081C1F16-C996-4C8F-839D-95F327CA5055}" presName="Name37" presStyleLbl="parChTrans1D3" presStyleIdx="9" presStyleCnt="16"/>
      <dgm:spPr/>
    </dgm:pt>
    <dgm:pt modelId="{885E2599-231C-4C65-B731-201898799D60}" type="pres">
      <dgm:prSet presAssocID="{42C6B772-95D0-45E4-8E65-41F120ECC09C}" presName="hierRoot2" presStyleCnt="0">
        <dgm:presLayoutVars>
          <dgm:hierBranch val="init"/>
        </dgm:presLayoutVars>
      </dgm:prSet>
      <dgm:spPr/>
    </dgm:pt>
    <dgm:pt modelId="{04E75B7C-09E6-404A-8250-3B2CE7F9E145}" type="pres">
      <dgm:prSet presAssocID="{42C6B772-95D0-45E4-8E65-41F120ECC09C}" presName="rootComposite" presStyleCnt="0"/>
      <dgm:spPr/>
    </dgm:pt>
    <dgm:pt modelId="{C41B7054-7A7E-40DF-896C-B778A7CE79C7}" type="pres">
      <dgm:prSet presAssocID="{42C6B772-95D0-45E4-8E65-41F120ECC09C}" presName="rootText" presStyleLbl="node3" presStyleIdx="9" presStyleCnt="16">
        <dgm:presLayoutVars>
          <dgm:chPref val="3"/>
        </dgm:presLayoutVars>
      </dgm:prSet>
      <dgm:spPr/>
    </dgm:pt>
    <dgm:pt modelId="{E1D6FC20-431A-45F1-B5FC-40A2F37AA055}" type="pres">
      <dgm:prSet presAssocID="{42C6B772-95D0-45E4-8E65-41F120ECC09C}" presName="rootConnector" presStyleLbl="node3" presStyleIdx="9" presStyleCnt="16"/>
      <dgm:spPr/>
    </dgm:pt>
    <dgm:pt modelId="{E76C7577-4ACA-4097-8FD6-22AEBDD14006}" type="pres">
      <dgm:prSet presAssocID="{42C6B772-95D0-45E4-8E65-41F120ECC09C}" presName="hierChild4" presStyleCnt="0"/>
      <dgm:spPr/>
    </dgm:pt>
    <dgm:pt modelId="{7749A191-9660-4CAB-9077-2630D2C4DAE3}" type="pres">
      <dgm:prSet presAssocID="{42C6B772-95D0-45E4-8E65-41F120ECC09C}" presName="hierChild5" presStyleCnt="0"/>
      <dgm:spPr/>
    </dgm:pt>
    <dgm:pt modelId="{592C2C6C-6731-4D61-859F-B6E693C59553}" type="pres">
      <dgm:prSet presAssocID="{49F0195E-8416-4A0B-9725-E622DC13AC72}" presName="hierChild5" presStyleCnt="0"/>
      <dgm:spPr/>
    </dgm:pt>
    <dgm:pt modelId="{2D272580-6A1B-4F60-AFB8-43DEEB204CAD}" type="pres">
      <dgm:prSet presAssocID="{752C0346-DFD5-4BEB-B7A2-4C16943AE837}" presName="Name37" presStyleLbl="parChTrans1D2" presStyleIdx="2" presStyleCnt="5"/>
      <dgm:spPr/>
    </dgm:pt>
    <dgm:pt modelId="{E50927A2-A75B-442A-94FD-F004D2C9B245}" type="pres">
      <dgm:prSet presAssocID="{E4403468-F202-4EFC-9A93-4E464FFDC581}" presName="hierRoot2" presStyleCnt="0">
        <dgm:presLayoutVars>
          <dgm:hierBranch val="init"/>
        </dgm:presLayoutVars>
      </dgm:prSet>
      <dgm:spPr/>
    </dgm:pt>
    <dgm:pt modelId="{2CC55AC7-E277-4901-8103-D3EF608DE94D}" type="pres">
      <dgm:prSet presAssocID="{E4403468-F202-4EFC-9A93-4E464FFDC581}" presName="rootComposite" presStyleCnt="0"/>
      <dgm:spPr/>
    </dgm:pt>
    <dgm:pt modelId="{10794022-C741-4135-8F2F-45354BE7FB3E}" type="pres">
      <dgm:prSet presAssocID="{E4403468-F202-4EFC-9A93-4E464FFDC581}" presName="rootText" presStyleLbl="node2" presStyleIdx="2" presStyleCnt="5">
        <dgm:presLayoutVars>
          <dgm:chPref val="3"/>
        </dgm:presLayoutVars>
      </dgm:prSet>
      <dgm:spPr/>
    </dgm:pt>
    <dgm:pt modelId="{98F42763-8F61-46A2-BB32-54927A09DA41}" type="pres">
      <dgm:prSet presAssocID="{E4403468-F202-4EFC-9A93-4E464FFDC581}" presName="rootConnector" presStyleLbl="node2" presStyleIdx="2" presStyleCnt="5"/>
      <dgm:spPr/>
    </dgm:pt>
    <dgm:pt modelId="{6FBB2229-3A73-4079-B20F-B9ABD893FC32}" type="pres">
      <dgm:prSet presAssocID="{E4403468-F202-4EFC-9A93-4E464FFDC581}" presName="hierChild4" presStyleCnt="0"/>
      <dgm:spPr/>
    </dgm:pt>
    <dgm:pt modelId="{641538C4-36C9-432D-9D7E-D43D2D7FB0F2}" type="pres">
      <dgm:prSet presAssocID="{7AC8EF9B-C976-46A6-B5D4-0B9FC8B7FA23}" presName="Name37" presStyleLbl="parChTrans1D3" presStyleIdx="10" presStyleCnt="16"/>
      <dgm:spPr/>
    </dgm:pt>
    <dgm:pt modelId="{0DEAEC44-DD9B-4461-9742-76B56C171476}" type="pres">
      <dgm:prSet presAssocID="{4D32441F-5048-450D-A9EC-38A235B96FA2}" presName="hierRoot2" presStyleCnt="0">
        <dgm:presLayoutVars>
          <dgm:hierBranch val="init"/>
        </dgm:presLayoutVars>
      </dgm:prSet>
      <dgm:spPr/>
    </dgm:pt>
    <dgm:pt modelId="{57CF8305-C67D-43DF-A20A-8BDFE08BADCD}" type="pres">
      <dgm:prSet presAssocID="{4D32441F-5048-450D-A9EC-38A235B96FA2}" presName="rootComposite" presStyleCnt="0"/>
      <dgm:spPr/>
    </dgm:pt>
    <dgm:pt modelId="{F8E8F25F-0B96-4DA4-AADF-7EB32A9E29A1}" type="pres">
      <dgm:prSet presAssocID="{4D32441F-5048-450D-A9EC-38A235B96FA2}" presName="rootText" presStyleLbl="node3" presStyleIdx="10" presStyleCnt="16">
        <dgm:presLayoutVars>
          <dgm:chPref val="3"/>
        </dgm:presLayoutVars>
      </dgm:prSet>
      <dgm:spPr/>
    </dgm:pt>
    <dgm:pt modelId="{18823C1C-2BB0-405B-B56C-94F44A9217DD}" type="pres">
      <dgm:prSet presAssocID="{4D32441F-5048-450D-A9EC-38A235B96FA2}" presName="rootConnector" presStyleLbl="node3" presStyleIdx="10" presStyleCnt="16"/>
      <dgm:spPr/>
    </dgm:pt>
    <dgm:pt modelId="{B982D4A4-E693-44AF-9B36-17D77BDB0E47}" type="pres">
      <dgm:prSet presAssocID="{4D32441F-5048-450D-A9EC-38A235B96FA2}" presName="hierChild4" presStyleCnt="0"/>
      <dgm:spPr/>
    </dgm:pt>
    <dgm:pt modelId="{7C71B980-0A72-4EC7-9A83-BE89F8870345}" type="pres">
      <dgm:prSet presAssocID="{C21A9FCD-49D8-4280-ADE8-7B89CEB7C77F}" presName="Name37" presStyleLbl="parChTrans1D4" presStyleIdx="0" presStyleCnt="9"/>
      <dgm:spPr/>
    </dgm:pt>
    <dgm:pt modelId="{F9A782DE-6A6E-4CDA-A706-A77E787517AD}" type="pres">
      <dgm:prSet presAssocID="{3E4336B7-D721-430E-9AB1-D7BEE88A27C7}" presName="hierRoot2" presStyleCnt="0">
        <dgm:presLayoutVars>
          <dgm:hierBranch val="init"/>
        </dgm:presLayoutVars>
      </dgm:prSet>
      <dgm:spPr/>
    </dgm:pt>
    <dgm:pt modelId="{BE62478A-FA3A-40FE-88ED-E92169F77EAC}" type="pres">
      <dgm:prSet presAssocID="{3E4336B7-D721-430E-9AB1-D7BEE88A27C7}" presName="rootComposite" presStyleCnt="0"/>
      <dgm:spPr/>
    </dgm:pt>
    <dgm:pt modelId="{82052226-9964-4995-8AEF-0B76C5E87E5B}" type="pres">
      <dgm:prSet presAssocID="{3E4336B7-D721-430E-9AB1-D7BEE88A27C7}" presName="rootText" presStyleLbl="node4" presStyleIdx="0" presStyleCnt="9">
        <dgm:presLayoutVars>
          <dgm:chPref val="3"/>
        </dgm:presLayoutVars>
      </dgm:prSet>
      <dgm:spPr/>
    </dgm:pt>
    <dgm:pt modelId="{D1FDFFEE-9B22-4181-9210-CCC045328FCF}" type="pres">
      <dgm:prSet presAssocID="{3E4336B7-D721-430E-9AB1-D7BEE88A27C7}" presName="rootConnector" presStyleLbl="node4" presStyleIdx="0" presStyleCnt="9"/>
      <dgm:spPr/>
    </dgm:pt>
    <dgm:pt modelId="{E41ED35D-C2ED-4EA4-B5A9-B093DCA0749B}" type="pres">
      <dgm:prSet presAssocID="{3E4336B7-D721-430E-9AB1-D7BEE88A27C7}" presName="hierChild4" presStyleCnt="0"/>
      <dgm:spPr/>
    </dgm:pt>
    <dgm:pt modelId="{CEA8402F-879A-45D1-B9A9-ED6C44D03563}" type="pres">
      <dgm:prSet presAssocID="{3E4336B7-D721-430E-9AB1-D7BEE88A27C7}" presName="hierChild5" presStyleCnt="0"/>
      <dgm:spPr/>
    </dgm:pt>
    <dgm:pt modelId="{4C6BB7F2-28B0-4EA9-A0CC-A1F0305DD667}" type="pres">
      <dgm:prSet presAssocID="{4A5D81A9-B22C-4D99-9536-2D27CB89C805}" presName="Name37" presStyleLbl="parChTrans1D4" presStyleIdx="1" presStyleCnt="9"/>
      <dgm:spPr/>
    </dgm:pt>
    <dgm:pt modelId="{D4A37573-5D58-4EED-866D-23A20679A9F9}" type="pres">
      <dgm:prSet presAssocID="{6EF5EF74-37A6-4344-A6D6-C4D7C25F5EC9}" presName="hierRoot2" presStyleCnt="0">
        <dgm:presLayoutVars>
          <dgm:hierBranch val="init"/>
        </dgm:presLayoutVars>
      </dgm:prSet>
      <dgm:spPr/>
    </dgm:pt>
    <dgm:pt modelId="{45B92DC3-3FCE-47BF-8CC7-D0DC9509F613}" type="pres">
      <dgm:prSet presAssocID="{6EF5EF74-37A6-4344-A6D6-C4D7C25F5EC9}" presName="rootComposite" presStyleCnt="0"/>
      <dgm:spPr/>
    </dgm:pt>
    <dgm:pt modelId="{41349AFD-E557-422E-86C2-2EE9ED66831F}" type="pres">
      <dgm:prSet presAssocID="{6EF5EF74-37A6-4344-A6D6-C4D7C25F5EC9}" presName="rootText" presStyleLbl="node4" presStyleIdx="1" presStyleCnt="9">
        <dgm:presLayoutVars>
          <dgm:chPref val="3"/>
        </dgm:presLayoutVars>
      </dgm:prSet>
      <dgm:spPr/>
    </dgm:pt>
    <dgm:pt modelId="{1DEEB107-CADF-41E1-B1B6-063897BE0D64}" type="pres">
      <dgm:prSet presAssocID="{6EF5EF74-37A6-4344-A6D6-C4D7C25F5EC9}" presName="rootConnector" presStyleLbl="node4" presStyleIdx="1" presStyleCnt="9"/>
      <dgm:spPr/>
    </dgm:pt>
    <dgm:pt modelId="{9F9F2585-4673-4163-8352-C8EF7DBFC76A}" type="pres">
      <dgm:prSet presAssocID="{6EF5EF74-37A6-4344-A6D6-C4D7C25F5EC9}" presName="hierChild4" presStyleCnt="0"/>
      <dgm:spPr/>
    </dgm:pt>
    <dgm:pt modelId="{BABC03FB-1DB7-4AF9-BE9F-44A4BF9E4364}" type="pres">
      <dgm:prSet presAssocID="{6EF5EF74-37A6-4344-A6D6-C4D7C25F5EC9}" presName="hierChild5" presStyleCnt="0"/>
      <dgm:spPr/>
    </dgm:pt>
    <dgm:pt modelId="{4417930C-7902-4B15-B6D4-46B3A330876D}" type="pres">
      <dgm:prSet presAssocID="{65625603-B9EF-47B6-B376-157BB13AA119}" presName="Name37" presStyleLbl="parChTrans1D4" presStyleIdx="2" presStyleCnt="9"/>
      <dgm:spPr/>
    </dgm:pt>
    <dgm:pt modelId="{10FEE9C6-F4AA-4975-BD4D-D7968395E2F7}" type="pres">
      <dgm:prSet presAssocID="{EDD523E2-83D5-463D-AADD-105EB12EF9F7}" presName="hierRoot2" presStyleCnt="0">
        <dgm:presLayoutVars>
          <dgm:hierBranch val="init"/>
        </dgm:presLayoutVars>
      </dgm:prSet>
      <dgm:spPr/>
    </dgm:pt>
    <dgm:pt modelId="{E187B96E-C805-42A8-89E9-D87F97B495C5}" type="pres">
      <dgm:prSet presAssocID="{EDD523E2-83D5-463D-AADD-105EB12EF9F7}" presName="rootComposite" presStyleCnt="0"/>
      <dgm:spPr/>
    </dgm:pt>
    <dgm:pt modelId="{8AC271E5-2FFE-459D-A568-CDFE5DDBBAC3}" type="pres">
      <dgm:prSet presAssocID="{EDD523E2-83D5-463D-AADD-105EB12EF9F7}" presName="rootText" presStyleLbl="node4" presStyleIdx="2" presStyleCnt="9">
        <dgm:presLayoutVars>
          <dgm:chPref val="3"/>
        </dgm:presLayoutVars>
      </dgm:prSet>
      <dgm:spPr/>
    </dgm:pt>
    <dgm:pt modelId="{A3D57D20-6432-4192-AA2F-37EB483DB2E4}" type="pres">
      <dgm:prSet presAssocID="{EDD523E2-83D5-463D-AADD-105EB12EF9F7}" presName="rootConnector" presStyleLbl="node4" presStyleIdx="2" presStyleCnt="9"/>
      <dgm:spPr/>
    </dgm:pt>
    <dgm:pt modelId="{ED5690E2-15CB-482B-A7E0-9D5E63A1EC99}" type="pres">
      <dgm:prSet presAssocID="{EDD523E2-83D5-463D-AADD-105EB12EF9F7}" presName="hierChild4" presStyleCnt="0"/>
      <dgm:spPr/>
    </dgm:pt>
    <dgm:pt modelId="{9486C81D-E69D-48C8-8D29-473DA8FA7F90}" type="pres">
      <dgm:prSet presAssocID="{EDD523E2-83D5-463D-AADD-105EB12EF9F7}" presName="hierChild5" presStyleCnt="0"/>
      <dgm:spPr/>
    </dgm:pt>
    <dgm:pt modelId="{D96CC964-1BDC-4F60-B91F-D2D7E3866721}" type="pres">
      <dgm:prSet presAssocID="{4D32441F-5048-450D-A9EC-38A235B96FA2}" presName="hierChild5" presStyleCnt="0"/>
      <dgm:spPr/>
    </dgm:pt>
    <dgm:pt modelId="{10F2E897-9D41-498E-8E33-928DF2DF3418}" type="pres">
      <dgm:prSet presAssocID="{78DF4EA8-225B-4336-823A-C7196947B269}" presName="Name37" presStyleLbl="parChTrans1D3" presStyleIdx="11" presStyleCnt="16"/>
      <dgm:spPr/>
    </dgm:pt>
    <dgm:pt modelId="{DC3A98FB-18DE-4D9E-B1FE-22228FFAA96A}" type="pres">
      <dgm:prSet presAssocID="{EC0CFC73-74BA-4E4D-AF20-25660C80D0D6}" presName="hierRoot2" presStyleCnt="0">
        <dgm:presLayoutVars>
          <dgm:hierBranch val="init"/>
        </dgm:presLayoutVars>
      </dgm:prSet>
      <dgm:spPr/>
    </dgm:pt>
    <dgm:pt modelId="{D4997B52-0D69-47CC-A189-0A2C5557BAF4}" type="pres">
      <dgm:prSet presAssocID="{EC0CFC73-74BA-4E4D-AF20-25660C80D0D6}" presName="rootComposite" presStyleCnt="0"/>
      <dgm:spPr/>
    </dgm:pt>
    <dgm:pt modelId="{3803604F-C520-4015-8D52-10BF3A888551}" type="pres">
      <dgm:prSet presAssocID="{EC0CFC73-74BA-4E4D-AF20-25660C80D0D6}" presName="rootText" presStyleLbl="node3" presStyleIdx="11" presStyleCnt="16">
        <dgm:presLayoutVars>
          <dgm:chPref val="3"/>
        </dgm:presLayoutVars>
      </dgm:prSet>
      <dgm:spPr/>
    </dgm:pt>
    <dgm:pt modelId="{AEF26736-D769-4AB8-B1E1-049E19C200BD}" type="pres">
      <dgm:prSet presAssocID="{EC0CFC73-74BA-4E4D-AF20-25660C80D0D6}" presName="rootConnector" presStyleLbl="node3" presStyleIdx="11" presStyleCnt="16"/>
      <dgm:spPr/>
    </dgm:pt>
    <dgm:pt modelId="{70CE9BA3-EE09-497A-A74C-489295808224}" type="pres">
      <dgm:prSet presAssocID="{EC0CFC73-74BA-4E4D-AF20-25660C80D0D6}" presName="hierChild4" presStyleCnt="0"/>
      <dgm:spPr/>
    </dgm:pt>
    <dgm:pt modelId="{9941E039-A3E7-46E4-A252-92C08C7C4B54}" type="pres">
      <dgm:prSet presAssocID="{5FF29ED6-7838-43A7-93E0-51765E40FF64}" presName="Name37" presStyleLbl="parChTrans1D4" presStyleIdx="3" presStyleCnt="9"/>
      <dgm:spPr/>
    </dgm:pt>
    <dgm:pt modelId="{0526C673-D2A7-4183-ADBE-D493FF516F22}" type="pres">
      <dgm:prSet presAssocID="{C67A2C17-E9D7-4236-ADCF-AAF57C77333F}" presName="hierRoot2" presStyleCnt="0">
        <dgm:presLayoutVars>
          <dgm:hierBranch val="init"/>
        </dgm:presLayoutVars>
      </dgm:prSet>
      <dgm:spPr/>
    </dgm:pt>
    <dgm:pt modelId="{7BC1493B-2577-4809-9010-98EA606289D7}" type="pres">
      <dgm:prSet presAssocID="{C67A2C17-E9D7-4236-ADCF-AAF57C77333F}" presName="rootComposite" presStyleCnt="0"/>
      <dgm:spPr/>
    </dgm:pt>
    <dgm:pt modelId="{D55BFBCA-D809-4D77-8DEA-FCEC46BD8522}" type="pres">
      <dgm:prSet presAssocID="{C67A2C17-E9D7-4236-ADCF-AAF57C77333F}" presName="rootText" presStyleLbl="node4" presStyleIdx="3" presStyleCnt="9">
        <dgm:presLayoutVars>
          <dgm:chPref val="3"/>
        </dgm:presLayoutVars>
      </dgm:prSet>
      <dgm:spPr/>
    </dgm:pt>
    <dgm:pt modelId="{86C6320A-4C79-4CBA-8D1F-7E921EA159E3}" type="pres">
      <dgm:prSet presAssocID="{C67A2C17-E9D7-4236-ADCF-AAF57C77333F}" presName="rootConnector" presStyleLbl="node4" presStyleIdx="3" presStyleCnt="9"/>
      <dgm:spPr/>
    </dgm:pt>
    <dgm:pt modelId="{4C8B3C00-D99E-446D-8B69-8687722A958C}" type="pres">
      <dgm:prSet presAssocID="{C67A2C17-E9D7-4236-ADCF-AAF57C77333F}" presName="hierChild4" presStyleCnt="0"/>
      <dgm:spPr/>
    </dgm:pt>
    <dgm:pt modelId="{D8ECA929-3BDE-42D2-ADDE-D68172B5F408}" type="pres">
      <dgm:prSet presAssocID="{C67A2C17-E9D7-4236-ADCF-AAF57C77333F}" presName="hierChild5" presStyleCnt="0"/>
      <dgm:spPr/>
    </dgm:pt>
    <dgm:pt modelId="{A469C18D-AEB3-4A89-8DCB-8718873CA547}" type="pres">
      <dgm:prSet presAssocID="{F04B0E86-86B7-40E8-B2D7-D1CF98E1D458}" presName="Name37" presStyleLbl="parChTrans1D4" presStyleIdx="4" presStyleCnt="9"/>
      <dgm:spPr/>
    </dgm:pt>
    <dgm:pt modelId="{A471EE51-1C2D-4FB5-A12C-CC2363CAE4DE}" type="pres">
      <dgm:prSet presAssocID="{B22917D0-0FEE-481C-942F-0B041ABF9B69}" presName="hierRoot2" presStyleCnt="0">
        <dgm:presLayoutVars>
          <dgm:hierBranch val="init"/>
        </dgm:presLayoutVars>
      </dgm:prSet>
      <dgm:spPr/>
    </dgm:pt>
    <dgm:pt modelId="{3243B99F-2B3E-44DD-AE0D-A51800EC1D18}" type="pres">
      <dgm:prSet presAssocID="{B22917D0-0FEE-481C-942F-0B041ABF9B69}" presName="rootComposite" presStyleCnt="0"/>
      <dgm:spPr/>
    </dgm:pt>
    <dgm:pt modelId="{39396692-CFFB-4B98-A6CC-5F1E6A32B7E8}" type="pres">
      <dgm:prSet presAssocID="{B22917D0-0FEE-481C-942F-0B041ABF9B69}" presName="rootText" presStyleLbl="node4" presStyleIdx="4" presStyleCnt="9" custLinFactY="100000" custLinFactNeighborX="-1220" custLinFactNeighborY="185792">
        <dgm:presLayoutVars>
          <dgm:chPref val="3"/>
        </dgm:presLayoutVars>
      </dgm:prSet>
      <dgm:spPr/>
    </dgm:pt>
    <dgm:pt modelId="{8F16D033-A647-4CEE-A7DC-4B39B428838D}" type="pres">
      <dgm:prSet presAssocID="{B22917D0-0FEE-481C-942F-0B041ABF9B69}" presName="rootConnector" presStyleLbl="node4" presStyleIdx="4" presStyleCnt="9"/>
      <dgm:spPr/>
    </dgm:pt>
    <dgm:pt modelId="{D28BB569-726C-44EF-88CF-1088852FE6BD}" type="pres">
      <dgm:prSet presAssocID="{B22917D0-0FEE-481C-942F-0B041ABF9B69}" presName="hierChild4" presStyleCnt="0"/>
      <dgm:spPr/>
    </dgm:pt>
    <dgm:pt modelId="{F3CF6C03-6376-4E29-8681-D93920F62BDA}" type="pres">
      <dgm:prSet presAssocID="{B22917D0-0FEE-481C-942F-0B041ABF9B69}" presName="hierChild5" presStyleCnt="0"/>
      <dgm:spPr/>
    </dgm:pt>
    <dgm:pt modelId="{1CDDE987-DB33-4F4D-B854-9C4F39AE8AFB}" type="pres">
      <dgm:prSet presAssocID="{4CDAFEFB-ABD6-49F3-979C-6E287636C35E}" presName="Name37" presStyleLbl="parChTrans1D4" presStyleIdx="5" presStyleCnt="9"/>
      <dgm:spPr/>
    </dgm:pt>
    <dgm:pt modelId="{BFAA4C2B-B683-49DF-B601-35A79AA3BF9F}" type="pres">
      <dgm:prSet presAssocID="{501A2622-9E66-483A-A3C3-65DAA02AF1B7}" presName="hierRoot2" presStyleCnt="0">
        <dgm:presLayoutVars>
          <dgm:hierBranch val="init"/>
        </dgm:presLayoutVars>
      </dgm:prSet>
      <dgm:spPr/>
    </dgm:pt>
    <dgm:pt modelId="{B5DE543B-C0AA-4C8E-AD49-D15146AD3A35}" type="pres">
      <dgm:prSet presAssocID="{501A2622-9E66-483A-A3C3-65DAA02AF1B7}" presName="rootComposite" presStyleCnt="0"/>
      <dgm:spPr/>
    </dgm:pt>
    <dgm:pt modelId="{CEF12835-2E00-48DC-8225-0389F0F6BE26}" type="pres">
      <dgm:prSet presAssocID="{501A2622-9E66-483A-A3C3-65DAA02AF1B7}" presName="rootText" presStyleLbl="node4" presStyleIdx="5" presStyleCnt="9" custLinFactY="-56225" custLinFactNeighborX="-1220" custLinFactNeighborY="-100000">
        <dgm:presLayoutVars>
          <dgm:chPref val="3"/>
        </dgm:presLayoutVars>
      </dgm:prSet>
      <dgm:spPr/>
    </dgm:pt>
    <dgm:pt modelId="{216C14EB-D64A-46FF-9386-255A895B3813}" type="pres">
      <dgm:prSet presAssocID="{501A2622-9E66-483A-A3C3-65DAA02AF1B7}" presName="rootConnector" presStyleLbl="node4" presStyleIdx="5" presStyleCnt="9"/>
      <dgm:spPr/>
    </dgm:pt>
    <dgm:pt modelId="{2A8EB194-4911-4752-B9ED-4A39799F166E}" type="pres">
      <dgm:prSet presAssocID="{501A2622-9E66-483A-A3C3-65DAA02AF1B7}" presName="hierChild4" presStyleCnt="0"/>
      <dgm:spPr/>
    </dgm:pt>
    <dgm:pt modelId="{E336ED63-EA73-4901-AF70-FB11AAB1BC16}" type="pres">
      <dgm:prSet presAssocID="{501A2622-9E66-483A-A3C3-65DAA02AF1B7}" presName="hierChild5" presStyleCnt="0"/>
      <dgm:spPr/>
    </dgm:pt>
    <dgm:pt modelId="{5284FE24-BAE6-4D56-BE1A-D2D165721332}" type="pres">
      <dgm:prSet presAssocID="{7A63932F-B7F6-4E72-B0D5-2A90836CF981}" presName="Name37" presStyleLbl="parChTrans1D4" presStyleIdx="6" presStyleCnt="9"/>
      <dgm:spPr/>
    </dgm:pt>
    <dgm:pt modelId="{C26F11BB-7D04-49F1-9ED3-C74BD9808DEC}" type="pres">
      <dgm:prSet presAssocID="{B05D150D-83A0-4AFA-9373-0DD762CB7D3C}" presName="hierRoot2" presStyleCnt="0">
        <dgm:presLayoutVars>
          <dgm:hierBranch val="init"/>
        </dgm:presLayoutVars>
      </dgm:prSet>
      <dgm:spPr/>
    </dgm:pt>
    <dgm:pt modelId="{549222E8-8DC2-46A1-976C-873AD741D8B1}" type="pres">
      <dgm:prSet presAssocID="{B05D150D-83A0-4AFA-9373-0DD762CB7D3C}" presName="rootComposite" presStyleCnt="0"/>
      <dgm:spPr/>
    </dgm:pt>
    <dgm:pt modelId="{B168CE1F-F86B-4F56-B24D-BB5540C8BCB4}" type="pres">
      <dgm:prSet presAssocID="{B05D150D-83A0-4AFA-9373-0DD762CB7D3C}" presName="rootText" presStyleLbl="node4" presStyleIdx="6" presStyleCnt="9" custLinFactY="-43798" custLinFactNeighborX="-1220" custLinFactNeighborY="-100000">
        <dgm:presLayoutVars>
          <dgm:chPref val="3"/>
        </dgm:presLayoutVars>
      </dgm:prSet>
      <dgm:spPr/>
    </dgm:pt>
    <dgm:pt modelId="{B567E803-CF5F-4281-BE57-9F1456A61558}" type="pres">
      <dgm:prSet presAssocID="{B05D150D-83A0-4AFA-9373-0DD762CB7D3C}" presName="rootConnector" presStyleLbl="node4" presStyleIdx="6" presStyleCnt="9"/>
      <dgm:spPr/>
    </dgm:pt>
    <dgm:pt modelId="{6503BE21-6A66-46A3-A9B4-96D6D305AE6E}" type="pres">
      <dgm:prSet presAssocID="{B05D150D-83A0-4AFA-9373-0DD762CB7D3C}" presName="hierChild4" presStyleCnt="0"/>
      <dgm:spPr/>
    </dgm:pt>
    <dgm:pt modelId="{00F80E19-3DB9-4D70-8BEA-1E66F488A9F6}" type="pres">
      <dgm:prSet presAssocID="{B05D150D-83A0-4AFA-9373-0DD762CB7D3C}" presName="hierChild5" presStyleCnt="0"/>
      <dgm:spPr/>
    </dgm:pt>
    <dgm:pt modelId="{9F9DBAE7-532A-4D7A-B00A-7EE1D5885238}" type="pres">
      <dgm:prSet presAssocID="{EC0CFC73-74BA-4E4D-AF20-25660C80D0D6}" presName="hierChild5" presStyleCnt="0"/>
      <dgm:spPr/>
    </dgm:pt>
    <dgm:pt modelId="{8B18F3B7-3D90-4203-BB04-D5811F987FC3}" type="pres">
      <dgm:prSet presAssocID="{8E21F0AE-5533-4FEB-9EAD-FC51D386D904}" presName="Name37" presStyleLbl="parChTrans1D3" presStyleIdx="12" presStyleCnt="16"/>
      <dgm:spPr/>
    </dgm:pt>
    <dgm:pt modelId="{7B464628-A64B-4F74-A061-3F2C76E9B68C}" type="pres">
      <dgm:prSet presAssocID="{D706B750-A2BA-49C8-8950-F0837ACCA84F}" presName="hierRoot2" presStyleCnt="0">
        <dgm:presLayoutVars>
          <dgm:hierBranch val="init"/>
        </dgm:presLayoutVars>
      </dgm:prSet>
      <dgm:spPr/>
    </dgm:pt>
    <dgm:pt modelId="{22CCE248-494E-4A86-A137-E8BCD01C0803}" type="pres">
      <dgm:prSet presAssocID="{D706B750-A2BA-49C8-8950-F0837ACCA84F}" presName="rootComposite" presStyleCnt="0"/>
      <dgm:spPr/>
    </dgm:pt>
    <dgm:pt modelId="{EC64A363-9D0B-4629-9640-35C5F376B4B4}" type="pres">
      <dgm:prSet presAssocID="{D706B750-A2BA-49C8-8950-F0837ACCA84F}" presName="rootText" presStyleLbl="node3" presStyleIdx="12" presStyleCnt="16">
        <dgm:presLayoutVars>
          <dgm:chPref val="3"/>
        </dgm:presLayoutVars>
      </dgm:prSet>
      <dgm:spPr/>
    </dgm:pt>
    <dgm:pt modelId="{D7A5F4ED-B376-46FD-BF2D-2D14C0424220}" type="pres">
      <dgm:prSet presAssocID="{D706B750-A2BA-49C8-8950-F0837ACCA84F}" presName="rootConnector" presStyleLbl="node3" presStyleIdx="12" presStyleCnt="16"/>
      <dgm:spPr/>
    </dgm:pt>
    <dgm:pt modelId="{27D20465-B144-4E73-8FF3-70EEDA1D7D02}" type="pres">
      <dgm:prSet presAssocID="{D706B750-A2BA-49C8-8950-F0837ACCA84F}" presName="hierChild4" presStyleCnt="0"/>
      <dgm:spPr/>
    </dgm:pt>
    <dgm:pt modelId="{46585742-2540-42A2-998F-B6531C8AC0BA}" type="pres">
      <dgm:prSet presAssocID="{D706B750-A2BA-49C8-8950-F0837ACCA84F}" presName="hierChild5" presStyleCnt="0"/>
      <dgm:spPr/>
    </dgm:pt>
    <dgm:pt modelId="{EB2E7E0A-53D4-4931-AECC-983B35449F41}" type="pres">
      <dgm:prSet presAssocID="{68628443-047A-4990-B850-B2ECB3845539}" presName="Name37" presStyleLbl="parChTrans1D3" presStyleIdx="13" presStyleCnt="16"/>
      <dgm:spPr/>
    </dgm:pt>
    <dgm:pt modelId="{6691BA80-A6BC-434F-BC4C-0B8FDC377046}" type="pres">
      <dgm:prSet presAssocID="{CB4DAE43-8EB1-4A21-8B6E-EFDC650531B4}" presName="hierRoot2" presStyleCnt="0">
        <dgm:presLayoutVars>
          <dgm:hierBranch val="init"/>
        </dgm:presLayoutVars>
      </dgm:prSet>
      <dgm:spPr/>
    </dgm:pt>
    <dgm:pt modelId="{7BDDE330-5C2F-4C17-BC95-F1E3098060F4}" type="pres">
      <dgm:prSet presAssocID="{CB4DAE43-8EB1-4A21-8B6E-EFDC650531B4}" presName="rootComposite" presStyleCnt="0"/>
      <dgm:spPr/>
    </dgm:pt>
    <dgm:pt modelId="{E4BD386E-B811-4716-9E79-0902733A5033}" type="pres">
      <dgm:prSet presAssocID="{CB4DAE43-8EB1-4A21-8B6E-EFDC650531B4}" presName="rootText" presStyleLbl="node3" presStyleIdx="13" presStyleCnt="16">
        <dgm:presLayoutVars>
          <dgm:chPref val="3"/>
        </dgm:presLayoutVars>
      </dgm:prSet>
      <dgm:spPr/>
    </dgm:pt>
    <dgm:pt modelId="{B2F1A7F5-77BC-4E0B-8BC0-53251CDA6AB0}" type="pres">
      <dgm:prSet presAssocID="{CB4DAE43-8EB1-4A21-8B6E-EFDC650531B4}" presName="rootConnector" presStyleLbl="node3" presStyleIdx="13" presStyleCnt="16"/>
      <dgm:spPr/>
    </dgm:pt>
    <dgm:pt modelId="{A94D4FBE-3B39-46A3-B7F8-42575EBE0F6B}" type="pres">
      <dgm:prSet presAssocID="{CB4DAE43-8EB1-4A21-8B6E-EFDC650531B4}" presName="hierChild4" presStyleCnt="0"/>
      <dgm:spPr/>
    </dgm:pt>
    <dgm:pt modelId="{13FFABD6-2229-4CFE-AC90-FACF21F24558}" type="pres">
      <dgm:prSet presAssocID="{A75AF644-98AD-4B67-95AF-F1E50ED8707E}" presName="Name37" presStyleLbl="parChTrans1D4" presStyleIdx="7" presStyleCnt="9"/>
      <dgm:spPr/>
    </dgm:pt>
    <dgm:pt modelId="{3AE452B3-BF98-4908-B321-44FD2999CDE7}" type="pres">
      <dgm:prSet presAssocID="{D69ED41E-AB4C-4310-8742-530EEA5DE916}" presName="hierRoot2" presStyleCnt="0">
        <dgm:presLayoutVars>
          <dgm:hierBranch val="init"/>
        </dgm:presLayoutVars>
      </dgm:prSet>
      <dgm:spPr/>
    </dgm:pt>
    <dgm:pt modelId="{9E2D6EA0-07D9-40EE-BCFF-4616BDFD5B0D}" type="pres">
      <dgm:prSet presAssocID="{D69ED41E-AB4C-4310-8742-530EEA5DE916}" presName="rootComposite" presStyleCnt="0"/>
      <dgm:spPr/>
    </dgm:pt>
    <dgm:pt modelId="{7952C4C2-3B7E-4BE4-AC64-DE1FB89B7EC5}" type="pres">
      <dgm:prSet presAssocID="{D69ED41E-AB4C-4310-8742-530EEA5DE916}" presName="rootText" presStyleLbl="node4" presStyleIdx="7" presStyleCnt="9">
        <dgm:presLayoutVars>
          <dgm:chPref val="3"/>
        </dgm:presLayoutVars>
      </dgm:prSet>
      <dgm:spPr/>
    </dgm:pt>
    <dgm:pt modelId="{3058EAEE-B390-478A-A44F-6FE2BE298E6E}" type="pres">
      <dgm:prSet presAssocID="{D69ED41E-AB4C-4310-8742-530EEA5DE916}" presName="rootConnector" presStyleLbl="node4" presStyleIdx="7" presStyleCnt="9"/>
      <dgm:spPr/>
    </dgm:pt>
    <dgm:pt modelId="{F26FD6C2-49D0-40AF-A427-6162C7A001E2}" type="pres">
      <dgm:prSet presAssocID="{D69ED41E-AB4C-4310-8742-530EEA5DE916}" presName="hierChild4" presStyleCnt="0"/>
      <dgm:spPr/>
    </dgm:pt>
    <dgm:pt modelId="{8F3695E9-7510-4606-A0C0-F991A8EA6C1A}" type="pres">
      <dgm:prSet presAssocID="{D69ED41E-AB4C-4310-8742-530EEA5DE916}" presName="hierChild5" presStyleCnt="0"/>
      <dgm:spPr/>
    </dgm:pt>
    <dgm:pt modelId="{F59CC18F-6025-49AF-A703-C8CB6A9C0D78}" type="pres">
      <dgm:prSet presAssocID="{D4BBD2BB-E1EC-4748-AAA6-378843E77F44}" presName="Name37" presStyleLbl="parChTrans1D4" presStyleIdx="8" presStyleCnt="9"/>
      <dgm:spPr/>
    </dgm:pt>
    <dgm:pt modelId="{55170C06-D075-4A3D-A648-F85BA8392786}" type="pres">
      <dgm:prSet presAssocID="{1994A4E6-45B0-455B-877E-71EB3D8EA4BC}" presName="hierRoot2" presStyleCnt="0">
        <dgm:presLayoutVars>
          <dgm:hierBranch val="init"/>
        </dgm:presLayoutVars>
      </dgm:prSet>
      <dgm:spPr/>
    </dgm:pt>
    <dgm:pt modelId="{9A418FF7-67D4-49D3-91EE-EE9F71D672CA}" type="pres">
      <dgm:prSet presAssocID="{1994A4E6-45B0-455B-877E-71EB3D8EA4BC}" presName="rootComposite" presStyleCnt="0"/>
      <dgm:spPr/>
    </dgm:pt>
    <dgm:pt modelId="{ACB070DA-E5E5-4960-8C52-BAD04BE7F9F4}" type="pres">
      <dgm:prSet presAssocID="{1994A4E6-45B0-455B-877E-71EB3D8EA4BC}" presName="rootText" presStyleLbl="node4" presStyleIdx="8" presStyleCnt="9">
        <dgm:presLayoutVars>
          <dgm:chPref val="3"/>
        </dgm:presLayoutVars>
      </dgm:prSet>
      <dgm:spPr/>
    </dgm:pt>
    <dgm:pt modelId="{C6A3AC7E-AC21-4880-97BD-847971342F5A}" type="pres">
      <dgm:prSet presAssocID="{1994A4E6-45B0-455B-877E-71EB3D8EA4BC}" presName="rootConnector" presStyleLbl="node4" presStyleIdx="8" presStyleCnt="9"/>
      <dgm:spPr/>
    </dgm:pt>
    <dgm:pt modelId="{8A978454-D9BF-4164-B0AF-D9B2BDB3A101}" type="pres">
      <dgm:prSet presAssocID="{1994A4E6-45B0-455B-877E-71EB3D8EA4BC}" presName="hierChild4" presStyleCnt="0"/>
      <dgm:spPr/>
    </dgm:pt>
    <dgm:pt modelId="{787CB47B-72D0-4431-BB3F-90BBC9A1D3AC}" type="pres">
      <dgm:prSet presAssocID="{1994A4E6-45B0-455B-877E-71EB3D8EA4BC}" presName="hierChild5" presStyleCnt="0"/>
      <dgm:spPr/>
    </dgm:pt>
    <dgm:pt modelId="{EE2338D0-BAD6-4362-B883-34EAB7FFF5B1}" type="pres">
      <dgm:prSet presAssocID="{CB4DAE43-8EB1-4A21-8B6E-EFDC650531B4}" presName="hierChild5" presStyleCnt="0"/>
      <dgm:spPr/>
    </dgm:pt>
    <dgm:pt modelId="{6C602A04-CB24-4C10-82A7-10490651AA25}" type="pres">
      <dgm:prSet presAssocID="{E4403468-F202-4EFC-9A93-4E464FFDC581}" presName="hierChild5" presStyleCnt="0"/>
      <dgm:spPr/>
    </dgm:pt>
    <dgm:pt modelId="{7A87D37A-0D06-42EE-A4C8-DA38866F6BBA}" type="pres">
      <dgm:prSet presAssocID="{76526501-FCED-4D19-84F9-7BE0CAB51A58}" presName="Name37" presStyleLbl="parChTrans1D2" presStyleIdx="3" presStyleCnt="5"/>
      <dgm:spPr/>
    </dgm:pt>
    <dgm:pt modelId="{439179B7-2E9F-4749-BCEF-3F4074C0357A}" type="pres">
      <dgm:prSet presAssocID="{872F7A5B-ACF7-45E4-8BB2-5DC6ACF7D479}" presName="hierRoot2" presStyleCnt="0">
        <dgm:presLayoutVars>
          <dgm:hierBranch val="init"/>
        </dgm:presLayoutVars>
      </dgm:prSet>
      <dgm:spPr/>
    </dgm:pt>
    <dgm:pt modelId="{3EABC59B-DE92-4521-AC17-CA1BDE447AEE}" type="pres">
      <dgm:prSet presAssocID="{872F7A5B-ACF7-45E4-8BB2-5DC6ACF7D479}" presName="rootComposite" presStyleCnt="0"/>
      <dgm:spPr/>
    </dgm:pt>
    <dgm:pt modelId="{6D70BBE8-B6B3-4CFB-954C-8349F2261318}" type="pres">
      <dgm:prSet presAssocID="{872F7A5B-ACF7-45E4-8BB2-5DC6ACF7D479}" presName="rootText" presStyleLbl="node2" presStyleIdx="3" presStyleCnt="5">
        <dgm:presLayoutVars>
          <dgm:chPref val="3"/>
        </dgm:presLayoutVars>
      </dgm:prSet>
      <dgm:spPr/>
    </dgm:pt>
    <dgm:pt modelId="{6416C057-2D41-4390-9060-87D82400805A}" type="pres">
      <dgm:prSet presAssocID="{872F7A5B-ACF7-45E4-8BB2-5DC6ACF7D479}" presName="rootConnector" presStyleLbl="node2" presStyleIdx="3" presStyleCnt="5"/>
      <dgm:spPr/>
    </dgm:pt>
    <dgm:pt modelId="{A2291882-D32E-4CCE-87AD-D35DE3C35E1F}" type="pres">
      <dgm:prSet presAssocID="{872F7A5B-ACF7-45E4-8BB2-5DC6ACF7D479}" presName="hierChild4" presStyleCnt="0"/>
      <dgm:spPr/>
    </dgm:pt>
    <dgm:pt modelId="{726A0D4E-A78D-4996-BA11-6C0254BD195B}" type="pres">
      <dgm:prSet presAssocID="{D82BDFB6-4EA2-4B20-9296-753F9AE0A8DC}" presName="Name37" presStyleLbl="parChTrans1D3" presStyleIdx="14" presStyleCnt="16"/>
      <dgm:spPr/>
    </dgm:pt>
    <dgm:pt modelId="{5489139D-030B-4F59-BF03-BCE78AFF0A82}" type="pres">
      <dgm:prSet presAssocID="{E250E4A4-C8C5-404A-861E-0B8EC6C42F75}" presName="hierRoot2" presStyleCnt="0">
        <dgm:presLayoutVars>
          <dgm:hierBranch val="init"/>
        </dgm:presLayoutVars>
      </dgm:prSet>
      <dgm:spPr/>
    </dgm:pt>
    <dgm:pt modelId="{FC11EDB7-D5D7-40F1-B22E-FD68DD311BC2}" type="pres">
      <dgm:prSet presAssocID="{E250E4A4-C8C5-404A-861E-0B8EC6C42F75}" presName="rootComposite" presStyleCnt="0"/>
      <dgm:spPr/>
    </dgm:pt>
    <dgm:pt modelId="{C8250FC8-A003-41EB-92EC-E4AAD8DBD133}" type="pres">
      <dgm:prSet presAssocID="{E250E4A4-C8C5-404A-861E-0B8EC6C42F75}" presName="rootText" presStyleLbl="node3" presStyleIdx="14" presStyleCnt="16">
        <dgm:presLayoutVars>
          <dgm:chPref val="3"/>
        </dgm:presLayoutVars>
      </dgm:prSet>
      <dgm:spPr/>
    </dgm:pt>
    <dgm:pt modelId="{C20B40B8-634F-4641-89FF-713A47D0B240}" type="pres">
      <dgm:prSet presAssocID="{E250E4A4-C8C5-404A-861E-0B8EC6C42F75}" presName="rootConnector" presStyleLbl="node3" presStyleIdx="14" presStyleCnt="16"/>
      <dgm:spPr/>
    </dgm:pt>
    <dgm:pt modelId="{BD882B8B-5D61-4E74-B6A2-F8CE050493B7}" type="pres">
      <dgm:prSet presAssocID="{E250E4A4-C8C5-404A-861E-0B8EC6C42F75}" presName="hierChild4" presStyleCnt="0"/>
      <dgm:spPr/>
    </dgm:pt>
    <dgm:pt modelId="{11DA1D1B-21CE-416D-B9DA-04F841D6627F}" type="pres">
      <dgm:prSet presAssocID="{E250E4A4-C8C5-404A-861E-0B8EC6C42F75}" presName="hierChild5" presStyleCnt="0"/>
      <dgm:spPr/>
    </dgm:pt>
    <dgm:pt modelId="{EDA94E54-D2F2-4A59-B6E3-05003F16427D}" type="pres">
      <dgm:prSet presAssocID="{872F7A5B-ACF7-45E4-8BB2-5DC6ACF7D479}" presName="hierChild5" presStyleCnt="0"/>
      <dgm:spPr/>
    </dgm:pt>
    <dgm:pt modelId="{5E2E7FEA-E38B-46A0-BC99-69C7E1C700DE}" type="pres">
      <dgm:prSet presAssocID="{1C3D0F37-A0DC-413C-89CA-47E1577D2480}" presName="Name37" presStyleLbl="parChTrans1D2" presStyleIdx="4" presStyleCnt="5"/>
      <dgm:spPr/>
    </dgm:pt>
    <dgm:pt modelId="{A55D6BF7-FD47-4A5B-B44D-08DF1ED82745}" type="pres">
      <dgm:prSet presAssocID="{0A8AD598-ED19-4EDC-A46D-8FDC8D581EAC}" presName="hierRoot2" presStyleCnt="0">
        <dgm:presLayoutVars>
          <dgm:hierBranch val="init"/>
        </dgm:presLayoutVars>
      </dgm:prSet>
      <dgm:spPr/>
    </dgm:pt>
    <dgm:pt modelId="{94566553-A9C9-4BFD-95A0-BC953BE1D43A}" type="pres">
      <dgm:prSet presAssocID="{0A8AD598-ED19-4EDC-A46D-8FDC8D581EAC}" presName="rootComposite" presStyleCnt="0"/>
      <dgm:spPr/>
    </dgm:pt>
    <dgm:pt modelId="{898347BD-7575-45CD-A549-B57E600B26F1}" type="pres">
      <dgm:prSet presAssocID="{0A8AD598-ED19-4EDC-A46D-8FDC8D581EAC}" presName="rootText" presStyleLbl="node2" presStyleIdx="4" presStyleCnt="5">
        <dgm:presLayoutVars>
          <dgm:chPref val="3"/>
        </dgm:presLayoutVars>
      </dgm:prSet>
      <dgm:spPr/>
    </dgm:pt>
    <dgm:pt modelId="{77488E5D-FB17-4A2B-B8F6-F23513739FF1}" type="pres">
      <dgm:prSet presAssocID="{0A8AD598-ED19-4EDC-A46D-8FDC8D581EAC}" presName="rootConnector" presStyleLbl="node2" presStyleIdx="4" presStyleCnt="5"/>
      <dgm:spPr/>
    </dgm:pt>
    <dgm:pt modelId="{35D36FDA-4776-4E46-A8AF-E5FE852BF4D1}" type="pres">
      <dgm:prSet presAssocID="{0A8AD598-ED19-4EDC-A46D-8FDC8D581EAC}" presName="hierChild4" presStyleCnt="0"/>
      <dgm:spPr/>
    </dgm:pt>
    <dgm:pt modelId="{569D34E4-8774-48E3-99BA-85A0572E6DEC}" type="pres">
      <dgm:prSet presAssocID="{B5C69DDB-D265-4CBD-9E20-8BB6291E766C}" presName="Name37" presStyleLbl="parChTrans1D3" presStyleIdx="15" presStyleCnt="16"/>
      <dgm:spPr/>
    </dgm:pt>
    <dgm:pt modelId="{7149557E-1223-47E5-8D2F-AAAFAAB8EAED}" type="pres">
      <dgm:prSet presAssocID="{729B6813-F8A2-4987-8892-895D22AF9B75}" presName="hierRoot2" presStyleCnt="0">
        <dgm:presLayoutVars>
          <dgm:hierBranch val="init"/>
        </dgm:presLayoutVars>
      </dgm:prSet>
      <dgm:spPr/>
    </dgm:pt>
    <dgm:pt modelId="{32ECB823-E24D-4A2C-9E26-0792A6E4796A}" type="pres">
      <dgm:prSet presAssocID="{729B6813-F8A2-4987-8892-895D22AF9B75}" presName="rootComposite" presStyleCnt="0"/>
      <dgm:spPr/>
    </dgm:pt>
    <dgm:pt modelId="{875EAC74-6C6D-4ED8-B225-43A7C17A5A80}" type="pres">
      <dgm:prSet presAssocID="{729B6813-F8A2-4987-8892-895D22AF9B75}" presName="rootText" presStyleLbl="node3" presStyleIdx="15" presStyleCnt="16">
        <dgm:presLayoutVars>
          <dgm:chPref val="3"/>
        </dgm:presLayoutVars>
      </dgm:prSet>
      <dgm:spPr/>
    </dgm:pt>
    <dgm:pt modelId="{48F21330-FD57-433A-A46D-8ED2328CF45C}" type="pres">
      <dgm:prSet presAssocID="{729B6813-F8A2-4987-8892-895D22AF9B75}" presName="rootConnector" presStyleLbl="node3" presStyleIdx="15" presStyleCnt="16"/>
      <dgm:spPr/>
    </dgm:pt>
    <dgm:pt modelId="{F247349A-FF0F-4DA7-BD4B-BB6654271EE0}" type="pres">
      <dgm:prSet presAssocID="{729B6813-F8A2-4987-8892-895D22AF9B75}" presName="hierChild4" presStyleCnt="0"/>
      <dgm:spPr/>
    </dgm:pt>
    <dgm:pt modelId="{EFF996A1-F194-4AEF-9B9B-6830090F0EE2}" type="pres">
      <dgm:prSet presAssocID="{729B6813-F8A2-4987-8892-895D22AF9B75}" presName="hierChild5" presStyleCnt="0"/>
      <dgm:spPr/>
    </dgm:pt>
    <dgm:pt modelId="{642ECAF8-A418-4156-95A4-8FE352D1FFBB}" type="pres">
      <dgm:prSet presAssocID="{0A8AD598-ED19-4EDC-A46D-8FDC8D581EAC}" presName="hierChild5" presStyleCnt="0"/>
      <dgm:spPr/>
    </dgm:pt>
    <dgm:pt modelId="{26F1EFAC-5AA4-4D8E-8283-1033C36670F4}" type="pres">
      <dgm:prSet presAssocID="{11772A51-BA7E-4671-92C1-3B388C6CC301}" presName="hierChild3" presStyleCnt="0"/>
      <dgm:spPr/>
    </dgm:pt>
  </dgm:ptLst>
  <dgm:cxnLst>
    <dgm:cxn modelId="{45E54302-213D-4936-8449-4A2FDD060978}" srcId="{EC0CFC73-74BA-4E4D-AF20-25660C80D0D6}" destId="{B05D150D-83A0-4AFA-9373-0DD762CB7D3C}" srcOrd="3" destOrd="0" parTransId="{7A63932F-B7F6-4E72-B0D5-2A90836CF981}" sibTransId="{00AE6CD1-E5F6-4C20-9404-747C3D4536CA}"/>
    <dgm:cxn modelId="{15B9A004-BC6C-43B4-A9C0-7FBEA8CCDFA9}" type="presOf" srcId="{729B6813-F8A2-4987-8892-895D22AF9B75}" destId="{875EAC74-6C6D-4ED8-B225-43A7C17A5A80}" srcOrd="0" destOrd="0" presId="urn:microsoft.com/office/officeart/2005/8/layout/orgChart1"/>
    <dgm:cxn modelId="{E8B10F07-3577-484D-B0F8-6C169D0CA5DD}" type="presOf" srcId="{EE73B406-0061-46B6-AFE1-54311EE78B74}" destId="{408DE19B-E5A5-47B5-B2B4-C500EBCE172D}" srcOrd="0" destOrd="0" presId="urn:microsoft.com/office/officeart/2005/8/layout/orgChart1"/>
    <dgm:cxn modelId="{E771D908-D603-4CDF-9993-E961C140FC1C}" type="presOf" srcId="{AE8BAE28-3526-4A41-9B89-A65CBE96C80A}" destId="{3C46B5CD-5DD4-4E05-B4F1-B4618EF70D34}" srcOrd="1" destOrd="0" presId="urn:microsoft.com/office/officeart/2005/8/layout/orgChart1"/>
    <dgm:cxn modelId="{CD447B0E-5A65-4F3B-9C38-14D32A37E864}" type="presOf" srcId="{E250E4A4-C8C5-404A-861E-0B8EC6C42F75}" destId="{C8250FC8-A003-41EB-92EC-E4AAD8DBD133}" srcOrd="0" destOrd="0" presId="urn:microsoft.com/office/officeart/2005/8/layout/orgChart1"/>
    <dgm:cxn modelId="{E5975E0F-DF26-4281-AB35-3B8652A55716}" type="presOf" srcId="{0A8AD598-ED19-4EDC-A46D-8FDC8D581EAC}" destId="{77488E5D-FB17-4A2B-B8F6-F23513739FF1}" srcOrd="1" destOrd="0" presId="urn:microsoft.com/office/officeart/2005/8/layout/orgChart1"/>
    <dgm:cxn modelId="{81742A14-7305-4D28-9F1F-A2F7065326FE}" type="presOf" srcId="{D7AEC448-3BCC-48E6-AC19-BA1AE536F575}" destId="{374FA1AE-4BD3-43DF-A871-94BBD344A9FD}" srcOrd="0" destOrd="0" presId="urn:microsoft.com/office/officeart/2005/8/layout/orgChart1"/>
    <dgm:cxn modelId="{89A36018-170B-4403-AF60-53AFFD1E40BA}" srcId="{AE8BAE28-3526-4A41-9B89-A65CBE96C80A}" destId="{FD2E5163-AA57-41AC-AFB0-7E05FF50B41B}" srcOrd="7" destOrd="0" parTransId="{EE73B406-0061-46B6-AFE1-54311EE78B74}" sibTransId="{FDF98DBF-83DC-4AC4-A55D-90EBE4C11F99}"/>
    <dgm:cxn modelId="{708BB919-A316-46BF-98FE-F3C96DF0B14C}" type="presOf" srcId="{E250E4A4-C8C5-404A-861E-0B8EC6C42F75}" destId="{C20B40B8-634F-4641-89FF-713A47D0B240}" srcOrd="1" destOrd="0" presId="urn:microsoft.com/office/officeart/2005/8/layout/orgChart1"/>
    <dgm:cxn modelId="{F839801A-DFEE-4BA7-A7EB-E66F34423C91}" type="presOf" srcId="{F1020DE0-F08E-4343-A101-52C3AC49BCE0}" destId="{2D6ED99E-7B20-469A-83A5-1D8440F8E17D}" srcOrd="0" destOrd="0" presId="urn:microsoft.com/office/officeart/2005/8/layout/orgChart1"/>
    <dgm:cxn modelId="{5E14E71C-80EE-4431-95AD-7ADF6426BA7C}" srcId="{11772A51-BA7E-4671-92C1-3B388C6CC301}" destId="{AE8BAE28-3526-4A41-9B89-A65CBE96C80A}" srcOrd="0" destOrd="0" parTransId="{62AA378E-5C54-437C-9C3D-612E61A3530B}" sibTransId="{C11588AF-D552-4E18-904E-F15C032C8C1D}"/>
    <dgm:cxn modelId="{A40D321D-FFF6-43A7-B36B-1838D0407BC3}" type="presOf" srcId="{D706B750-A2BA-49C8-8950-F0837ACCA84F}" destId="{EC64A363-9D0B-4629-9640-35C5F376B4B4}" srcOrd="0" destOrd="0" presId="urn:microsoft.com/office/officeart/2005/8/layout/orgChart1"/>
    <dgm:cxn modelId="{F64A581D-A070-4C37-8AA5-E4FFCA161C29}" type="presOf" srcId="{EC0CFC73-74BA-4E4D-AF20-25660C80D0D6}" destId="{3803604F-C520-4015-8D52-10BF3A888551}" srcOrd="0" destOrd="0" presId="urn:microsoft.com/office/officeart/2005/8/layout/orgChart1"/>
    <dgm:cxn modelId="{E9B7BA1F-5A4C-4E0B-9A50-190A6EF11670}" type="presOf" srcId="{B4E9ED63-A801-4970-8C57-C9B8114DB7F9}" destId="{C42DB365-4110-4FFB-A249-A22F0BE6D4FD}" srcOrd="0" destOrd="0" presId="urn:microsoft.com/office/officeart/2005/8/layout/orgChart1"/>
    <dgm:cxn modelId="{65D9B621-720D-4281-8B64-C59F18A6BF07}" srcId="{AE8BAE28-3526-4A41-9B89-A65CBE96C80A}" destId="{D7AEC448-3BCC-48E6-AC19-BA1AE536F575}" srcOrd="4" destOrd="0" parTransId="{29BCA1FC-6968-4ED4-AA12-7C5406294EA3}" sibTransId="{03A50424-602F-4BB8-98C1-A62C9845CEAE}"/>
    <dgm:cxn modelId="{D09DF622-C6A6-4A0A-8502-F75FCFF8FFF5}" type="presOf" srcId="{C67A2C17-E9D7-4236-ADCF-AAF57C77333F}" destId="{86C6320A-4C79-4CBA-8D1F-7E921EA159E3}" srcOrd="1" destOrd="0" presId="urn:microsoft.com/office/officeart/2005/8/layout/orgChart1"/>
    <dgm:cxn modelId="{2686B928-CEE5-40A3-BA57-7B4FB31E7D9F}" type="presOf" srcId="{A75AF644-98AD-4B67-95AF-F1E50ED8707E}" destId="{13FFABD6-2229-4CFE-AC90-FACF21F24558}" srcOrd="0" destOrd="0" presId="urn:microsoft.com/office/officeart/2005/8/layout/orgChart1"/>
    <dgm:cxn modelId="{8654BE28-194D-4F0A-A954-81EF7416922C}" type="presOf" srcId="{49F0195E-8416-4A0B-9725-E622DC13AC72}" destId="{E5A53083-5BA1-4E40-87B6-991DED694148}" srcOrd="1" destOrd="0" presId="urn:microsoft.com/office/officeart/2005/8/layout/orgChart1"/>
    <dgm:cxn modelId="{3E04E42D-A426-417A-9E5C-718AEBB647D5}" srcId="{AE8BAE28-3526-4A41-9B89-A65CBE96C80A}" destId="{B79D2F13-BF78-4D8A-B1BC-B0AC80CB44E6}" srcOrd="0" destOrd="0" parTransId="{9ABB827C-798E-42FA-A10B-EFF4C9E753CD}" sibTransId="{F96CA05B-E8B5-45D9-8974-D5C943272D10}"/>
    <dgm:cxn modelId="{38885E2E-D72C-4B17-A605-4319CF7A65F8}" type="presOf" srcId="{D69ED41E-AB4C-4310-8742-530EEA5DE916}" destId="{3058EAEE-B390-478A-A44F-6FE2BE298E6E}" srcOrd="1" destOrd="0" presId="urn:microsoft.com/office/officeart/2005/8/layout/orgChart1"/>
    <dgm:cxn modelId="{6368A232-672B-455D-A825-3B20855CFD92}" type="presOf" srcId="{DC24F897-60B3-41C8-980E-0558C7852F8C}" destId="{6251B19C-DA30-4ED4-9EF3-A5F7557DF08F}" srcOrd="0" destOrd="0" presId="urn:microsoft.com/office/officeart/2005/8/layout/orgChart1"/>
    <dgm:cxn modelId="{B2F6E534-DFAD-4F33-8D0C-A0D4584BE509}" type="presOf" srcId="{62B4B3EC-8ADB-4904-BACF-945B34524586}" destId="{119B9F35-0A00-45CA-A26E-B9B7289D3F1A}" srcOrd="1" destOrd="0" presId="urn:microsoft.com/office/officeart/2005/8/layout/orgChart1"/>
    <dgm:cxn modelId="{5EF90439-470B-4347-B2F9-0ACC1579F5B6}" type="presOf" srcId="{14FF6541-CFD8-49A5-A548-8754A3F8A575}" destId="{AFE57D80-FB46-4E0F-8934-BF8F4912A0C6}" srcOrd="0" destOrd="0" presId="urn:microsoft.com/office/officeart/2005/8/layout/orgChart1"/>
    <dgm:cxn modelId="{DC46A139-CB4E-4F83-A4A4-8CD455EC880C}" type="presOf" srcId="{729B6813-F8A2-4987-8892-895D22AF9B75}" destId="{48F21330-FD57-433A-A46D-8ED2328CF45C}" srcOrd="1" destOrd="0" presId="urn:microsoft.com/office/officeart/2005/8/layout/orgChart1"/>
    <dgm:cxn modelId="{9932883D-7F7C-4EBD-8D2B-47726A200339}" type="presOf" srcId="{62AA378E-5C54-437C-9C3D-612E61A3530B}" destId="{AF3BFD46-AF3E-4CF4-B8C1-395EB0278FE4}" srcOrd="0" destOrd="0" presId="urn:microsoft.com/office/officeart/2005/8/layout/orgChart1"/>
    <dgm:cxn modelId="{C050AB3D-9C5E-45DF-A70D-4E1A45E54B85}" type="presOf" srcId="{11772A51-BA7E-4671-92C1-3B388C6CC301}" destId="{D722D13E-65A1-4846-9FF7-379E8D5B31B7}" srcOrd="0" destOrd="0" presId="urn:microsoft.com/office/officeart/2005/8/layout/orgChart1"/>
    <dgm:cxn modelId="{9EA6B040-688D-4C42-828D-403CB08210ED}" type="presOf" srcId="{B22917D0-0FEE-481C-942F-0B041ABF9B69}" destId="{39396692-CFFB-4B98-A6CC-5F1E6A32B7E8}" srcOrd="0" destOrd="0" presId="urn:microsoft.com/office/officeart/2005/8/layout/orgChart1"/>
    <dgm:cxn modelId="{993F935C-7BCF-4FA3-BB0F-6046BDC3FBB5}" srcId="{AE8BAE28-3526-4A41-9B89-A65CBE96C80A}" destId="{91F794CB-41E7-4158-8B61-C2657776F803}" srcOrd="6" destOrd="0" parTransId="{070CF295-55CA-45BF-ACD9-33A476398BC9}" sibTransId="{4E891DA5-9C6A-4D82-A3C3-D9E85867753A}"/>
    <dgm:cxn modelId="{DDC00063-420F-483B-84CE-28AAC59097F9}" type="presOf" srcId="{820E1CA5-3E85-44EB-9086-030998DC6CF6}" destId="{FC1C9193-099A-4B89-AD3F-DB133CBBA004}" srcOrd="0" destOrd="0" presId="urn:microsoft.com/office/officeart/2005/8/layout/orgChart1"/>
    <dgm:cxn modelId="{078E4863-DFA6-4CC8-B2E5-5A13C25BE095}" srcId="{4D32441F-5048-450D-A9EC-38A235B96FA2}" destId="{3E4336B7-D721-430E-9AB1-D7BEE88A27C7}" srcOrd="0" destOrd="0" parTransId="{C21A9FCD-49D8-4280-ADE8-7B89CEB7C77F}" sibTransId="{6FFEDD8D-1F20-41AF-9BA9-7ED8A6739FD3}"/>
    <dgm:cxn modelId="{A3E38E63-B5F7-4B2F-AE56-DC555C07A718}" srcId="{E4403468-F202-4EFC-9A93-4E464FFDC581}" destId="{EC0CFC73-74BA-4E4D-AF20-25660C80D0D6}" srcOrd="1" destOrd="0" parTransId="{78DF4EA8-225B-4336-823A-C7196947B269}" sibTransId="{F0AD8BED-F260-43BE-8892-590DD9FB1B58}"/>
    <dgm:cxn modelId="{2BAFC343-9472-40EB-8BB5-8C173D561A6A}" type="presOf" srcId="{1C3D0F37-A0DC-413C-89CA-47E1577D2480}" destId="{5E2E7FEA-E38B-46A0-BC99-69C7E1C700DE}" srcOrd="0" destOrd="0" presId="urn:microsoft.com/office/officeart/2005/8/layout/orgChart1"/>
    <dgm:cxn modelId="{61E10C46-F17F-4872-AF15-FB35D3C4B481}" type="presOf" srcId="{76526501-FCED-4D19-84F9-7BE0CAB51A58}" destId="{7A87D37A-0D06-42EE-A4C8-DA38866F6BBA}" srcOrd="0" destOrd="0" presId="urn:microsoft.com/office/officeart/2005/8/layout/orgChart1"/>
    <dgm:cxn modelId="{F9332F46-9B21-42FF-95FB-5F784826DDAC}" type="presOf" srcId="{4CDAFEFB-ABD6-49F3-979C-6E287636C35E}" destId="{1CDDE987-DB33-4F4D-B854-9C4F39AE8AFB}" srcOrd="0" destOrd="0" presId="urn:microsoft.com/office/officeart/2005/8/layout/orgChart1"/>
    <dgm:cxn modelId="{C12AFA48-85F2-4D41-8EAD-052EA399B6DB}" type="presOf" srcId="{42C6B772-95D0-45E4-8E65-41F120ECC09C}" destId="{C41B7054-7A7E-40DF-896C-B778A7CE79C7}" srcOrd="0" destOrd="0" presId="urn:microsoft.com/office/officeart/2005/8/layout/orgChart1"/>
    <dgm:cxn modelId="{4B700F4C-C99D-4131-9F61-744673D19B1B}" type="presOf" srcId="{501A2622-9E66-483A-A3C3-65DAA02AF1B7}" destId="{216C14EB-D64A-46FF-9386-255A895B3813}" srcOrd="1" destOrd="0" presId="urn:microsoft.com/office/officeart/2005/8/layout/orgChart1"/>
    <dgm:cxn modelId="{F4C72D4C-BE4D-47AA-A85F-93205F2093B2}" type="presOf" srcId="{EAA11A97-3D15-49D9-BA0C-AAA91AB1C973}" destId="{5A233F0B-9F51-4CA2-8751-62EEE422F259}" srcOrd="1" destOrd="0" presId="urn:microsoft.com/office/officeart/2005/8/layout/orgChart1"/>
    <dgm:cxn modelId="{F715D36C-3CD5-43F1-89FB-0E48D3981FB2}" type="presOf" srcId="{B79D2F13-BF78-4D8A-B1BC-B0AC80CB44E6}" destId="{96AC014F-7B88-4FE0-A762-56BF9E9DD2F9}" srcOrd="1" destOrd="0" presId="urn:microsoft.com/office/officeart/2005/8/layout/orgChart1"/>
    <dgm:cxn modelId="{4DD7A56F-7081-43D2-A2AF-226284249023}" type="presOf" srcId="{1994A4E6-45B0-455B-877E-71EB3D8EA4BC}" destId="{C6A3AC7E-AC21-4880-97BD-847971342F5A}" srcOrd="1" destOrd="0" presId="urn:microsoft.com/office/officeart/2005/8/layout/orgChart1"/>
    <dgm:cxn modelId="{21794350-C0C7-4CA5-800D-AF23FCDD4858}" type="presOf" srcId="{C67A2C17-E9D7-4236-ADCF-AAF57C77333F}" destId="{D55BFBCA-D809-4D77-8DEA-FCEC46BD8522}" srcOrd="0" destOrd="0" presId="urn:microsoft.com/office/officeart/2005/8/layout/orgChart1"/>
    <dgm:cxn modelId="{F1760052-FE52-4FED-B2D1-E9E478C343E9}" type="presOf" srcId="{B22917D0-0FEE-481C-942F-0B041ABF9B69}" destId="{8F16D033-A647-4CEE-A7DC-4B39B428838D}" srcOrd="1" destOrd="0" presId="urn:microsoft.com/office/officeart/2005/8/layout/orgChart1"/>
    <dgm:cxn modelId="{F8D45272-8E4B-461D-8112-9D1B19BC1197}" srcId="{AE8BAE28-3526-4A41-9B89-A65CBE96C80A}" destId="{62B4B3EC-8ADB-4904-BACF-945B34524586}" srcOrd="2" destOrd="0" parTransId="{B4E9ED63-A801-4970-8C57-C9B8114DB7F9}" sibTransId="{705ED3E3-F631-4CA5-AF6D-2A9265211A2F}"/>
    <dgm:cxn modelId="{AFF11073-3020-494A-A378-4F3E4AA998CE}" type="presOf" srcId="{9ABB827C-798E-42FA-A10B-EFF4C9E753CD}" destId="{A73BB767-3BCF-4855-BE6B-51BFDD61429C}" srcOrd="0" destOrd="0" presId="urn:microsoft.com/office/officeart/2005/8/layout/orgChart1"/>
    <dgm:cxn modelId="{98A62873-4E17-4477-85CA-091E9F91F794}" srcId="{11772A51-BA7E-4671-92C1-3B388C6CC301}" destId="{872F7A5B-ACF7-45E4-8BB2-5DC6ACF7D479}" srcOrd="3" destOrd="0" parTransId="{76526501-FCED-4D19-84F9-7BE0CAB51A58}" sibTransId="{A81934AD-7409-4F15-A1EC-DF20C83495B9}"/>
    <dgm:cxn modelId="{A5193473-51C4-41BD-B24A-B29CB45D8253}" type="presOf" srcId="{EC0CFC73-74BA-4E4D-AF20-25660C80D0D6}" destId="{AEF26736-D769-4AB8-B1E1-049E19C200BD}" srcOrd="1" destOrd="0" presId="urn:microsoft.com/office/officeart/2005/8/layout/orgChart1"/>
    <dgm:cxn modelId="{276CD653-B372-40B5-9DB5-A9BD07EF5DB3}" srcId="{E4403468-F202-4EFC-9A93-4E464FFDC581}" destId="{D706B750-A2BA-49C8-8950-F0837ACCA84F}" srcOrd="2" destOrd="0" parTransId="{8E21F0AE-5533-4FEB-9EAD-FC51D386D904}" sibTransId="{29F0921F-4964-4908-8D0D-62CE7347D0FA}"/>
    <dgm:cxn modelId="{F6F15654-DB2A-44F4-9DCD-CDC94FC0A397}" srcId="{11772A51-BA7E-4671-92C1-3B388C6CC301}" destId="{E4403468-F202-4EFC-9A93-4E464FFDC581}" srcOrd="2" destOrd="0" parTransId="{752C0346-DFD5-4BEB-B7A2-4C16943AE837}" sibTransId="{66821C0D-B013-45DC-852D-B7DAC21D3B5D}"/>
    <dgm:cxn modelId="{81DA8254-E9FA-4BE7-8598-72A096291FC0}" type="presOf" srcId="{CB4DAE43-8EB1-4A21-8B6E-EFDC650531B4}" destId="{B2F1A7F5-77BC-4E0B-8BC0-53251CDA6AB0}" srcOrd="1" destOrd="0" presId="urn:microsoft.com/office/officeart/2005/8/layout/orgChart1"/>
    <dgm:cxn modelId="{9DC38C74-FFC5-4472-B157-D88B19EEF8CC}" srcId="{EC0CFC73-74BA-4E4D-AF20-25660C80D0D6}" destId="{C67A2C17-E9D7-4236-ADCF-AAF57C77333F}" srcOrd="0" destOrd="0" parTransId="{5FF29ED6-7838-43A7-93E0-51765E40FF64}" sibTransId="{2EABB660-A8C0-4C23-8BCD-798B341718E4}"/>
    <dgm:cxn modelId="{B8DDB055-B478-4C54-8C2F-A48B2A48EABA}" type="presOf" srcId="{C65E4877-7F66-42AA-9452-50AAE1DFBCD3}" destId="{229658D1-BDAF-45D9-9EF1-0727CCFC73AC}" srcOrd="0" destOrd="0" presId="urn:microsoft.com/office/officeart/2005/8/layout/orgChart1"/>
    <dgm:cxn modelId="{AC211F56-FF52-45F5-B682-D5083E045FE1}" type="presOf" srcId="{B79D2F13-BF78-4D8A-B1BC-B0AC80CB44E6}" destId="{1C6C157D-57E1-4224-AC0E-3ED19E9582A6}" srcOrd="0" destOrd="0" presId="urn:microsoft.com/office/officeart/2005/8/layout/orgChart1"/>
    <dgm:cxn modelId="{1871E857-7FFD-492B-B8BF-84BEDA63A8C1}" type="presOf" srcId="{EDD523E2-83D5-463D-AADD-105EB12EF9F7}" destId="{A3D57D20-6432-4192-AA2F-37EB483DB2E4}" srcOrd="1" destOrd="0" presId="urn:microsoft.com/office/officeart/2005/8/layout/orgChart1"/>
    <dgm:cxn modelId="{BB4AEB57-443E-4DFD-93AA-7A85EC5ACD04}" type="presOf" srcId="{D706B750-A2BA-49C8-8950-F0837ACCA84F}" destId="{D7A5F4ED-B376-46FD-BF2D-2D14C0424220}" srcOrd="1" destOrd="0" presId="urn:microsoft.com/office/officeart/2005/8/layout/orgChart1"/>
    <dgm:cxn modelId="{01676A5A-87B7-41A2-8CC8-99E50EF930B4}" srcId="{AE8BAE28-3526-4A41-9B89-A65CBE96C80A}" destId="{76ACD4AC-6B42-45E9-83DA-E76249668C18}" srcOrd="5" destOrd="0" parTransId="{23BC2324-8F5F-4C72-9908-98D655C4BED0}" sibTransId="{F370930D-E085-49CB-89B9-BDA2EF842E90}"/>
    <dgm:cxn modelId="{15511B7B-F208-483D-9F52-C348E5DBCF5E}" type="presOf" srcId="{6EF5EF74-37A6-4344-A6D6-C4D7C25F5EC9}" destId="{1DEEB107-CADF-41E1-B1B6-063897BE0D64}" srcOrd="1" destOrd="0" presId="urn:microsoft.com/office/officeart/2005/8/layout/orgChart1"/>
    <dgm:cxn modelId="{493CFB7B-F546-4EF7-AC7A-85E1387A5D27}" type="presOf" srcId="{AE8BAE28-3526-4A41-9B89-A65CBE96C80A}" destId="{F1749B62-DB7F-4A23-B27A-58DBB91E503C}" srcOrd="0" destOrd="0" presId="urn:microsoft.com/office/officeart/2005/8/layout/orgChart1"/>
    <dgm:cxn modelId="{31D6117C-DC07-4D0E-AD93-D93078BBA4AB}" type="presOf" srcId="{F04B0E86-86B7-40E8-B2D7-D1CF98E1D458}" destId="{A469C18D-AEB3-4A89-8DCB-8718873CA547}" srcOrd="0" destOrd="0" presId="urn:microsoft.com/office/officeart/2005/8/layout/orgChart1"/>
    <dgm:cxn modelId="{CB194E7C-793D-41DD-8921-9EF29BADD4E9}" srcId="{4D32441F-5048-450D-A9EC-38A235B96FA2}" destId="{EDD523E2-83D5-463D-AADD-105EB12EF9F7}" srcOrd="2" destOrd="0" parTransId="{65625603-B9EF-47B6-B376-157BB13AA119}" sibTransId="{8EEC756F-33E6-4395-84EB-5C9233514B85}"/>
    <dgm:cxn modelId="{E9B5C47D-7D55-4D29-983A-674C9B99456D}" type="presOf" srcId="{7A63932F-B7F6-4E72-B0D5-2A90836CF981}" destId="{5284FE24-BAE6-4D56-BE1A-D2D165721332}" srcOrd="0" destOrd="0" presId="urn:microsoft.com/office/officeart/2005/8/layout/orgChart1"/>
    <dgm:cxn modelId="{5F229480-8270-4C61-B058-D053C8893A37}" srcId="{E4403468-F202-4EFC-9A93-4E464FFDC581}" destId="{CB4DAE43-8EB1-4A21-8B6E-EFDC650531B4}" srcOrd="3" destOrd="0" parTransId="{68628443-047A-4990-B850-B2ECB3845539}" sibTransId="{22690C54-FAA9-49D9-A75D-25489D70ADB8}"/>
    <dgm:cxn modelId="{F8B1A081-5BA2-468E-9CA9-37CD704003BE}" type="presOf" srcId="{29BCA1FC-6968-4ED4-AA12-7C5406294EA3}" destId="{E98CA4C4-B890-4382-A418-98E244FC7E51}" srcOrd="0" destOrd="0" presId="urn:microsoft.com/office/officeart/2005/8/layout/orgChart1"/>
    <dgm:cxn modelId="{C51BC782-0610-4A70-8394-1CC4F8352D59}" type="presOf" srcId="{23BC2324-8F5F-4C72-9908-98D655C4BED0}" destId="{3977DF25-A147-4103-918C-75EAE1D5EC8F}" srcOrd="0" destOrd="0" presId="urn:microsoft.com/office/officeart/2005/8/layout/orgChart1"/>
    <dgm:cxn modelId="{DAA37087-BFDE-40BF-8794-7076CC0FB3B7}" srcId="{11772A51-BA7E-4671-92C1-3B388C6CC301}" destId="{49F0195E-8416-4A0B-9725-E622DC13AC72}" srcOrd="1" destOrd="0" parTransId="{DC24F897-60B3-41C8-980E-0558C7852F8C}" sibTransId="{AB76BA0C-A60D-4D3F-AD75-249800A6C196}"/>
    <dgm:cxn modelId="{72844389-F3D0-45AE-ADA5-C5C9314919BE}" srcId="{EC0CFC73-74BA-4E4D-AF20-25660C80D0D6}" destId="{B22917D0-0FEE-481C-942F-0B041ABF9B69}" srcOrd="1" destOrd="0" parTransId="{F04B0E86-86B7-40E8-B2D7-D1CF98E1D458}" sibTransId="{70621DD3-3CFB-473D-93A0-E16A19129D96}"/>
    <dgm:cxn modelId="{27FE6996-3D94-4809-ABEE-99B9052A134E}" type="presOf" srcId="{76ACD4AC-6B42-45E9-83DA-E76249668C18}" destId="{A94646D9-4288-4A6C-B078-BA356B955E0D}" srcOrd="0" destOrd="0" presId="urn:microsoft.com/office/officeart/2005/8/layout/orgChart1"/>
    <dgm:cxn modelId="{F4D9D896-402F-4DA6-9214-70CC327EEE37}" type="presOf" srcId="{3E4336B7-D721-430E-9AB1-D7BEE88A27C7}" destId="{D1FDFFEE-9B22-4181-9210-CCC045328FCF}" srcOrd="1" destOrd="0" presId="urn:microsoft.com/office/officeart/2005/8/layout/orgChart1"/>
    <dgm:cxn modelId="{74635898-94B8-4394-A738-F589E5DAD2C4}" type="presOf" srcId="{78DF4EA8-225B-4336-823A-C7196947B269}" destId="{10F2E897-9D41-498E-8E33-928DF2DF3418}" srcOrd="0" destOrd="0" presId="urn:microsoft.com/office/officeart/2005/8/layout/orgChart1"/>
    <dgm:cxn modelId="{13A62D99-65B1-436F-868C-394429A576BB}" type="presOf" srcId="{4D32441F-5048-450D-A9EC-38A235B96FA2}" destId="{F8E8F25F-0B96-4DA4-AADF-7EB32A9E29A1}" srcOrd="0" destOrd="0" presId="urn:microsoft.com/office/officeart/2005/8/layout/orgChart1"/>
    <dgm:cxn modelId="{341F1C9B-9320-4338-BE9C-1FC51A1AA1C1}" type="presOf" srcId="{91F794CB-41E7-4158-8B61-C2657776F803}" destId="{DF746E42-E302-4D73-B40A-7FDF5C6D5A96}" srcOrd="1" destOrd="0" presId="urn:microsoft.com/office/officeart/2005/8/layout/orgChart1"/>
    <dgm:cxn modelId="{3F30029F-9A1B-496A-841C-602C5E138693}" srcId="{0A8AD598-ED19-4EDC-A46D-8FDC8D581EAC}" destId="{729B6813-F8A2-4987-8892-895D22AF9B75}" srcOrd="0" destOrd="0" parTransId="{B5C69DDB-D265-4CBD-9E20-8BB6291E766C}" sibTransId="{3386DEDA-6C3D-4137-94BF-473B0F3E2415}"/>
    <dgm:cxn modelId="{FF921CA2-03A4-4B05-861F-DF205EED5073}" type="presOf" srcId="{D69ED41E-AB4C-4310-8742-530EEA5DE916}" destId="{7952C4C2-3B7E-4BE4-AC64-DE1FB89B7EC5}" srcOrd="0" destOrd="0" presId="urn:microsoft.com/office/officeart/2005/8/layout/orgChart1"/>
    <dgm:cxn modelId="{DEF21CA6-A1A8-458F-9F00-109C8E288A09}" type="presOf" srcId="{D82BDFB6-4EA2-4B20-9296-753F9AE0A8DC}" destId="{726A0D4E-A78D-4996-BA11-6C0254BD195B}" srcOrd="0" destOrd="0" presId="urn:microsoft.com/office/officeart/2005/8/layout/orgChart1"/>
    <dgm:cxn modelId="{F8A62CA9-F1A9-4062-AEE5-AA1F0BB40D52}" type="presOf" srcId="{E4403468-F202-4EFC-9A93-4E464FFDC581}" destId="{98F42763-8F61-46A2-BB32-54927A09DA41}" srcOrd="1" destOrd="0" presId="urn:microsoft.com/office/officeart/2005/8/layout/orgChart1"/>
    <dgm:cxn modelId="{0D9864AC-AC7D-4B8B-BA1E-C7CE85767C4F}" type="presOf" srcId="{0A8AD598-ED19-4EDC-A46D-8FDC8D581EAC}" destId="{898347BD-7575-45CD-A549-B57E600B26F1}" srcOrd="0" destOrd="0" presId="urn:microsoft.com/office/officeart/2005/8/layout/orgChart1"/>
    <dgm:cxn modelId="{943734AE-8440-4B85-B993-97507E1264D5}" srcId="{11772A51-BA7E-4671-92C1-3B388C6CC301}" destId="{0A8AD598-ED19-4EDC-A46D-8FDC8D581EAC}" srcOrd="4" destOrd="0" parTransId="{1C3D0F37-A0DC-413C-89CA-47E1577D2480}" sibTransId="{83F757C2-D8B3-4A60-86F8-D040A559B7F8}"/>
    <dgm:cxn modelId="{B9BFD9AE-FA1B-4AA8-8D7D-F161EFDF530F}" type="presOf" srcId="{EDD523E2-83D5-463D-AADD-105EB12EF9F7}" destId="{8AC271E5-2FFE-459D-A568-CDFE5DDBBAC3}" srcOrd="0" destOrd="0" presId="urn:microsoft.com/office/officeart/2005/8/layout/orgChart1"/>
    <dgm:cxn modelId="{80BD05AF-12DE-42BC-8F07-BD7910160725}" type="presOf" srcId="{FD2E5163-AA57-41AC-AFB0-7E05FF50B41B}" destId="{B2413507-C603-4D1F-BE0A-EB471CA88D4D}" srcOrd="1" destOrd="0" presId="urn:microsoft.com/office/officeart/2005/8/layout/orgChart1"/>
    <dgm:cxn modelId="{79F6B1B2-A134-4EDD-88D3-1CBA578DB013}" type="presOf" srcId="{B05D150D-83A0-4AFA-9373-0DD762CB7D3C}" destId="{B168CE1F-F86B-4F56-B24D-BB5540C8BCB4}" srcOrd="0" destOrd="0" presId="urn:microsoft.com/office/officeart/2005/8/layout/orgChart1"/>
    <dgm:cxn modelId="{76C4F6B2-7B95-4F54-8E07-478300473D05}" srcId="{EC0CFC73-74BA-4E4D-AF20-25660C80D0D6}" destId="{501A2622-9E66-483A-A3C3-65DAA02AF1B7}" srcOrd="2" destOrd="0" parTransId="{4CDAFEFB-ABD6-49F3-979C-6E287636C35E}" sibTransId="{B30FD2A1-CEB6-4B50-9975-5B5E3F0DD95D}"/>
    <dgm:cxn modelId="{E76D47B4-2952-4F12-BE2A-3DC9F7F37222}" type="presOf" srcId="{F1020DE0-F08E-4343-A101-52C3AC49BCE0}" destId="{4A32628E-537F-4A7B-9EB0-4ED3B2B25D1B}" srcOrd="1" destOrd="0" presId="urn:microsoft.com/office/officeart/2005/8/layout/orgChart1"/>
    <dgm:cxn modelId="{E0760AB9-06F8-4EC3-899F-3DBEE147E510}" type="presOf" srcId="{65625603-B9EF-47B6-B376-157BB13AA119}" destId="{4417930C-7902-4B15-B6D4-46B3A330876D}" srcOrd="0" destOrd="0" presId="urn:microsoft.com/office/officeart/2005/8/layout/orgChart1"/>
    <dgm:cxn modelId="{EAC34AB9-E5FC-47D7-8769-A733BA555740}" srcId="{4D32441F-5048-450D-A9EC-38A235B96FA2}" destId="{6EF5EF74-37A6-4344-A6D6-C4D7C25F5EC9}" srcOrd="1" destOrd="0" parTransId="{4A5D81A9-B22C-4D99-9536-2D27CB89C805}" sibTransId="{88F47727-79FC-423A-B52D-924DDD6E83B8}"/>
    <dgm:cxn modelId="{A4B719BA-0BAE-418A-A6AE-0BC9B6A9E0B9}" type="presOf" srcId="{4A5D81A9-B22C-4D99-9536-2D27CB89C805}" destId="{4C6BB7F2-28B0-4EA9-A0CC-A1F0305DD667}" srcOrd="0" destOrd="0" presId="urn:microsoft.com/office/officeart/2005/8/layout/orgChart1"/>
    <dgm:cxn modelId="{8C1DF4BA-8264-4C04-811A-ADD8BE55F4F3}" type="presOf" srcId="{D7AEC448-3BCC-48E6-AC19-BA1AE536F575}" destId="{242F962A-1C7D-4F90-BDDF-48030C76A654}" srcOrd="1" destOrd="0" presId="urn:microsoft.com/office/officeart/2005/8/layout/orgChart1"/>
    <dgm:cxn modelId="{BB4F2BBD-8D04-4013-912F-6B90077539D8}" srcId="{CB4DAE43-8EB1-4A21-8B6E-EFDC650531B4}" destId="{1994A4E6-45B0-455B-877E-71EB3D8EA4BC}" srcOrd="1" destOrd="0" parTransId="{D4BBD2BB-E1EC-4748-AAA6-378843E77F44}" sibTransId="{3B023039-716C-4BCD-8EF6-F16CB987A841}"/>
    <dgm:cxn modelId="{A72329BE-08A4-4EC2-A103-8D552BB4F47C}" type="presOf" srcId="{8E21F0AE-5533-4FEB-9EAD-FC51D386D904}" destId="{8B18F3B7-3D90-4203-BB04-D5811F987FC3}" srcOrd="0" destOrd="0" presId="urn:microsoft.com/office/officeart/2005/8/layout/orgChart1"/>
    <dgm:cxn modelId="{33B7E4BE-76BA-41B2-8E00-3C7BEF52914E}" srcId="{D8FB1631-7EB0-426E-8156-53498D2E64B6}" destId="{11772A51-BA7E-4671-92C1-3B388C6CC301}" srcOrd="0" destOrd="0" parTransId="{13AC9A32-392F-416C-834E-C5DE033414B8}" sibTransId="{6522B480-2395-405B-A638-DBDA6E86D748}"/>
    <dgm:cxn modelId="{1CE14BC2-0916-45FA-A6C7-E418F71E580E}" type="presOf" srcId="{D4BBD2BB-E1EC-4748-AAA6-378843E77F44}" destId="{F59CC18F-6025-49AF-A703-C8CB6A9C0D78}" srcOrd="0" destOrd="0" presId="urn:microsoft.com/office/officeart/2005/8/layout/orgChart1"/>
    <dgm:cxn modelId="{8353CDC2-B193-49EC-AF7C-12B5D807FC25}" type="presOf" srcId="{081C1F16-C996-4C8F-839D-95F327CA5055}" destId="{725476E9-4F22-4345-81FA-23D5A3E89ED7}" srcOrd="0" destOrd="0" presId="urn:microsoft.com/office/officeart/2005/8/layout/orgChart1"/>
    <dgm:cxn modelId="{23AC09C3-6CDB-4402-BD51-AEAE3CB79674}" type="presOf" srcId="{1994A4E6-45B0-455B-877E-71EB3D8EA4BC}" destId="{ACB070DA-E5E5-4960-8C52-BAD04BE7F9F4}" srcOrd="0" destOrd="0" presId="urn:microsoft.com/office/officeart/2005/8/layout/orgChart1"/>
    <dgm:cxn modelId="{B4D753C6-B62B-44EC-A4C0-7DF6D6116B9A}" type="presOf" srcId="{5FF29ED6-7838-43A7-93E0-51765E40FF64}" destId="{9941E039-A3E7-46E4-A252-92C08C7C4B54}" srcOrd="0" destOrd="0" presId="urn:microsoft.com/office/officeart/2005/8/layout/orgChart1"/>
    <dgm:cxn modelId="{D67AC2C6-157F-4BD8-95AB-C772F7202071}" type="presOf" srcId="{EAA11A97-3D15-49D9-BA0C-AAA91AB1C973}" destId="{E9CAD15C-00B3-4B0D-B0E3-FCADF30BAC1A}" srcOrd="0" destOrd="0" presId="urn:microsoft.com/office/officeart/2005/8/layout/orgChart1"/>
    <dgm:cxn modelId="{DE4C66C7-1662-4326-A83D-606B6CC9E088}" type="presOf" srcId="{3E4336B7-D721-430E-9AB1-D7BEE88A27C7}" destId="{82052226-9964-4995-8AEF-0B76C5E87E5B}" srcOrd="0" destOrd="0" presId="urn:microsoft.com/office/officeart/2005/8/layout/orgChart1"/>
    <dgm:cxn modelId="{5B798FC9-8BA5-45E4-BDE9-390B2A840C21}" type="presOf" srcId="{E4403468-F202-4EFC-9A93-4E464FFDC581}" destId="{10794022-C741-4135-8F2F-45354BE7FB3E}" srcOrd="0" destOrd="0" presId="urn:microsoft.com/office/officeart/2005/8/layout/orgChart1"/>
    <dgm:cxn modelId="{71AA97C9-9DE4-4A88-9AE0-AC13927A55E6}" type="presOf" srcId="{76ACD4AC-6B42-45E9-83DA-E76249668C18}" destId="{CAE9E2DD-D6FB-4E6E-A02A-D5AF7CA55586}" srcOrd="1" destOrd="0" presId="urn:microsoft.com/office/officeart/2005/8/layout/orgChart1"/>
    <dgm:cxn modelId="{F877B2C9-1FC2-451E-90FA-6DF69F84865B}" type="presOf" srcId="{872F7A5B-ACF7-45E4-8BB2-5DC6ACF7D479}" destId="{6D70BBE8-B6B3-4CFB-954C-8349F2261318}" srcOrd="0" destOrd="0" presId="urn:microsoft.com/office/officeart/2005/8/layout/orgChart1"/>
    <dgm:cxn modelId="{3841A7CB-4372-42DC-AAD4-B5ED291D65F6}" type="presOf" srcId="{42C6B772-95D0-45E4-8E65-41F120ECC09C}" destId="{E1D6FC20-431A-45F1-B5FC-40A2F37AA055}" srcOrd="1" destOrd="0" presId="urn:microsoft.com/office/officeart/2005/8/layout/orgChart1"/>
    <dgm:cxn modelId="{0C9499CD-D51A-4D9C-B77F-E40E9B589D5F}" type="presOf" srcId="{11772A51-BA7E-4671-92C1-3B388C6CC301}" destId="{C3A5F209-4B76-43DB-84A8-1BFB5E9535A7}" srcOrd="1" destOrd="0" presId="urn:microsoft.com/office/officeart/2005/8/layout/orgChart1"/>
    <dgm:cxn modelId="{3076CACD-F735-4C78-8124-FDABE7497026}" type="presOf" srcId="{501A2622-9E66-483A-A3C3-65DAA02AF1B7}" destId="{CEF12835-2E00-48DC-8225-0389F0F6BE26}" srcOrd="0" destOrd="0" presId="urn:microsoft.com/office/officeart/2005/8/layout/orgChart1"/>
    <dgm:cxn modelId="{5AFA29D4-9211-4911-9F64-D478FDAD4EC0}" type="presOf" srcId="{752C0346-DFD5-4BEB-B7A2-4C16943AE837}" destId="{2D272580-6A1B-4F60-AFB8-43DEEB204CAD}" srcOrd="0" destOrd="0" presId="urn:microsoft.com/office/officeart/2005/8/layout/orgChart1"/>
    <dgm:cxn modelId="{BE5D5CD5-E7E1-4E01-88D0-313E85AEC04D}" srcId="{AE8BAE28-3526-4A41-9B89-A65CBE96C80A}" destId="{EAA11A97-3D15-49D9-BA0C-AAA91AB1C973}" srcOrd="3" destOrd="0" parTransId="{C65E4877-7F66-42AA-9452-50AAE1DFBCD3}" sibTransId="{419F31D7-AC72-46F2-97B1-1505E8F9E581}"/>
    <dgm:cxn modelId="{84AFB7D7-4C1D-44F2-8DF6-45BBC156541F}" type="presOf" srcId="{49F0195E-8416-4A0B-9725-E622DC13AC72}" destId="{8CC41937-4A70-44FA-A782-988E4C861FD6}" srcOrd="0" destOrd="0" presId="urn:microsoft.com/office/officeart/2005/8/layout/orgChart1"/>
    <dgm:cxn modelId="{01DE52DD-8F48-4F42-8A46-CF840AC35285}" type="presOf" srcId="{68628443-047A-4990-B850-B2ECB3845539}" destId="{EB2E7E0A-53D4-4931-AECC-983B35449F41}" srcOrd="0" destOrd="0" presId="urn:microsoft.com/office/officeart/2005/8/layout/orgChart1"/>
    <dgm:cxn modelId="{200BB6E1-92F2-4E22-BB4A-02306596E252}" type="presOf" srcId="{91F794CB-41E7-4158-8B61-C2657776F803}" destId="{F67CCED7-240D-4D89-AE4F-2406696F961F}" srcOrd="0" destOrd="0" presId="urn:microsoft.com/office/officeart/2005/8/layout/orgChart1"/>
    <dgm:cxn modelId="{CCE8DFE2-58DB-4CFA-8E91-B2FB2ABD93DD}" type="presOf" srcId="{FD2E5163-AA57-41AC-AFB0-7E05FF50B41B}" destId="{4538B164-A595-4F59-92F0-17A18B8FEC1B}" srcOrd="0" destOrd="0" presId="urn:microsoft.com/office/officeart/2005/8/layout/orgChart1"/>
    <dgm:cxn modelId="{E5FF19E4-6DD0-4695-ADFF-F84E8D9AA62E}" type="presOf" srcId="{6EF5EF74-37A6-4344-A6D6-C4D7C25F5EC9}" destId="{41349AFD-E557-422E-86C2-2EE9ED66831F}" srcOrd="0" destOrd="0" presId="urn:microsoft.com/office/officeart/2005/8/layout/orgChart1"/>
    <dgm:cxn modelId="{1A0A60E5-11E7-4DA5-AAF3-6B751AF7C748}" type="presOf" srcId="{D8FB1631-7EB0-426E-8156-53498D2E64B6}" destId="{D1FEE3EF-A2CD-47BD-9119-829C01A0688A}" srcOrd="0" destOrd="0" presId="urn:microsoft.com/office/officeart/2005/8/layout/orgChart1"/>
    <dgm:cxn modelId="{167685E6-3114-470A-BDEE-9AB2CC8E504C}" srcId="{872F7A5B-ACF7-45E4-8BB2-5DC6ACF7D479}" destId="{E250E4A4-C8C5-404A-861E-0B8EC6C42F75}" srcOrd="0" destOrd="0" parTransId="{D82BDFB6-4EA2-4B20-9296-753F9AE0A8DC}" sibTransId="{BB58DDD6-4AB7-4F4C-9D9B-A85B867E2AFA}"/>
    <dgm:cxn modelId="{AC456EE9-C3B1-4232-A92A-324C4642D432}" type="presOf" srcId="{A8EA10F7-810E-44B6-BE30-504B7D75B013}" destId="{5647FC9F-4745-446D-B3A6-06110C6485F2}" srcOrd="0" destOrd="0" presId="urn:microsoft.com/office/officeart/2005/8/layout/orgChart1"/>
    <dgm:cxn modelId="{B4D5BDE9-E0F9-46F9-9B8F-94DD17CA7C1C}" type="presOf" srcId="{7AC8EF9B-C976-46A6-B5D4-0B9FC8B7FA23}" destId="{641538C4-36C9-432D-9D7E-D43D2D7FB0F2}" srcOrd="0" destOrd="0" presId="urn:microsoft.com/office/officeart/2005/8/layout/orgChart1"/>
    <dgm:cxn modelId="{7CC01CEB-4C82-43CB-8545-C36434EA96CE}" srcId="{E4403468-F202-4EFC-9A93-4E464FFDC581}" destId="{4D32441F-5048-450D-A9EC-38A235B96FA2}" srcOrd="0" destOrd="0" parTransId="{7AC8EF9B-C976-46A6-B5D4-0B9FC8B7FA23}" sibTransId="{8C8C01AE-DCA7-49C7-8430-3C0C4EFF7BF9}"/>
    <dgm:cxn modelId="{93A024EC-85E5-4C7D-BA93-5028F239E78B}" type="presOf" srcId="{C21A9FCD-49D8-4280-ADE8-7B89CEB7C77F}" destId="{7C71B980-0A72-4EC7-9A83-BE89F8870345}" srcOrd="0" destOrd="0" presId="urn:microsoft.com/office/officeart/2005/8/layout/orgChart1"/>
    <dgm:cxn modelId="{0FD379ED-3E4C-4E7E-916B-FA66E466B151}" type="presOf" srcId="{CB4DAE43-8EB1-4A21-8B6E-EFDC650531B4}" destId="{E4BD386E-B811-4716-9E79-0902733A5033}" srcOrd="0" destOrd="0" presId="urn:microsoft.com/office/officeart/2005/8/layout/orgChart1"/>
    <dgm:cxn modelId="{C18869F2-0946-454F-A6ED-15397555FBA1}" type="presOf" srcId="{070CF295-55CA-45BF-ACD9-33A476398BC9}" destId="{480827AF-0EE8-455C-B061-6B03F86F153C}" srcOrd="0" destOrd="0" presId="urn:microsoft.com/office/officeart/2005/8/layout/orgChart1"/>
    <dgm:cxn modelId="{6779DEF2-7435-41C5-BE03-CCD72A6A4565}" type="presOf" srcId="{872F7A5B-ACF7-45E4-8BB2-5DC6ACF7D479}" destId="{6416C057-2D41-4390-9060-87D82400805A}" srcOrd="1" destOrd="0" presId="urn:microsoft.com/office/officeart/2005/8/layout/orgChart1"/>
    <dgm:cxn modelId="{798A94F4-AE37-4A6A-AD8B-F25E9E5307BD}" srcId="{49F0195E-8416-4A0B-9725-E622DC13AC72}" destId="{42C6B772-95D0-45E4-8E65-41F120ECC09C}" srcOrd="1" destOrd="0" parTransId="{081C1F16-C996-4C8F-839D-95F327CA5055}" sibTransId="{7EA9B9E1-180B-4A19-AE3F-B849D3E9571E}"/>
    <dgm:cxn modelId="{6F3D18F5-BC59-4059-B412-76461BEDDA02}" type="presOf" srcId="{4D32441F-5048-450D-A9EC-38A235B96FA2}" destId="{18823C1C-2BB0-405B-B56C-94F44A9217DD}" srcOrd="1" destOrd="0" presId="urn:microsoft.com/office/officeart/2005/8/layout/orgChart1"/>
    <dgm:cxn modelId="{165B64F7-C64E-4A35-80D9-628BA4DA6C42}" srcId="{AE8BAE28-3526-4A41-9B89-A65CBE96C80A}" destId="{14FF6541-CFD8-49A5-A548-8754A3F8A575}" srcOrd="1" destOrd="0" parTransId="{820E1CA5-3E85-44EB-9086-030998DC6CF6}" sibTransId="{625D9D62-4B63-4285-9537-14ABB31EBF1C}"/>
    <dgm:cxn modelId="{076664F8-8630-4FA7-9A4F-8FC67A169FF7}" srcId="{49F0195E-8416-4A0B-9725-E622DC13AC72}" destId="{F1020DE0-F08E-4343-A101-52C3AC49BCE0}" srcOrd="0" destOrd="0" parTransId="{A8EA10F7-810E-44B6-BE30-504B7D75B013}" sibTransId="{3D494AAD-B04B-4937-8B89-850F12F3C7F1}"/>
    <dgm:cxn modelId="{BBA2F4F8-A186-4334-A54D-651680CA94F5}" type="presOf" srcId="{62B4B3EC-8ADB-4904-BACF-945B34524586}" destId="{652161BB-B915-430C-91AB-ACD4E4D75949}" srcOrd="0" destOrd="0" presId="urn:microsoft.com/office/officeart/2005/8/layout/orgChart1"/>
    <dgm:cxn modelId="{48F084F9-ECEF-41F3-A1B1-AA292D2B14CB}" type="presOf" srcId="{14FF6541-CFD8-49A5-A548-8754A3F8A575}" destId="{21FC890F-2B41-45A6-924F-C4D2F4F4487A}" srcOrd="1" destOrd="0" presId="urn:microsoft.com/office/officeart/2005/8/layout/orgChart1"/>
    <dgm:cxn modelId="{375339FA-6FF7-49F1-A788-FD10025CFE18}" type="presOf" srcId="{B05D150D-83A0-4AFA-9373-0DD762CB7D3C}" destId="{B567E803-CF5F-4281-BE57-9F1456A61558}" srcOrd="1" destOrd="0" presId="urn:microsoft.com/office/officeart/2005/8/layout/orgChart1"/>
    <dgm:cxn modelId="{DDA9C3FC-425D-47CE-A256-F35049711918}" srcId="{CB4DAE43-8EB1-4A21-8B6E-EFDC650531B4}" destId="{D69ED41E-AB4C-4310-8742-530EEA5DE916}" srcOrd="0" destOrd="0" parTransId="{A75AF644-98AD-4B67-95AF-F1E50ED8707E}" sibTransId="{89865F0B-EE38-4270-8644-CF6E4D4AA7DF}"/>
    <dgm:cxn modelId="{E297D0FC-C8C3-4FD4-9BAE-807CE8A5D634}" type="presOf" srcId="{B5C69DDB-D265-4CBD-9E20-8BB6291E766C}" destId="{569D34E4-8774-48E3-99BA-85A0572E6DEC}" srcOrd="0" destOrd="0" presId="urn:microsoft.com/office/officeart/2005/8/layout/orgChart1"/>
    <dgm:cxn modelId="{4E453557-297D-4D9F-B129-A23F937E82CC}" type="presParOf" srcId="{D1FEE3EF-A2CD-47BD-9119-829C01A0688A}" destId="{71100702-FE7D-4B08-BDFC-8DEC51771BA5}" srcOrd="0" destOrd="0" presId="urn:microsoft.com/office/officeart/2005/8/layout/orgChart1"/>
    <dgm:cxn modelId="{3698E901-3DB1-4E1A-8783-C661B0FE764D}" type="presParOf" srcId="{71100702-FE7D-4B08-BDFC-8DEC51771BA5}" destId="{1E552ED1-09F1-4CAF-A890-37F18DFD3DE6}" srcOrd="0" destOrd="0" presId="urn:microsoft.com/office/officeart/2005/8/layout/orgChart1"/>
    <dgm:cxn modelId="{8017626D-AF6D-477C-8EE9-F31EA51FEB49}" type="presParOf" srcId="{1E552ED1-09F1-4CAF-A890-37F18DFD3DE6}" destId="{D722D13E-65A1-4846-9FF7-379E8D5B31B7}" srcOrd="0" destOrd="0" presId="urn:microsoft.com/office/officeart/2005/8/layout/orgChart1"/>
    <dgm:cxn modelId="{42A71B13-AA51-4D64-B15F-7C3D146F9D3E}" type="presParOf" srcId="{1E552ED1-09F1-4CAF-A890-37F18DFD3DE6}" destId="{C3A5F209-4B76-43DB-84A8-1BFB5E9535A7}" srcOrd="1" destOrd="0" presId="urn:microsoft.com/office/officeart/2005/8/layout/orgChart1"/>
    <dgm:cxn modelId="{428DC7B6-2D4E-40BC-92D8-A94570CBA1E0}" type="presParOf" srcId="{71100702-FE7D-4B08-BDFC-8DEC51771BA5}" destId="{3128A916-71F9-409A-A07B-1B49B95BE2CC}" srcOrd="1" destOrd="0" presId="urn:microsoft.com/office/officeart/2005/8/layout/orgChart1"/>
    <dgm:cxn modelId="{D447CF7A-76C0-4DF6-8032-DB0B9B3983C9}" type="presParOf" srcId="{3128A916-71F9-409A-A07B-1B49B95BE2CC}" destId="{AF3BFD46-AF3E-4CF4-B8C1-395EB0278FE4}" srcOrd="0" destOrd="0" presId="urn:microsoft.com/office/officeart/2005/8/layout/orgChart1"/>
    <dgm:cxn modelId="{D76F1898-B77A-4EB4-A494-80D090AC5F87}" type="presParOf" srcId="{3128A916-71F9-409A-A07B-1B49B95BE2CC}" destId="{12785DC6-F2DC-40B5-905E-E2B8F58837A7}" srcOrd="1" destOrd="0" presId="urn:microsoft.com/office/officeart/2005/8/layout/orgChart1"/>
    <dgm:cxn modelId="{FB947C35-7F4C-4F1F-9824-EFAB46A7DE0A}" type="presParOf" srcId="{12785DC6-F2DC-40B5-905E-E2B8F58837A7}" destId="{2C0CCB41-784D-41AF-B83B-5B872D649044}" srcOrd="0" destOrd="0" presId="urn:microsoft.com/office/officeart/2005/8/layout/orgChart1"/>
    <dgm:cxn modelId="{8C64AD45-EF6A-43D1-B08F-D1C57300E239}" type="presParOf" srcId="{2C0CCB41-784D-41AF-B83B-5B872D649044}" destId="{F1749B62-DB7F-4A23-B27A-58DBB91E503C}" srcOrd="0" destOrd="0" presId="urn:microsoft.com/office/officeart/2005/8/layout/orgChart1"/>
    <dgm:cxn modelId="{2257D7F6-B5B8-47EB-AC59-2B1DDC248972}" type="presParOf" srcId="{2C0CCB41-784D-41AF-B83B-5B872D649044}" destId="{3C46B5CD-5DD4-4E05-B4F1-B4618EF70D34}" srcOrd="1" destOrd="0" presId="urn:microsoft.com/office/officeart/2005/8/layout/orgChart1"/>
    <dgm:cxn modelId="{FC1AD7DF-4CFA-4BA4-ABBE-925488E8C378}" type="presParOf" srcId="{12785DC6-F2DC-40B5-905E-E2B8F58837A7}" destId="{0ACDB8B0-11DA-4751-8EFD-026212190921}" srcOrd="1" destOrd="0" presId="urn:microsoft.com/office/officeart/2005/8/layout/orgChart1"/>
    <dgm:cxn modelId="{DB15F585-ABA6-47DA-BDF0-9333BECFA5BD}" type="presParOf" srcId="{0ACDB8B0-11DA-4751-8EFD-026212190921}" destId="{A73BB767-3BCF-4855-BE6B-51BFDD61429C}" srcOrd="0" destOrd="0" presId="urn:microsoft.com/office/officeart/2005/8/layout/orgChart1"/>
    <dgm:cxn modelId="{8B8E0AC2-5390-4BB6-A767-E29C0FCE1A98}" type="presParOf" srcId="{0ACDB8B0-11DA-4751-8EFD-026212190921}" destId="{38315C83-BAB9-431D-9AC4-77CE1518539D}" srcOrd="1" destOrd="0" presId="urn:microsoft.com/office/officeart/2005/8/layout/orgChart1"/>
    <dgm:cxn modelId="{3B696CF0-858F-4AE5-B24B-0FEC5716BBDA}" type="presParOf" srcId="{38315C83-BAB9-431D-9AC4-77CE1518539D}" destId="{D661420B-F95A-49A4-8846-9A226995023D}" srcOrd="0" destOrd="0" presId="urn:microsoft.com/office/officeart/2005/8/layout/orgChart1"/>
    <dgm:cxn modelId="{994198A0-8F93-4E2F-B7F1-73D1412DF1C0}" type="presParOf" srcId="{D661420B-F95A-49A4-8846-9A226995023D}" destId="{1C6C157D-57E1-4224-AC0E-3ED19E9582A6}" srcOrd="0" destOrd="0" presId="urn:microsoft.com/office/officeart/2005/8/layout/orgChart1"/>
    <dgm:cxn modelId="{F79B6B99-06FE-4F0C-A684-470603BBE182}" type="presParOf" srcId="{D661420B-F95A-49A4-8846-9A226995023D}" destId="{96AC014F-7B88-4FE0-A762-56BF9E9DD2F9}" srcOrd="1" destOrd="0" presId="urn:microsoft.com/office/officeart/2005/8/layout/orgChart1"/>
    <dgm:cxn modelId="{8BAEE9B5-E9BD-43EA-A713-5FBBBB44B76B}" type="presParOf" srcId="{38315C83-BAB9-431D-9AC4-77CE1518539D}" destId="{C31512CB-0959-42FD-BC7B-8A1EFBE9A2EB}" srcOrd="1" destOrd="0" presId="urn:microsoft.com/office/officeart/2005/8/layout/orgChart1"/>
    <dgm:cxn modelId="{E58AA455-40B4-40CA-A9F3-C01EC46F594D}" type="presParOf" srcId="{38315C83-BAB9-431D-9AC4-77CE1518539D}" destId="{FBC11EA4-7928-4B22-B755-0009016E5D52}" srcOrd="2" destOrd="0" presId="urn:microsoft.com/office/officeart/2005/8/layout/orgChart1"/>
    <dgm:cxn modelId="{A7C27C82-EED3-4090-950B-9CC8339D356E}" type="presParOf" srcId="{0ACDB8B0-11DA-4751-8EFD-026212190921}" destId="{FC1C9193-099A-4B89-AD3F-DB133CBBA004}" srcOrd="2" destOrd="0" presId="urn:microsoft.com/office/officeart/2005/8/layout/orgChart1"/>
    <dgm:cxn modelId="{FD4409C5-8AC1-4716-8DB0-9676FC05AF20}" type="presParOf" srcId="{0ACDB8B0-11DA-4751-8EFD-026212190921}" destId="{AF0769DE-2271-412B-B1DF-A4BA825700F1}" srcOrd="3" destOrd="0" presId="urn:microsoft.com/office/officeart/2005/8/layout/orgChart1"/>
    <dgm:cxn modelId="{5916E08B-D121-4B99-8811-10B696940762}" type="presParOf" srcId="{AF0769DE-2271-412B-B1DF-A4BA825700F1}" destId="{B6285565-AB67-45F5-A3CB-5716965E42B8}" srcOrd="0" destOrd="0" presId="urn:microsoft.com/office/officeart/2005/8/layout/orgChart1"/>
    <dgm:cxn modelId="{3F8B9AF6-CF44-40A3-A786-66BD3773D058}" type="presParOf" srcId="{B6285565-AB67-45F5-A3CB-5716965E42B8}" destId="{AFE57D80-FB46-4E0F-8934-BF8F4912A0C6}" srcOrd="0" destOrd="0" presId="urn:microsoft.com/office/officeart/2005/8/layout/orgChart1"/>
    <dgm:cxn modelId="{FB50B31A-5A39-4364-9612-B6C061294AEA}" type="presParOf" srcId="{B6285565-AB67-45F5-A3CB-5716965E42B8}" destId="{21FC890F-2B41-45A6-924F-C4D2F4F4487A}" srcOrd="1" destOrd="0" presId="urn:microsoft.com/office/officeart/2005/8/layout/orgChart1"/>
    <dgm:cxn modelId="{4A0712F8-5105-49BC-BF19-9CADCFC59930}" type="presParOf" srcId="{AF0769DE-2271-412B-B1DF-A4BA825700F1}" destId="{21F53F75-6259-48BC-9589-648DCF88F193}" srcOrd="1" destOrd="0" presId="urn:microsoft.com/office/officeart/2005/8/layout/orgChart1"/>
    <dgm:cxn modelId="{1F5D9725-14A7-481C-9D3F-0F4158D8F276}" type="presParOf" srcId="{AF0769DE-2271-412B-B1DF-A4BA825700F1}" destId="{6FCD219D-5A7A-46F8-83A1-4761CA8CCCAD}" srcOrd="2" destOrd="0" presId="urn:microsoft.com/office/officeart/2005/8/layout/orgChart1"/>
    <dgm:cxn modelId="{A3835ED1-B515-412F-ABFF-C89925C1886A}" type="presParOf" srcId="{0ACDB8B0-11DA-4751-8EFD-026212190921}" destId="{C42DB365-4110-4FFB-A249-A22F0BE6D4FD}" srcOrd="4" destOrd="0" presId="urn:microsoft.com/office/officeart/2005/8/layout/orgChart1"/>
    <dgm:cxn modelId="{872E86FD-8878-4901-9BAC-FE3240D290A6}" type="presParOf" srcId="{0ACDB8B0-11DA-4751-8EFD-026212190921}" destId="{BE10AF89-AC90-4D9C-8947-F3ACFAB5FD63}" srcOrd="5" destOrd="0" presId="urn:microsoft.com/office/officeart/2005/8/layout/orgChart1"/>
    <dgm:cxn modelId="{7DA235B0-881D-445A-BE8D-30E9FDEDE78A}" type="presParOf" srcId="{BE10AF89-AC90-4D9C-8947-F3ACFAB5FD63}" destId="{6BD6AB46-475A-4368-8364-85AFC7DE932E}" srcOrd="0" destOrd="0" presId="urn:microsoft.com/office/officeart/2005/8/layout/orgChart1"/>
    <dgm:cxn modelId="{9684ACEC-39AD-4AA5-8755-1CF8BAFEC45B}" type="presParOf" srcId="{6BD6AB46-475A-4368-8364-85AFC7DE932E}" destId="{652161BB-B915-430C-91AB-ACD4E4D75949}" srcOrd="0" destOrd="0" presId="urn:microsoft.com/office/officeart/2005/8/layout/orgChart1"/>
    <dgm:cxn modelId="{5816480B-F3E9-4FA2-9D03-B4C732BC5BDC}" type="presParOf" srcId="{6BD6AB46-475A-4368-8364-85AFC7DE932E}" destId="{119B9F35-0A00-45CA-A26E-B9B7289D3F1A}" srcOrd="1" destOrd="0" presId="urn:microsoft.com/office/officeart/2005/8/layout/orgChart1"/>
    <dgm:cxn modelId="{D7DC2B42-D484-48E4-BE53-BF2D5A309F26}" type="presParOf" srcId="{BE10AF89-AC90-4D9C-8947-F3ACFAB5FD63}" destId="{49B5A47F-7B3F-4651-9E84-0811B27D0F8C}" srcOrd="1" destOrd="0" presId="urn:microsoft.com/office/officeart/2005/8/layout/orgChart1"/>
    <dgm:cxn modelId="{6980AADB-DCEF-4DC9-B762-D9341AC6BC16}" type="presParOf" srcId="{BE10AF89-AC90-4D9C-8947-F3ACFAB5FD63}" destId="{C34A8AB9-88DA-4036-BF19-9C8C5368DE7C}" srcOrd="2" destOrd="0" presId="urn:microsoft.com/office/officeart/2005/8/layout/orgChart1"/>
    <dgm:cxn modelId="{71880528-FB9B-465D-A342-2728303B759A}" type="presParOf" srcId="{0ACDB8B0-11DA-4751-8EFD-026212190921}" destId="{229658D1-BDAF-45D9-9EF1-0727CCFC73AC}" srcOrd="6" destOrd="0" presId="urn:microsoft.com/office/officeart/2005/8/layout/orgChart1"/>
    <dgm:cxn modelId="{324F9A93-C6D5-4BE2-87FD-B3A785507F14}" type="presParOf" srcId="{0ACDB8B0-11DA-4751-8EFD-026212190921}" destId="{ED5DA3A9-306A-48C4-92BD-A67E17073445}" srcOrd="7" destOrd="0" presId="urn:microsoft.com/office/officeart/2005/8/layout/orgChart1"/>
    <dgm:cxn modelId="{88AD72DB-D8EA-4800-9C5E-10D427AF6003}" type="presParOf" srcId="{ED5DA3A9-306A-48C4-92BD-A67E17073445}" destId="{5B94B56C-AD24-4763-938D-FD4847BA677B}" srcOrd="0" destOrd="0" presId="urn:microsoft.com/office/officeart/2005/8/layout/orgChart1"/>
    <dgm:cxn modelId="{559E3311-6F06-457A-8953-A25ED94DF9ED}" type="presParOf" srcId="{5B94B56C-AD24-4763-938D-FD4847BA677B}" destId="{E9CAD15C-00B3-4B0D-B0E3-FCADF30BAC1A}" srcOrd="0" destOrd="0" presId="urn:microsoft.com/office/officeart/2005/8/layout/orgChart1"/>
    <dgm:cxn modelId="{4811FE3B-8ABB-407A-BBC6-A14C853BED21}" type="presParOf" srcId="{5B94B56C-AD24-4763-938D-FD4847BA677B}" destId="{5A233F0B-9F51-4CA2-8751-62EEE422F259}" srcOrd="1" destOrd="0" presId="urn:microsoft.com/office/officeart/2005/8/layout/orgChart1"/>
    <dgm:cxn modelId="{5AE15E67-4279-4DB4-AB05-AB12A6CA261E}" type="presParOf" srcId="{ED5DA3A9-306A-48C4-92BD-A67E17073445}" destId="{9DC2755E-6B72-4EA0-BA0B-4644D3648A55}" srcOrd="1" destOrd="0" presId="urn:microsoft.com/office/officeart/2005/8/layout/orgChart1"/>
    <dgm:cxn modelId="{56080A90-F6A1-46AD-A572-493E49FA9038}" type="presParOf" srcId="{ED5DA3A9-306A-48C4-92BD-A67E17073445}" destId="{6D9AD85E-284E-4694-8E4B-0C2D7CBC048D}" srcOrd="2" destOrd="0" presId="urn:microsoft.com/office/officeart/2005/8/layout/orgChart1"/>
    <dgm:cxn modelId="{833081C2-BA2A-41A6-8FD6-72929426813C}" type="presParOf" srcId="{0ACDB8B0-11DA-4751-8EFD-026212190921}" destId="{E98CA4C4-B890-4382-A418-98E244FC7E51}" srcOrd="8" destOrd="0" presId="urn:microsoft.com/office/officeart/2005/8/layout/orgChart1"/>
    <dgm:cxn modelId="{E48A0B59-9A70-455A-821A-FAA63B8EB410}" type="presParOf" srcId="{0ACDB8B0-11DA-4751-8EFD-026212190921}" destId="{5F4AC7A2-BCD9-49C3-BF71-416F65012763}" srcOrd="9" destOrd="0" presId="urn:microsoft.com/office/officeart/2005/8/layout/orgChart1"/>
    <dgm:cxn modelId="{9B72C0C8-6ACB-401B-99E6-A1B8DF3E0F7C}" type="presParOf" srcId="{5F4AC7A2-BCD9-49C3-BF71-416F65012763}" destId="{03E1F2C9-B7F3-490C-A386-47CCA12890A3}" srcOrd="0" destOrd="0" presId="urn:microsoft.com/office/officeart/2005/8/layout/orgChart1"/>
    <dgm:cxn modelId="{B615E57F-BB17-4C58-BA8F-C175E5BB3F1C}" type="presParOf" srcId="{03E1F2C9-B7F3-490C-A386-47CCA12890A3}" destId="{374FA1AE-4BD3-43DF-A871-94BBD344A9FD}" srcOrd="0" destOrd="0" presId="urn:microsoft.com/office/officeart/2005/8/layout/orgChart1"/>
    <dgm:cxn modelId="{8E25B26B-3F28-4B4F-80D9-66FFE2B094EF}" type="presParOf" srcId="{03E1F2C9-B7F3-490C-A386-47CCA12890A3}" destId="{242F962A-1C7D-4F90-BDDF-48030C76A654}" srcOrd="1" destOrd="0" presId="urn:microsoft.com/office/officeart/2005/8/layout/orgChart1"/>
    <dgm:cxn modelId="{2D0F1DDB-A5FF-466C-B4E0-B274E3EC83B6}" type="presParOf" srcId="{5F4AC7A2-BCD9-49C3-BF71-416F65012763}" destId="{6E3045EC-18DA-4929-8BDA-CEE9861EB1C9}" srcOrd="1" destOrd="0" presId="urn:microsoft.com/office/officeart/2005/8/layout/orgChart1"/>
    <dgm:cxn modelId="{4810A34B-9123-45D3-A3C4-4CA31F7BA5EE}" type="presParOf" srcId="{5F4AC7A2-BCD9-49C3-BF71-416F65012763}" destId="{8BB8CC43-A82F-4158-834C-B3542CD7C580}" srcOrd="2" destOrd="0" presId="urn:microsoft.com/office/officeart/2005/8/layout/orgChart1"/>
    <dgm:cxn modelId="{258A6332-9C9D-474E-9A81-5692689F0597}" type="presParOf" srcId="{0ACDB8B0-11DA-4751-8EFD-026212190921}" destId="{3977DF25-A147-4103-918C-75EAE1D5EC8F}" srcOrd="10" destOrd="0" presId="urn:microsoft.com/office/officeart/2005/8/layout/orgChart1"/>
    <dgm:cxn modelId="{0D9811D5-C04A-46A3-910D-2E6FBE99F735}" type="presParOf" srcId="{0ACDB8B0-11DA-4751-8EFD-026212190921}" destId="{AF100C99-0002-4B60-A06C-799325FA8F19}" srcOrd="11" destOrd="0" presId="urn:microsoft.com/office/officeart/2005/8/layout/orgChart1"/>
    <dgm:cxn modelId="{C43EEA3A-C7BD-4EEA-BD01-C2181F82A38F}" type="presParOf" srcId="{AF100C99-0002-4B60-A06C-799325FA8F19}" destId="{F3E03AAB-918E-4B50-8E05-98F4A3CED26F}" srcOrd="0" destOrd="0" presId="urn:microsoft.com/office/officeart/2005/8/layout/orgChart1"/>
    <dgm:cxn modelId="{3C827E6D-A5B3-4A46-A40E-6A538C9A14EA}" type="presParOf" srcId="{F3E03AAB-918E-4B50-8E05-98F4A3CED26F}" destId="{A94646D9-4288-4A6C-B078-BA356B955E0D}" srcOrd="0" destOrd="0" presId="urn:microsoft.com/office/officeart/2005/8/layout/orgChart1"/>
    <dgm:cxn modelId="{40B75B99-0F51-42C0-B667-78DB339B7AE8}" type="presParOf" srcId="{F3E03AAB-918E-4B50-8E05-98F4A3CED26F}" destId="{CAE9E2DD-D6FB-4E6E-A02A-D5AF7CA55586}" srcOrd="1" destOrd="0" presId="urn:microsoft.com/office/officeart/2005/8/layout/orgChart1"/>
    <dgm:cxn modelId="{92601585-8273-4E47-9924-032341CC0C78}" type="presParOf" srcId="{AF100C99-0002-4B60-A06C-799325FA8F19}" destId="{AA8278C6-7CF4-48CC-96EE-A735CC3C0D9A}" srcOrd="1" destOrd="0" presId="urn:microsoft.com/office/officeart/2005/8/layout/orgChart1"/>
    <dgm:cxn modelId="{146214F8-836E-4704-9E11-276E0527D726}" type="presParOf" srcId="{AF100C99-0002-4B60-A06C-799325FA8F19}" destId="{BBCCCA67-AF8F-43E8-95EC-198F971C23BA}" srcOrd="2" destOrd="0" presId="urn:microsoft.com/office/officeart/2005/8/layout/orgChart1"/>
    <dgm:cxn modelId="{AFAAC622-4BC0-48B0-8D76-9F211C55BAC6}" type="presParOf" srcId="{0ACDB8B0-11DA-4751-8EFD-026212190921}" destId="{480827AF-0EE8-455C-B061-6B03F86F153C}" srcOrd="12" destOrd="0" presId="urn:microsoft.com/office/officeart/2005/8/layout/orgChart1"/>
    <dgm:cxn modelId="{FF3DBCE6-D82E-4EC5-918B-A682B4E42F89}" type="presParOf" srcId="{0ACDB8B0-11DA-4751-8EFD-026212190921}" destId="{2F3DEB02-F9A3-4D02-A99D-F1437FBCD06C}" srcOrd="13" destOrd="0" presId="urn:microsoft.com/office/officeart/2005/8/layout/orgChart1"/>
    <dgm:cxn modelId="{524C5DFB-69B3-4404-BA39-CEE427B2D9FE}" type="presParOf" srcId="{2F3DEB02-F9A3-4D02-A99D-F1437FBCD06C}" destId="{D668A9BF-192B-426E-91CA-D042DC799B92}" srcOrd="0" destOrd="0" presId="urn:microsoft.com/office/officeart/2005/8/layout/orgChart1"/>
    <dgm:cxn modelId="{FD3C2E21-C724-47F6-829F-241F99ECB94D}" type="presParOf" srcId="{D668A9BF-192B-426E-91CA-D042DC799B92}" destId="{F67CCED7-240D-4D89-AE4F-2406696F961F}" srcOrd="0" destOrd="0" presId="urn:microsoft.com/office/officeart/2005/8/layout/orgChart1"/>
    <dgm:cxn modelId="{4E0097CD-29BE-4827-9FE5-F9DCB12C748A}" type="presParOf" srcId="{D668A9BF-192B-426E-91CA-D042DC799B92}" destId="{DF746E42-E302-4D73-B40A-7FDF5C6D5A96}" srcOrd="1" destOrd="0" presId="urn:microsoft.com/office/officeart/2005/8/layout/orgChart1"/>
    <dgm:cxn modelId="{2E2E9DB7-803B-4877-BB3B-352CDCD68890}" type="presParOf" srcId="{2F3DEB02-F9A3-4D02-A99D-F1437FBCD06C}" destId="{DEE80E77-0074-4BF6-B38D-DF32FF2C5397}" srcOrd="1" destOrd="0" presId="urn:microsoft.com/office/officeart/2005/8/layout/orgChart1"/>
    <dgm:cxn modelId="{DF03BB20-1A80-4E68-991C-F749D9FEAD6D}" type="presParOf" srcId="{2F3DEB02-F9A3-4D02-A99D-F1437FBCD06C}" destId="{0D9C7034-9A8A-4C5A-ABC2-B1E875279375}" srcOrd="2" destOrd="0" presId="urn:microsoft.com/office/officeart/2005/8/layout/orgChart1"/>
    <dgm:cxn modelId="{7D9D1661-A0C3-45D8-A1DA-68257EC9FD87}" type="presParOf" srcId="{0ACDB8B0-11DA-4751-8EFD-026212190921}" destId="{408DE19B-E5A5-47B5-B2B4-C500EBCE172D}" srcOrd="14" destOrd="0" presId="urn:microsoft.com/office/officeart/2005/8/layout/orgChart1"/>
    <dgm:cxn modelId="{66441A6A-E635-44C1-8FB4-56F76A96C79C}" type="presParOf" srcId="{0ACDB8B0-11DA-4751-8EFD-026212190921}" destId="{D1D765DC-B023-49E6-A931-D534E938C476}" srcOrd="15" destOrd="0" presId="urn:microsoft.com/office/officeart/2005/8/layout/orgChart1"/>
    <dgm:cxn modelId="{E1FBD688-AF74-4852-90AB-13525B9FF69E}" type="presParOf" srcId="{D1D765DC-B023-49E6-A931-D534E938C476}" destId="{93DAE70E-EBE1-4088-B7AE-2CED62BC0BDD}" srcOrd="0" destOrd="0" presId="urn:microsoft.com/office/officeart/2005/8/layout/orgChart1"/>
    <dgm:cxn modelId="{86106099-1288-411D-9D38-7400779D07CD}" type="presParOf" srcId="{93DAE70E-EBE1-4088-B7AE-2CED62BC0BDD}" destId="{4538B164-A595-4F59-92F0-17A18B8FEC1B}" srcOrd="0" destOrd="0" presId="urn:microsoft.com/office/officeart/2005/8/layout/orgChart1"/>
    <dgm:cxn modelId="{2599EEB4-18AF-4CB1-AD99-0F282A33E0AF}" type="presParOf" srcId="{93DAE70E-EBE1-4088-B7AE-2CED62BC0BDD}" destId="{B2413507-C603-4D1F-BE0A-EB471CA88D4D}" srcOrd="1" destOrd="0" presId="urn:microsoft.com/office/officeart/2005/8/layout/orgChart1"/>
    <dgm:cxn modelId="{445A30F1-608A-49FB-A4E6-21BCE73C2FB1}" type="presParOf" srcId="{D1D765DC-B023-49E6-A931-D534E938C476}" destId="{8B317933-2DE8-4D1F-8917-75F24564A6CF}" srcOrd="1" destOrd="0" presId="urn:microsoft.com/office/officeart/2005/8/layout/orgChart1"/>
    <dgm:cxn modelId="{5867651F-2B3E-4B34-AF69-505C2A6BF984}" type="presParOf" srcId="{D1D765DC-B023-49E6-A931-D534E938C476}" destId="{AFF5D66A-04A6-4D50-92AC-426DDE8AB026}" srcOrd="2" destOrd="0" presId="urn:microsoft.com/office/officeart/2005/8/layout/orgChart1"/>
    <dgm:cxn modelId="{9176BB59-2C05-4EA2-85CB-911EF4D0F110}" type="presParOf" srcId="{12785DC6-F2DC-40B5-905E-E2B8F58837A7}" destId="{E09F0E9D-DB91-4A85-8589-FD741FDE067F}" srcOrd="2" destOrd="0" presId="urn:microsoft.com/office/officeart/2005/8/layout/orgChart1"/>
    <dgm:cxn modelId="{2D559C1B-92D3-451C-B44F-AA596CC5B457}" type="presParOf" srcId="{3128A916-71F9-409A-A07B-1B49B95BE2CC}" destId="{6251B19C-DA30-4ED4-9EF3-A5F7557DF08F}" srcOrd="2" destOrd="0" presId="urn:microsoft.com/office/officeart/2005/8/layout/orgChart1"/>
    <dgm:cxn modelId="{A9900AC0-625D-4939-A6D1-8DE8180CD265}" type="presParOf" srcId="{3128A916-71F9-409A-A07B-1B49B95BE2CC}" destId="{287C386E-36A8-471B-9086-10B107B2882F}" srcOrd="3" destOrd="0" presId="urn:microsoft.com/office/officeart/2005/8/layout/orgChart1"/>
    <dgm:cxn modelId="{36F9D423-E03E-456E-B31F-A2DCFA245B43}" type="presParOf" srcId="{287C386E-36A8-471B-9086-10B107B2882F}" destId="{72262AFF-4128-45E1-BE1D-41191C19AC2B}" srcOrd="0" destOrd="0" presId="urn:microsoft.com/office/officeart/2005/8/layout/orgChart1"/>
    <dgm:cxn modelId="{58037BF9-EAEF-4685-A9AB-CFBE30D9DC20}" type="presParOf" srcId="{72262AFF-4128-45E1-BE1D-41191C19AC2B}" destId="{8CC41937-4A70-44FA-A782-988E4C861FD6}" srcOrd="0" destOrd="0" presId="urn:microsoft.com/office/officeart/2005/8/layout/orgChart1"/>
    <dgm:cxn modelId="{15CEF155-4F7D-452F-988F-A65B00CE6D18}" type="presParOf" srcId="{72262AFF-4128-45E1-BE1D-41191C19AC2B}" destId="{E5A53083-5BA1-4E40-87B6-991DED694148}" srcOrd="1" destOrd="0" presId="urn:microsoft.com/office/officeart/2005/8/layout/orgChart1"/>
    <dgm:cxn modelId="{001610E1-CAD3-4BE2-AA00-C67AC1A3CE8F}" type="presParOf" srcId="{287C386E-36A8-471B-9086-10B107B2882F}" destId="{9B07DEA1-874F-4924-8CF5-BAB96C26D91B}" srcOrd="1" destOrd="0" presId="urn:microsoft.com/office/officeart/2005/8/layout/orgChart1"/>
    <dgm:cxn modelId="{0EE37B54-6404-4CA8-B58D-A17EEDADC0F3}" type="presParOf" srcId="{9B07DEA1-874F-4924-8CF5-BAB96C26D91B}" destId="{5647FC9F-4745-446D-B3A6-06110C6485F2}" srcOrd="0" destOrd="0" presId="urn:microsoft.com/office/officeart/2005/8/layout/orgChart1"/>
    <dgm:cxn modelId="{CE69A30A-6841-46DF-838F-B4D4899A7DE5}" type="presParOf" srcId="{9B07DEA1-874F-4924-8CF5-BAB96C26D91B}" destId="{C4EDA95B-5700-4B0D-84E2-5D41A65FAA33}" srcOrd="1" destOrd="0" presId="urn:microsoft.com/office/officeart/2005/8/layout/orgChart1"/>
    <dgm:cxn modelId="{4156CA3D-A027-49BC-B17A-C45F264D3DD2}" type="presParOf" srcId="{C4EDA95B-5700-4B0D-84E2-5D41A65FAA33}" destId="{9C8A1A37-A1B4-43FC-A1BE-1270A067BED5}" srcOrd="0" destOrd="0" presId="urn:microsoft.com/office/officeart/2005/8/layout/orgChart1"/>
    <dgm:cxn modelId="{0DAAC8BF-92C5-468F-9B72-F7F24C0632B1}" type="presParOf" srcId="{9C8A1A37-A1B4-43FC-A1BE-1270A067BED5}" destId="{2D6ED99E-7B20-469A-83A5-1D8440F8E17D}" srcOrd="0" destOrd="0" presId="urn:microsoft.com/office/officeart/2005/8/layout/orgChart1"/>
    <dgm:cxn modelId="{07C84339-5EE0-46BB-8480-0A93CE4DDA9A}" type="presParOf" srcId="{9C8A1A37-A1B4-43FC-A1BE-1270A067BED5}" destId="{4A32628E-537F-4A7B-9EB0-4ED3B2B25D1B}" srcOrd="1" destOrd="0" presId="urn:microsoft.com/office/officeart/2005/8/layout/orgChart1"/>
    <dgm:cxn modelId="{51BBEDBE-8E84-4210-83E7-655482775427}" type="presParOf" srcId="{C4EDA95B-5700-4B0D-84E2-5D41A65FAA33}" destId="{C85D8241-BC32-4D96-B5B4-AC95BEE437BD}" srcOrd="1" destOrd="0" presId="urn:microsoft.com/office/officeart/2005/8/layout/orgChart1"/>
    <dgm:cxn modelId="{C1C0DB86-89E9-4350-9D37-CACB17915E36}" type="presParOf" srcId="{C4EDA95B-5700-4B0D-84E2-5D41A65FAA33}" destId="{AA5E27FD-7C8B-49BE-A838-987B159F87FA}" srcOrd="2" destOrd="0" presId="urn:microsoft.com/office/officeart/2005/8/layout/orgChart1"/>
    <dgm:cxn modelId="{BF99D60C-2C5B-48A8-920D-786943A1EE54}" type="presParOf" srcId="{9B07DEA1-874F-4924-8CF5-BAB96C26D91B}" destId="{725476E9-4F22-4345-81FA-23D5A3E89ED7}" srcOrd="2" destOrd="0" presId="urn:microsoft.com/office/officeart/2005/8/layout/orgChart1"/>
    <dgm:cxn modelId="{FF136610-E715-4426-9782-C7B9B3C757F0}" type="presParOf" srcId="{9B07DEA1-874F-4924-8CF5-BAB96C26D91B}" destId="{885E2599-231C-4C65-B731-201898799D60}" srcOrd="3" destOrd="0" presId="urn:microsoft.com/office/officeart/2005/8/layout/orgChart1"/>
    <dgm:cxn modelId="{4308E8E4-D584-4DB6-857B-FBC32F27DF27}" type="presParOf" srcId="{885E2599-231C-4C65-B731-201898799D60}" destId="{04E75B7C-09E6-404A-8250-3B2CE7F9E145}" srcOrd="0" destOrd="0" presId="urn:microsoft.com/office/officeart/2005/8/layout/orgChart1"/>
    <dgm:cxn modelId="{66437BC8-FD0F-4AC3-96CC-AF60D772285C}" type="presParOf" srcId="{04E75B7C-09E6-404A-8250-3B2CE7F9E145}" destId="{C41B7054-7A7E-40DF-896C-B778A7CE79C7}" srcOrd="0" destOrd="0" presId="urn:microsoft.com/office/officeart/2005/8/layout/orgChart1"/>
    <dgm:cxn modelId="{1C6BBDE3-50AB-44C1-AFCA-552CDCD6DEFB}" type="presParOf" srcId="{04E75B7C-09E6-404A-8250-3B2CE7F9E145}" destId="{E1D6FC20-431A-45F1-B5FC-40A2F37AA055}" srcOrd="1" destOrd="0" presId="urn:microsoft.com/office/officeart/2005/8/layout/orgChart1"/>
    <dgm:cxn modelId="{C7F44E0D-BAA8-4BCC-835B-40D21A4971D0}" type="presParOf" srcId="{885E2599-231C-4C65-B731-201898799D60}" destId="{E76C7577-4ACA-4097-8FD6-22AEBDD14006}" srcOrd="1" destOrd="0" presId="urn:microsoft.com/office/officeart/2005/8/layout/orgChart1"/>
    <dgm:cxn modelId="{EC71C857-8BCE-4236-BED9-927732B6F09A}" type="presParOf" srcId="{885E2599-231C-4C65-B731-201898799D60}" destId="{7749A191-9660-4CAB-9077-2630D2C4DAE3}" srcOrd="2" destOrd="0" presId="urn:microsoft.com/office/officeart/2005/8/layout/orgChart1"/>
    <dgm:cxn modelId="{CFB1A00A-4BBE-45C5-8016-EB50CB96D60F}" type="presParOf" srcId="{287C386E-36A8-471B-9086-10B107B2882F}" destId="{592C2C6C-6731-4D61-859F-B6E693C59553}" srcOrd="2" destOrd="0" presId="urn:microsoft.com/office/officeart/2005/8/layout/orgChart1"/>
    <dgm:cxn modelId="{A6E9F40D-A53A-4216-8AAC-C53297D5924F}" type="presParOf" srcId="{3128A916-71F9-409A-A07B-1B49B95BE2CC}" destId="{2D272580-6A1B-4F60-AFB8-43DEEB204CAD}" srcOrd="4" destOrd="0" presId="urn:microsoft.com/office/officeart/2005/8/layout/orgChart1"/>
    <dgm:cxn modelId="{8AEF5504-C047-4A08-82BA-CCD040F99C23}" type="presParOf" srcId="{3128A916-71F9-409A-A07B-1B49B95BE2CC}" destId="{E50927A2-A75B-442A-94FD-F004D2C9B245}" srcOrd="5" destOrd="0" presId="urn:microsoft.com/office/officeart/2005/8/layout/orgChart1"/>
    <dgm:cxn modelId="{BB3B5B24-11F8-4B4B-89FA-E813133BBD2E}" type="presParOf" srcId="{E50927A2-A75B-442A-94FD-F004D2C9B245}" destId="{2CC55AC7-E277-4901-8103-D3EF608DE94D}" srcOrd="0" destOrd="0" presId="urn:microsoft.com/office/officeart/2005/8/layout/orgChart1"/>
    <dgm:cxn modelId="{EA5D98CE-C9D4-45E6-9F48-B427A6C10292}" type="presParOf" srcId="{2CC55AC7-E277-4901-8103-D3EF608DE94D}" destId="{10794022-C741-4135-8F2F-45354BE7FB3E}" srcOrd="0" destOrd="0" presId="urn:microsoft.com/office/officeart/2005/8/layout/orgChart1"/>
    <dgm:cxn modelId="{6D47BD8F-F159-4930-9438-3775C38D40EA}" type="presParOf" srcId="{2CC55AC7-E277-4901-8103-D3EF608DE94D}" destId="{98F42763-8F61-46A2-BB32-54927A09DA41}" srcOrd="1" destOrd="0" presId="urn:microsoft.com/office/officeart/2005/8/layout/orgChart1"/>
    <dgm:cxn modelId="{A2BDE1D3-49FE-42E0-8190-3F5DEC379B85}" type="presParOf" srcId="{E50927A2-A75B-442A-94FD-F004D2C9B245}" destId="{6FBB2229-3A73-4079-B20F-B9ABD893FC32}" srcOrd="1" destOrd="0" presId="urn:microsoft.com/office/officeart/2005/8/layout/orgChart1"/>
    <dgm:cxn modelId="{EE299B45-041A-4637-8BEC-0CA6F96C1102}" type="presParOf" srcId="{6FBB2229-3A73-4079-B20F-B9ABD893FC32}" destId="{641538C4-36C9-432D-9D7E-D43D2D7FB0F2}" srcOrd="0" destOrd="0" presId="urn:microsoft.com/office/officeart/2005/8/layout/orgChart1"/>
    <dgm:cxn modelId="{07F43F4A-1758-4FB5-85E9-E34F7B0E4A48}" type="presParOf" srcId="{6FBB2229-3A73-4079-B20F-B9ABD893FC32}" destId="{0DEAEC44-DD9B-4461-9742-76B56C171476}" srcOrd="1" destOrd="0" presId="urn:microsoft.com/office/officeart/2005/8/layout/orgChart1"/>
    <dgm:cxn modelId="{16AC627B-508C-440D-82F3-3BBAFDB4704F}" type="presParOf" srcId="{0DEAEC44-DD9B-4461-9742-76B56C171476}" destId="{57CF8305-C67D-43DF-A20A-8BDFE08BADCD}" srcOrd="0" destOrd="0" presId="urn:microsoft.com/office/officeart/2005/8/layout/orgChart1"/>
    <dgm:cxn modelId="{DE08CBE4-B320-4AA0-A5BC-140249C1048D}" type="presParOf" srcId="{57CF8305-C67D-43DF-A20A-8BDFE08BADCD}" destId="{F8E8F25F-0B96-4DA4-AADF-7EB32A9E29A1}" srcOrd="0" destOrd="0" presId="urn:microsoft.com/office/officeart/2005/8/layout/orgChart1"/>
    <dgm:cxn modelId="{85EEB9B3-E487-418F-BE78-5B09B0CB9684}" type="presParOf" srcId="{57CF8305-C67D-43DF-A20A-8BDFE08BADCD}" destId="{18823C1C-2BB0-405B-B56C-94F44A9217DD}" srcOrd="1" destOrd="0" presId="urn:microsoft.com/office/officeart/2005/8/layout/orgChart1"/>
    <dgm:cxn modelId="{7E38F0F7-1E9A-4D23-ACA3-8292FBF34AA2}" type="presParOf" srcId="{0DEAEC44-DD9B-4461-9742-76B56C171476}" destId="{B982D4A4-E693-44AF-9B36-17D77BDB0E47}" srcOrd="1" destOrd="0" presId="urn:microsoft.com/office/officeart/2005/8/layout/orgChart1"/>
    <dgm:cxn modelId="{41F86ACB-4543-4D02-B0D3-7187DCFAFCBE}" type="presParOf" srcId="{B982D4A4-E693-44AF-9B36-17D77BDB0E47}" destId="{7C71B980-0A72-4EC7-9A83-BE89F8870345}" srcOrd="0" destOrd="0" presId="urn:microsoft.com/office/officeart/2005/8/layout/orgChart1"/>
    <dgm:cxn modelId="{93255DEA-DBB0-4B50-AC74-7E2228FD4108}" type="presParOf" srcId="{B982D4A4-E693-44AF-9B36-17D77BDB0E47}" destId="{F9A782DE-6A6E-4CDA-A706-A77E787517AD}" srcOrd="1" destOrd="0" presId="urn:microsoft.com/office/officeart/2005/8/layout/orgChart1"/>
    <dgm:cxn modelId="{FBCB12B8-C9C6-49AA-B97A-6D64074274D5}" type="presParOf" srcId="{F9A782DE-6A6E-4CDA-A706-A77E787517AD}" destId="{BE62478A-FA3A-40FE-88ED-E92169F77EAC}" srcOrd="0" destOrd="0" presId="urn:microsoft.com/office/officeart/2005/8/layout/orgChart1"/>
    <dgm:cxn modelId="{D39A0CD0-73EF-4D72-AA45-BD43F86C05EF}" type="presParOf" srcId="{BE62478A-FA3A-40FE-88ED-E92169F77EAC}" destId="{82052226-9964-4995-8AEF-0B76C5E87E5B}" srcOrd="0" destOrd="0" presId="urn:microsoft.com/office/officeart/2005/8/layout/orgChart1"/>
    <dgm:cxn modelId="{DEB63808-8BE0-4FB7-A7DD-C8AD03D99AB7}" type="presParOf" srcId="{BE62478A-FA3A-40FE-88ED-E92169F77EAC}" destId="{D1FDFFEE-9B22-4181-9210-CCC045328FCF}" srcOrd="1" destOrd="0" presId="urn:microsoft.com/office/officeart/2005/8/layout/orgChart1"/>
    <dgm:cxn modelId="{B7685568-92BA-41A5-8249-EF6A94CF8E27}" type="presParOf" srcId="{F9A782DE-6A6E-4CDA-A706-A77E787517AD}" destId="{E41ED35D-C2ED-4EA4-B5A9-B093DCA0749B}" srcOrd="1" destOrd="0" presId="urn:microsoft.com/office/officeart/2005/8/layout/orgChart1"/>
    <dgm:cxn modelId="{182A1756-BFB4-4DD8-A02C-352456510346}" type="presParOf" srcId="{F9A782DE-6A6E-4CDA-A706-A77E787517AD}" destId="{CEA8402F-879A-45D1-B9A9-ED6C44D03563}" srcOrd="2" destOrd="0" presId="urn:microsoft.com/office/officeart/2005/8/layout/orgChart1"/>
    <dgm:cxn modelId="{5E8D6BB9-F86B-4FCB-AFBE-5FA080AE394F}" type="presParOf" srcId="{B982D4A4-E693-44AF-9B36-17D77BDB0E47}" destId="{4C6BB7F2-28B0-4EA9-A0CC-A1F0305DD667}" srcOrd="2" destOrd="0" presId="urn:microsoft.com/office/officeart/2005/8/layout/orgChart1"/>
    <dgm:cxn modelId="{2A315D38-7697-4DF3-8EAF-BDE81B5B5961}" type="presParOf" srcId="{B982D4A4-E693-44AF-9B36-17D77BDB0E47}" destId="{D4A37573-5D58-4EED-866D-23A20679A9F9}" srcOrd="3" destOrd="0" presId="urn:microsoft.com/office/officeart/2005/8/layout/orgChart1"/>
    <dgm:cxn modelId="{6AE918A2-78FE-4CDD-9587-C84B0103024F}" type="presParOf" srcId="{D4A37573-5D58-4EED-866D-23A20679A9F9}" destId="{45B92DC3-3FCE-47BF-8CC7-D0DC9509F613}" srcOrd="0" destOrd="0" presId="urn:microsoft.com/office/officeart/2005/8/layout/orgChart1"/>
    <dgm:cxn modelId="{A032D997-CF17-48E7-9E2C-BF0186A3677F}" type="presParOf" srcId="{45B92DC3-3FCE-47BF-8CC7-D0DC9509F613}" destId="{41349AFD-E557-422E-86C2-2EE9ED66831F}" srcOrd="0" destOrd="0" presId="urn:microsoft.com/office/officeart/2005/8/layout/orgChart1"/>
    <dgm:cxn modelId="{15098A2A-4101-413B-B567-5F9E868129F6}" type="presParOf" srcId="{45B92DC3-3FCE-47BF-8CC7-D0DC9509F613}" destId="{1DEEB107-CADF-41E1-B1B6-063897BE0D64}" srcOrd="1" destOrd="0" presId="urn:microsoft.com/office/officeart/2005/8/layout/orgChart1"/>
    <dgm:cxn modelId="{FC6C4ADE-F373-42B8-B350-02CD4D96AEBD}" type="presParOf" srcId="{D4A37573-5D58-4EED-866D-23A20679A9F9}" destId="{9F9F2585-4673-4163-8352-C8EF7DBFC76A}" srcOrd="1" destOrd="0" presId="urn:microsoft.com/office/officeart/2005/8/layout/orgChart1"/>
    <dgm:cxn modelId="{0D820FE3-4A7A-4E34-9521-49C7E33A7464}" type="presParOf" srcId="{D4A37573-5D58-4EED-866D-23A20679A9F9}" destId="{BABC03FB-1DB7-4AF9-BE9F-44A4BF9E4364}" srcOrd="2" destOrd="0" presId="urn:microsoft.com/office/officeart/2005/8/layout/orgChart1"/>
    <dgm:cxn modelId="{87520AD4-B0EE-4297-8919-91BCD9B6E8BB}" type="presParOf" srcId="{B982D4A4-E693-44AF-9B36-17D77BDB0E47}" destId="{4417930C-7902-4B15-B6D4-46B3A330876D}" srcOrd="4" destOrd="0" presId="urn:microsoft.com/office/officeart/2005/8/layout/orgChart1"/>
    <dgm:cxn modelId="{3B0B5EDB-BA0E-4251-9FE9-2A68F1872358}" type="presParOf" srcId="{B982D4A4-E693-44AF-9B36-17D77BDB0E47}" destId="{10FEE9C6-F4AA-4975-BD4D-D7968395E2F7}" srcOrd="5" destOrd="0" presId="urn:microsoft.com/office/officeart/2005/8/layout/orgChart1"/>
    <dgm:cxn modelId="{11093658-7B01-466C-B08A-8967C859DB71}" type="presParOf" srcId="{10FEE9C6-F4AA-4975-BD4D-D7968395E2F7}" destId="{E187B96E-C805-42A8-89E9-D87F97B495C5}" srcOrd="0" destOrd="0" presId="urn:microsoft.com/office/officeart/2005/8/layout/orgChart1"/>
    <dgm:cxn modelId="{6D9E9C97-1A61-4646-97E5-7F12D58E289D}" type="presParOf" srcId="{E187B96E-C805-42A8-89E9-D87F97B495C5}" destId="{8AC271E5-2FFE-459D-A568-CDFE5DDBBAC3}" srcOrd="0" destOrd="0" presId="urn:microsoft.com/office/officeart/2005/8/layout/orgChart1"/>
    <dgm:cxn modelId="{2DDC81F7-9AD9-4980-B4E9-AA55641FEFFC}" type="presParOf" srcId="{E187B96E-C805-42A8-89E9-D87F97B495C5}" destId="{A3D57D20-6432-4192-AA2F-37EB483DB2E4}" srcOrd="1" destOrd="0" presId="urn:microsoft.com/office/officeart/2005/8/layout/orgChart1"/>
    <dgm:cxn modelId="{4BB627F7-62BE-4939-9C5B-A1FBFAECB549}" type="presParOf" srcId="{10FEE9C6-F4AA-4975-BD4D-D7968395E2F7}" destId="{ED5690E2-15CB-482B-A7E0-9D5E63A1EC99}" srcOrd="1" destOrd="0" presId="urn:microsoft.com/office/officeart/2005/8/layout/orgChart1"/>
    <dgm:cxn modelId="{9C566CF3-8894-4169-8962-449CCC4E6781}" type="presParOf" srcId="{10FEE9C6-F4AA-4975-BD4D-D7968395E2F7}" destId="{9486C81D-E69D-48C8-8D29-473DA8FA7F90}" srcOrd="2" destOrd="0" presId="urn:microsoft.com/office/officeart/2005/8/layout/orgChart1"/>
    <dgm:cxn modelId="{F25F0A70-A4CD-414F-B57C-FD83C82AD0B9}" type="presParOf" srcId="{0DEAEC44-DD9B-4461-9742-76B56C171476}" destId="{D96CC964-1BDC-4F60-B91F-D2D7E3866721}" srcOrd="2" destOrd="0" presId="urn:microsoft.com/office/officeart/2005/8/layout/orgChart1"/>
    <dgm:cxn modelId="{C5EE5D5F-F067-4441-A75E-2EF33B1EFBC3}" type="presParOf" srcId="{6FBB2229-3A73-4079-B20F-B9ABD893FC32}" destId="{10F2E897-9D41-498E-8E33-928DF2DF3418}" srcOrd="2" destOrd="0" presId="urn:microsoft.com/office/officeart/2005/8/layout/orgChart1"/>
    <dgm:cxn modelId="{08D36508-75FA-49EF-BE70-5E39B5CF1BF8}" type="presParOf" srcId="{6FBB2229-3A73-4079-B20F-B9ABD893FC32}" destId="{DC3A98FB-18DE-4D9E-B1FE-22228FFAA96A}" srcOrd="3" destOrd="0" presId="urn:microsoft.com/office/officeart/2005/8/layout/orgChart1"/>
    <dgm:cxn modelId="{F376EDFA-0F3C-4C14-B4DF-6821E86D2BFA}" type="presParOf" srcId="{DC3A98FB-18DE-4D9E-B1FE-22228FFAA96A}" destId="{D4997B52-0D69-47CC-A189-0A2C5557BAF4}" srcOrd="0" destOrd="0" presId="urn:microsoft.com/office/officeart/2005/8/layout/orgChart1"/>
    <dgm:cxn modelId="{F49A3955-FC88-4537-A7AE-AD6E4161E5D5}" type="presParOf" srcId="{D4997B52-0D69-47CC-A189-0A2C5557BAF4}" destId="{3803604F-C520-4015-8D52-10BF3A888551}" srcOrd="0" destOrd="0" presId="urn:microsoft.com/office/officeart/2005/8/layout/orgChart1"/>
    <dgm:cxn modelId="{4735C795-668C-42E7-8206-740A7DEEFDE7}" type="presParOf" srcId="{D4997B52-0D69-47CC-A189-0A2C5557BAF4}" destId="{AEF26736-D769-4AB8-B1E1-049E19C200BD}" srcOrd="1" destOrd="0" presId="urn:microsoft.com/office/officeart/2005/8/layout/orgChart1"/>
    <dgm:cxn modelId="{B7E8887B-D5E6-4082-9083-778E8E13BEC1}" type="presParOf" srcId="{DC3A98FB-18DE-4D9E-B1FE-22228FFAA96A}" destId="{70CE9BA3-EE09-497A-A74C-489295808224}" srcOrd="1" destOrd="0" presId="urn:microsoft.com/office/officeart/2005/8/layout/orgChart1"/>
    <dgm:cxn modelId="{F75F028E-C6BD-4CCE-9087-E6A5F68719A6}" type="presParOf" srcId="{70CE9BA3-EE09-497A-A74C-489295808224}" destId="{9941E039-A3E7-46E4-A252-92C08C7C4B54}" srcOrd="0" destOrd="0" presId="urn:microsoft.com/office/officeart/2005/8/layout/orgChart1"/>
    <dgm:cxn modelId="{C872E5D9-30C4-4F4D-B768-E5D0CDD757A0}" type="presParOf" srcId="{70CE9BA3-EE09-497A-A74C-489295808224}" destId="{0526C673-D2A7-4183-ADBE-D493FF516F22}" srcOrd="1" destOrd="0" presId="urn:microsoft.com/office/officeart/2005/8/layout/orgChart1"/>
    <dgm:cxn modelId="{C6BA2584-2FE0-49EB-B781-777CF28DCE91}" type="presParOf" srcId="{0526C673-D2A7-4183-ADBE-D493FF516F22}" destId="{7BC1493B-2577-4809-9010-98EA606289D7}" srcOrd="0" destOrd="0" presId="urn:microsoft.com/office/officeart/2005/8/layout/orgChart1"/>
    <dgm:cxn modelId="{DA2CE2A1-28BC-4A9A-AF78-FEBC00EBFB28}" type="presParOf" srcId="{7BC1493B-2577-4809-9010-98EA606289D7}" destId="{D55BFBCA-D809-4D77-8DEA-FCEC46BD8522}" srcOrd="0" destOrd="0" presId="urn:microsoft.com/office/officeart/2005/8/layout/orgChart1"/>
    <dgm:cxn modelId="{66F2BACB-F389-45C8-9C38-EA82CC1BD99B}" type="presParOf" srcId="{7BC1493B-2577-4809-9010-98EA606289D7}" destId="{86C6320A-4C79-4CBA-8D1F-7E921EA159E3}" srcOrd="1" destOrd="0" presId="urn:microsoft.com/office/officeart/2005/8/layout/orgChart1"/>
    <dgm:cxn modelId="{4BF4290C-A9DA-4060-BFE9-6BD83176D419}" type="presParOf" srcId="{0526C673-D2A7-4183-ADBE-D493FF516F22}" destId="{4C8B3C00-D99E-446D-8B69-8687722A958C}" srcOrd="1" destOrd="0" presId="urn:microsoft.com/office/officeart/2005/8/layout/orgChart1"/>
    <dgm:cxn modelId="{E687EE88-1D8F-4E0C-BF01-5EC036B8B691}" type="presParOf" srcId="{0526C673-D2A7-4183-ADBE-D493FF516F22}" destId="{D8ECA929-3BDE-42D2-ADDE-D68172B5F408}" srcOrd="2" destOrd="0" presId="urn:microsoft.com/office/officeart/2005/8/layout/orgChart1"/>
    <dgm:cxn modelId="{DD576A92-1093-464A-BE26-A34B36DD318C}" type="presParOf" srcId="{70CE9BA3-EE09-497A-A74C-489295808224}" destId="{A469C18D-AEB3-4A89-8DCB-8718873CA547}" srcOrd="2" destOrd="0" presId="urn:microsoft.com/office/officeart/2005/8/layout/orgChart1"/>
    <dgm:cxn modelId="{6088EEE7-5F63-4E14-AFC3-2EC95447F9CE}" type="presParOf" srcId="{70CE9BA3-EE09-497A-A74C-489295808224}" destId="{A471EE51-1C2D-4FB5-A12C-CC2363CAE4DE}" srcOrd="3" destOrd="0" presId="urn:microsoft.com/office/officeart/2005/8/layout/orgChart1"/>
    <dgm:cxn modelId="{25D57BF6-B216-46B3-BAD3-93EEDA880909}" type="presParOf" srcId="{A471EE51-1C2D-4FB5-A12C-CC2363CAE4DE}" destId="{3243B99F-2B3E-44DD-AE0D-A51800EC1D18}" srcOrd="0" destOrd="0" presId="urn:microsoft.com/office/officeart/2005/8/layout/orgChart1"/>
    <dgm:cxn modelId="{B6663FA0-0CB2-42D0-96B5-6337D4108981}" type="presParOf" srcId="{3243B99F-2B3E-44DD-AE0D-A51800EC1D18}" destId="{39396692-CFFB-4B98-A6CC-5F1E6A32B7E8}" srcOrd="0" destOrd="0" presId="urn:microsoft.com/office/officeart/2005/8/layout/orgChart1"/>
    <dgm:cxn modelId="{F82B8F0B-3C81-4D54-B4B0-1DDF52357057}" type="presParOf" srcId="{3243B99F-2B3E-44DD-AE0D-A51800EC1D18}" destId="{8F16D033-A647-4CEE-A7DC-4B39B428838D}" srcOrd="1" destOrd="0" presId="urn:microsoft.com/office/officeart/2005/8/layout/orgChart1"/>
    <dgm:cxn modelId="{EC46F510-3F41-42B4-B575-D80DD1235BF2}" type="presParOf" srcId="{A471EE51-1C2D-4FB5-A12C-CC2363CAE4DE}" destId="{D28BB569-726C-44EF-88CF-1088852FE6BD}" srcOrd="1" destOrd="0" presId="urn:microsoft.com/office/officeart/2005/8/layout/orgChart1"/>
    <dgm:cxn modelId="{722A9221-DC07-4D4B-9D80-32171F1562A2}" type="presParOf" srcId="{A471EE51-1C2D-4FB5-A12C-CC2363CAE4DE}" destId="{F3CF6C03-6376-4E29-8681-D93920F62BDA}" srcOrd="2" destOrd="0" presId="urn:microsoft.com/office/officeart/2005/8/layout/orgChart1"/>
    <dgm:cxn modelId="{1C182586-E765-49CB-9386-DFE3E79BC8B4}" type="presParOf" srcId="{70CE9BA3-EE09-497A-A74C-489295808224}" destId="{1CDDE987-DB33-4F4D-B854-9C4F39AE8AFB}" srcOrd="4" destOrd="0" presId="urn:microsoft.com/office/officeart/2005/8/layout/orgChart1"/>
    <dgm:cxn modelId="{CDF1B322-467F-472E-BC3D-86AFCB17C445}" type="presParOf" srcId="{70CE9BA3-EE09-497A-A74C-489295808224}" destId="{BFAA4C2B-B683-49DF-B601-35A79AA3BF9F}" srcOrd="5" destOrd="0" presId="urn:microsoft.com/office/officeart/2005/8/layout/orgChart1"/>
    <dgm:cxn modelId="{B65DB0D3-52A2-487C-AD29-A96D9C5BECEC}" type="presParOf" srcId="{BFAA4C2B-B683-49DF-B601-35A79AA3BF9F}" destId="{B5DE543B-C0AA-4C8E-AD49-D15146AD3A35}" srcOrd="0" destOrd="0" presId="urn:microsoft.com/office/officeart/2005/8/layout/orgChart1"/>
    <dgm:cxn modelId="{9F4FD54E-56EE-408B-B3B1-58DE592EF6E0}" type="presParOf" srcId="{B5DE543B-C0AA-4C8E-AD49-D15146AD3A35}" destId="{CEF12835-2E00-48DC-8225-0389F0F6BE26}" srcOrd="0" destOrd="0" presId="urn:microsoft.com/office/officeart/2005/8/layout/orgChart1"/>
    <dgm:cxn modelId="{65022E44-2A82-4DDB-8769-580C5AF037D9}" type="presParOf" srcId="{B5DE543B-C0AA-4C8E-AD49-D15146AD3A35}" destId="{216C14EB-D64A-46FF-9386-255A895B3813}" srcOrd="1" destOrd="0" presId="urn:microsoft.com/office/officeart/2005/8/layout/orgChart1"/>
    <dgm:cxn modelId="{ED8D4A33-5683-4E0E-BB98-4BF6F4D9981F}" type="presParOf" srcId="{BFAA4C2B-B683-49DF-B601-35A79AA3BF9F}" destId="{2A8EB194-4911-4752-B9ED-4A39799F166E}" srcOrd="1" destOrd="0" presId="urn:microsoft.com/office/officeart/2005/8/layout/orgChart1"/>
    <dgm:cxn modelId="{F83D25D8-59A3-4E4D-8840-D86218EB4F81}" type="presParOf" srcId="{BFAA4C2B-B683-49DF-B601-35A79AA3BF9F}" destId="{E336ED63-EA73-4901-AF70-FB11AAB1BC16}" srcOrd="2" destOrd="0" presId="urn:microsoft.com/office/officeart/2005/8/layout/orgChart1"/>
    <dgm:cxn modelId="{989C1E66-CDA4-4C32-B4F5-AE18E768AC1B}" type="presParOf" srcId="{70CE9BA3-EE09-497A-A74C-489295808224}" destId="{5284FE24-BAE6-4D56-BE1A-D2D165721332}" srcOrd="6" destOrd="0" presId="urn:microsoft.com/office/officeart/2005/8/layout/orgChart1"/>
    <dgm:cxn modelId="{6CAE43B3-3E8B-4FCF-A39A-101E6650B472}" type="presParOf" srcId="{70CE9BA3-EE09-497A-A74C-489295808224}" destId="{C26F11BB-7D04-49F1-9ED3-C74BD9808DEC}" srcOrd="7" destOrd="0" presId="urn:microsoft.com/office/officeart/2005/8/layout/orgChart1"/>
    <dgm:cxn modelId="{6C18516F-A8B5-41CF-A933-65A76BDD5CBA}" type="presParOf" srcId="{C26F11BB-7D04-49F1-9ED3-C74BD9808DEC}" destId="{549222E8-8DC2-46A1-976C-873AD741D8B1}" srcOrd="0" destOrd="0" presId="urn:microsoft.com/office/officeart/2005/8/layout/orgChart1"/>
    <dgm:cxn modelId="{EA8557FB-D79A-4C79-8856-0EF6180143ED}" type="presParOf" srcId="{549222E8-8DC2-46A1-976C-873AD741D8B1}" destId="{B168CE1F-F86B-4F56-B24D-BB5540C8BCB4}" srcOrd="0" destOrd="0" presId="urn:microsoft.com/office/officeart/2005/8/layout/orgChart1"/>
    <dgm:cxn modelId="{17CEBE51-325B-4893-AD37-DC99F8B9806C}" type="presParOf" srcId="{549222E8-8DC2-46A1-976C-873AD741D8B1}" destId="{B567E803-CF5F-4281-BE57-9F1456A61558}" srcOrd="1" destOrd="0" presId="urn:microsoft.com/office/officeart/2005/8/layout/orgChart1"/>
    <dgm:cxn modelId="{FD0B816B-2C18-4024-BEFC-63BAA108A5AF}" type="presParOf" srcId="{C26F11BB-7D04-49F1-9ED3-C74BD9808DEC}" destId="{6503BE21-6A66-46A3-A9B4-96D6D305AE6E}" srcOrd="1" destOrd="0" presId="urn:microsoft.com/office/officeart/2005/8/layout/orgChart1"/>
    <dgm:cxn modelId="{B391430C-427A-4656-9D33-CCF119420694}" type="presParOf" srcId="{C26F11BB-7D04-49F1-9ED3-C74BD9808DEC}" destId="{00F80E19-3DB9-4D70-8BEA-1E66F488A9F6}" srcOrd="2" destOrd="0" presId="urn:microsoft.com/office/officeart/2005/8/layout/orgChart1"/>
    <dgm:cxn modelId="{B4641C83-C0B3-4748-B0E7-CB781E18E1E6}" type="presParOf" srcId="{DC3A98FB-18DE-4D9E-B1FE-22228FFAA96A}" destId="{9F9DBAE7-532A-4D7A-B00A-7EE1D5885238}" srcOrd="2" destOrd="0" presId="urn:microsoft.com/office/officeart/2005/8/layout/orgChart1"/>
    <dgm:cxn modelId="{D131A2DC-DBC1-4E0F-BC53-F321835CA4CD}" type="presParOf" srcId="{6FBB2229-3A73-4079-B20F-B9ABD893FC32}" destId="{8B18F3B7-3D90-4203-BB04-D5811F987FC3}" srcOrd="4" destOrd="0" presId="urn:microsoft.com/office/officeart/2005/8/layout/orgChart1"/>
    <dgm:cxn modelId="{2D925C85-10D6-4BFF-95EB-0712961CB007}" type="presParOf" srcId="{6FBB2229-3A73-4079-B20F-B9ABD893FC32}" destId="{7B464628-A64B-4F74-A061-3F2C76E9B68C}" srcOrd="5" destOrd="0" presId="urn:microsoft.com/office/officeart/2005/8/layout/orgChart1"/>
    <dgm:cxn modelId="{0F600CFF-3629-4E80-8785-A448F5D16858}" type="presParOf" srcId="{7B464628-A64B-4F74-A061-3F2C76E9B68C}" destId="{22CCE248-494E-4A86-A137-E8BCD01C0803}" srcOrd="0" destOrd="0" presId="urn:microsoft.com/office/officeart/2005/8/layout/orgChart1"/>
    <dgm:cxn modelId="{DAF09D93-0630-4CFD-BB7B-DDCF8F916DDD}" type="presParOf" srcId="{22CCE248-494E-4A86-A137-E8BCD01C0803}" destId="{EC64A363-9D0B-4629-9640-35C5F376B4B4}" srcOrd="0" destOrd="0" presId="urn:microsoft.com/office/officeart/2005/8/layout/orgChart1"/>
    <dgm:cxn modelId="{0C8CD4BB-1396-4ACB-B70C-A32924797BCA}" type="presParOf" srcId="{22CCE248-494E-4A86-A137-E8BCD01C0803}" destId="{D7A5F4ED-B376-46FD-BF2D-2D14C0424220}" srcOrd="1" destOrd="0" presId="urn:microsoft.com/office/officeart/2005/8/layout/orgChart1"/>
    <dgm:cxn modelId="{F7183F55-EEF7-4CA2-8C38-82AE35209F8B}" type="presParOf" srcId="{7B464628-A64B-4F74-A061-3F2C76E9B68C}" destId="{27D20465-B144-4E73-8FF3-70EEDA1D7D02}" srcOrd="1" destOrd="0" presId="urn:microsoft.com/office/officeart/2005/8/layout/orgChart1"/>
    <dgm:cxn modelId="{49DB2993-1435-4F50-BD93-324DD0B6B254}" type="presParOf" srcId="{7B464628-A64B-4F74-A061-3F2C76E9B68C}" destId="{46585742-2540-42A2-998F-B6531C8AC0BA}" srcOrd="2" destOrd="0" presId="urn:microsoft.com/office/officeart/2005/8/layout/orgChart1"/>
    <dgm:cxn modelId="{8EF6DC0D-6AEA-4900-836E-8D80D155A68F}" type="presParOf" srcId="{6FBB2229-3A73-4079-B20F-B9ABD893FC32}" destId="{EB2E7E0A-53D4-4931-AECC-983B35449F41}" srcOrd="6" destOrd="0" presId="urn:microsoft.com/office/officeart/2005/8/layout/orgChart1"/>
    <dgm:cxn modelId="{78A1947B-198C-4F8B-B916-3EE4CDA7EC70}" type="presParOf" srcId="{6FBB2229-3A73-4079-B20F-B9ABD893FC32}" destId="{6691BA80-A6BC-434F-BC4C-0B8FDC377046}" srcOrd="7" destOrd="0" presId="urn:microsoft.com/office/officeart/2005/8/layout/orgChart1"/>
    <dgm:cxn modelId="{A27300E2-4E96-49EB-86F8-91A126C35019}" type="presParOf" srcId="{6691BA80-A6BC-434F-BC4C-0B8FDC377046}" destId="{7BDDE330-5C2F-4C17-BC95-F1E3098060F4}" srcOrd="0" destOrd="0" presId="urn:microsoft.com/office/officeart/2005/8/layout/orgChart1"/>
    <dgm:cxn modelId="{3DDAFD8C-C947-4024-A3A3-DA7107D05ADB}" type="presParOf" srcId="{7BDDE330-5C2F-4C17-BC95-F1E3098060F4}" destId="{E4BD386E-B811-4716-9E79-0902733A5033}" srcOrd="0" destOrd="0" presId="urn:microsoft.com/office/officeart/2005/8/layout/orgChart1"/>
    <dgm:cxn modelId="{F84A6D94-515C-4E03-90C0-E68A99FE5295}" type="presParOf" srcId="{7BDDE330-5C2F-4C17-BC95-F1E3098060F4}" destId="{B2F1A7F5-77BC-4E0B-8BC0-53251CDA6AB0}" srcOrd="1" destOrd="0" presId="urn:microsoft.com/office/officeart/2005/8/layout/orgChart1"/>
    <dgm:cxn modelId="{BDEC8789-0570-4592-8A04-CFB6EA5C555C}" type="presParOf" srcId="{6691BA80-A6BC-434F-BC4C-0B8FDC377046}" destId="{A94D4FBE-3B39-46A3-B7F8-42575EBE0F6B}" srcOrd="1" destOrd="0" presId="urn:microsoft.com/office/officeart/2005/8/layout/orgChart1"/>
    <dgm:cxn modelId="{6257DB43-ECD4-4C06-B8F0-EF39BC8ABE15}" type="presParOf" srcId="{A94D4FBE-3B39-46A3-B7F8-42575EBE0F6B}" destId="{13FFABD6-2229-4CFE-AC90-FACF21F24558}" srcOrd="0" destOrd="0" presId="urn:microsoft.com/office/officeart/2005/8/layout/orgChart1"/>
    <dgm:cxn modelId="{F1DCCC54-8EB7-4965-831A-656355DD74C4}" type="presParOf" srcId="{A94D4FBE-3B39-46A3-B7F8-42575EBE0F6B}" destId="{3AE452B3-BF98-4908-B321-44FD2999CDE7}" srcOrd="1" destOrd="0" presId="urn:microsoft.com/office/officeart/2005/8/layout/orgChart1"/>
    <dgm:cxn modelId="{E7582145-8DA2-4DC3-80F8-0C95B53DA1FE}" type="presParOf" srcId="{3AE452B3-BF98-4908-B321-44FD2999CDE7}" destId="{9E2D6EA0-07D9-40EE-BCFF-4616BDFD5B0D}" srcOrd="0" destOrd="0" presId="urn:microsoft.com/office/officeart/2005/8/layout/orgChart1"/>
    <dgm:cxn modelId="{3AC8C161-5738-40BC-968D-E02397AB8693}" type="presParOf" srcId="{9E2D6EA0-07D9-40EE-BCFF-4616BDFD5B0D}" destId="{7952C4C2-3B7E-4BE4-AC64-DE1FB89B7EC5}" srcOrd="0" destOrd="0" presId="urn:microsoft.com/office/officeart/2005/8/layout/orgChart1"/>
    <dgm:cxn modelId="{83D23BE9-A146-4B34-8D5F-E3AFF5A4D3D7}" type="presParOf" srcId="{9E2D6EA0-07D9-40EE-BCFF-4616BDFD5B0D}" destId="{3058EAEE-B390-478A-A44F-6FE2BE298E6E}" srcOrd="1" destOrd="0" presId="urn:microsoft.com/office/officeart/2005/8/layout/orgChart1"/>
    <dgm:cxn modelId="{B364C80F-9C73-421B-97B7-8C643786C0F4}" type="presParOf" srcId="{3AE452B3-BF98-4908-B321-44FD2999CDE7}" destId="{F26FD6C2-49D0-40AF-A427-6162C7A001E2}" srcOrd="1" destOrd="0" presId="urn:microsoft.com/office/officeart/2005/8/layout/orgChart1"/>
    <dgm:cxn modelId="{311BABA1-35A6-4AF3-983D-3ABB97519240}" type="presParOf" srcId="{3AE452B3-BF98-4908-B321-44FD2999CDE7}" destId="{8F3695E9-7510-4606-A0C0-F991A8EA6C1A}" srcOrd="2" destOrd="0" presId="urn:microsoft.com/office/officeart/2005/8/layout/orgChart1"/>
    <dgm:cxn modelId="{B3E610D2-DF9B-4ECF-BC14-EE5AD0FC8BE4}" type="presParOf" srcId="{A94D4FBE-3B39-46A3-B7F8-42575EBE0F6B}" destId="{F59CC18F-6025-49AF-A703-C8CB6A9C0D78}" srcOrd="2" destOrd="0" presId="urn:microsoft.com/office/officeart/2005/8/layout/orgChart1"/>
    <dgm:cxn modelId="{8F7A1D99-0577-4CD2-A776-86252218F5DD}" type="presParOf" srcId="{A94D4FBE-3B39-46A3-B7F8-42575EBE0F6B}" destId="{55170C06-D075-4A3D-A648-F85BA8392786}" srcOrd="3" destOrd="0" presId="urn:microsoft.com/office/officeart/2005/8/layout/orgChart1"/>
    <dgm:cxn modelId="{28ED628D-C8D5-4344-B9BB-2583020A1820}" type="presParOf" srcId="{55170C06-D075-4A3D-A648-F85BA8392786}" destId="{9A418FF7-67D4-49D3-91EE-EE9F71D672CA}" srcOrd="0" destOrd="0" presId="urn:microsoft.com/office/officeart/2005/8/layout/orgChart1"/>
    <dgm:cxn modelId="{C176F9FE-A147-437A-96F9-69AD125C0339}" type="presParOf" srcId="{9A418FF7-67D4-49D3-91EE-EE9F71D672CA}" destId="{ACB070DA-E5E5-4960-8C52-BAD04BE7F9F4}" srcOrd="0" destOrd="0" presId="urn:microsoft.com/office/officeart/2005/8/layout/orgChart1"/>
    <dgm:cxn modelId="{6321F52F-3C03-440E-BD44-42E0A961E469}" type="presParOf" srcId="{9A418FF7-67D4-49D3-91EE-EE9F71D672CA}" destId="{C6A3AC7E-AC21-4880-97BD-847971342F5A}" srcOrd="1" destOrd="0" presId="urn:microsoft.com/office/officeart/2005/8/layout/orgChart1"/>
    <dgm:cxn modelId="{37A3A6B5-5EEA-43CF-9691-650490AAA552}" type="presParOf" srcId="{55170C06-D075-4A3D-A648-F85BA8392786}" destId="{8A978454-D9BF-4164-B0AF-D9B2BDB3A101}" srcOrd="1" destOrd="0" presId="urn:microsoft.com/office/officeart/2005/8/layout/orgChart1"/>
    <dgm:cxn modelId="{C810033C-BC7A-49A4-8D11-F5BE9856B38A}" type="presParOf" srcId="{55170C06-D075-4A3D-A648-F85BA8392786}" destId="{787CB47B-72D0-4431-BB3F-90BBC9A1D3AC}" srcOrd="2" destOrd="0" presId="urn:microsoft.com/office/officeart/2005/8/layout/orgChart1"/>
    <dgm:cxn modelId="{C9AF6FB7-7091-4A93-968B-EAA0D80BF0BF}" type="presParOf" srcId="{6691BA80-A6BC-434F-BC4C-0B8FDC377046}" destId="{EE2338D0-BAD6-4362-B883-34EAB7FFF5B1}" srcOrd="2" destOrd="0" presId="urn:microsoft.com/office/officeart/2005/8/layout/orgChart1"/>
    <dgm:cxn modelId="{7F7DA935-488D-4A8A-95F3-EB9843411482}" type="presParOf" srcId="{E50927A2-A75B-442A-94FD-F004D2C9B245}" destId="{6C602A04-CB24-4C10-82A7-10490651AA25}" srcOrd="2" destOrd="0" presId="urn:microsoft.com/office/officeart/2005/8/layout/orgChart1"/>
    <dgm:cxn modelId="{9320FD33-C74D-4C74-8ACB-67C4A45E8AA2}" type="presParOf" srcId="{3128A916-71F9-409A-A07B-1B49B95BE2CC}" destId="{7A87D37A-0D06-42EE-A4C8-DA38866F6BBA}" srcOrd="6" destOrd="0" presId="urn:microsoft.com/office/officeart/2005/8/layout/orgChart1"/>
    <dgm:cxn modelId="{8BF8C6F4-5C44-4B19-A4EE-B42DED2B895F}" type="presParOf" srcId="{3128A916-71F9-409A-A07B-1B49B95BE2CC}" destId="{439179B7-2E9F-4749-BCEF-3F4074C0357A}" srcOrd="7" destOrd="0" presId="urn:microsoft.com/office/officeart/2005/8/layout/orgChart1"/>
    <dgm:cxn modelId="{D19ACFE5-06E0-4C5B-B1E8-BF5A2ACC0B39}" type="presParOf" srcId="{439179B7-2E9F-4749-BCEF-3F4074C0357A}" destId="{3EABC59B-DE92-4521-AC17-CA1BDE447AEE}" srcOrd="0" destOrd="0" presId="urn:microsoft.com/office/officeart/2005/8/layout/orgChart1"/>
    <dgm:cxn modelId="{1146643E-D370-44D3-B680-1EF7C4C6DE19}" type="presParOf" srcId="{3EABC59B-DE92-4521-AC17-CA1BDE447AEE}" destId="{6D70BBE8-B6B3-4CFB-954C-8349F2261318}" srcOrd="0" destOrd="0" presId="urn:microsoft.com/office/officeart/2005/8/layout/orgChart1"/>
    <dgm:cxn modelId="{7270C2FC-C30D-4ED4-99E6-B8C32A09359E}" type="presParOf" srcId="{3EABC59B-DE92-4521-AC17-CA1BDE447AEE}" destId="{6416C057-2D41-4390-9060-87D82400805A}" srcOrd="1" destOrd="0" presId="urn:microsoft.com/office/officeart/2005/8/layout/orgChart1"/>
    <dgm:cxn modelId="{18FA6BB2-17D9-439F-AE35-CDBA58A896E0}" type="presParOf" srcId="{439179B7-2E9F-4749-BCEF-3F4074C0357A}" destId="{A2291882-D32E-4CCE-87AD-D35DE3C35E1F}" srcOrd="1" destOrd="0" presId="urn:microsoft.com/office/officeart/2005/8/layout/orgChart1"/>
    <dgm:cxn modelId="{FE9BD24E-16CF-4875-9CAE-D2C968B6B18E}" type="presParOf" srcId="{A2291882-D32E-4CCE-87AD-D35DE3C35E1F}" destId="{726A0D4E-A78D-4996-BA11-6C0254BD195B}" srcOrd="0" destOrd="0" presId="urn:microsoft.com/office/officeart/2005/8/layout/orgChart1"/>
    <dgm:cxn modelId="{2C0A4AED-584D-4DB3-A396-6E3780102881}" type="presParOf" srcId="{A2291882-D32E-4CCE-87AD-D35DE3C35E1F}" destId="{5489139D-030B-4F59-BF03-BCE78AFF0A82}" srcOrd="1" destOrd="0" presId="urn:microsoft.com/office/officeart/2005/8/layout/orgChart1"/>
    <dgm:cxn modelId="{929ADC08-95D1-4C48-BE62-51A27B5EF0BD}" type="presParOf" srcId="{5489139D-030B-4F59-BF03-BCE78AFF0A82}" destId="{FC11EDB7-D5D7-40F1-B22E-FD68DD311BC2}" srcOrd="0" destOrd="0" presId="urn:microsoft.com/office/officeart/2005/8/layout/orgChart1"/>
    <dgm:cxn modelId="{1770504C-6E48-4851-99F5-77E985A1DECC}" type="presParOf" srcId="{FC11EDB7-D5D7-40F1-B22E-FD68DD311BC2}" destId="{C8250FC8-A003-41EB-92EC-E4AAD8DBD133}" srcOrd="0" destOrd="0" presId="urn:microsoft.com/office/officeart/2005/8/layout/orgChart1"/>
    <dgm:cxn modelId="{DAC1EC6D-4B3F-43B3-B59B-0774BFC326B8}" type="presParOf" srcId="{FC11EDB7-D5D7-40F1-B22E-FD68DD311BC2}" destId="{C20B40B8-634F-4641-89FF-713A47D0B240}" srcOrd="1" destOrd="0" presId="urn:microsoft.com/office/officeart/2005/8/layout/orgChart1"/>
    <dgm:cxn modelId="{259E9A12-9AFC-4CCB-9807-75328AF71F7E}" type="presParOf" srcId="{5489139D-030B-4F59-BF03-BCE78AFF0A82}" destId="{BD882B8B-5D61-4E74-B6A2-F8CE050493B7}" srcOrd="1" destOrd="0" presId="urn:microsoft.com/office/officeart/2005/8/layout/orgChart1"/>
    <dgm:cxn modelId="{FE04A168-D6CD-4A7E-8575-A882CD43C48E}" type="presParOf" srcId="{5489139D-030B-4F59-BF03-BCE78AFF0A82}" destId="{11DA1D1B-21CE-416D-B9DA-04F841D6627F}" srcOrd="2" destOrd="0" presId="urn:microsoft.com/office/officeart/2005/8/layout/orgChart1"/>
    <dgm:cxn modelId="{1F5B9A6B-3C4C-43ED-88D2-6EFE54B7ED73}" type="presParOf" srcId="{439179B7-2E9F-4749-BCEF-3F4074C0357A}" destId="{EDA94E54-D2F2-4A59-B6E3-05003F16427D}" srcOrd="2" destOrd="0" presId="urn:microsoft.com/office/officeart/2005/8/layout/orgChart1"/>
    <dgm:cxn modelId="{01105F6B-AFC0-49D4-8420-DFF8F68D8D82}" type="presParOf" srcId="{3128A916-71F9-409A-A07B-1B49B95BE2CC}" destId="{5E2E7FEA-E38B-46A0-BC99-69C7E1C700DE}" srcOrd="8" destOrd="0" presId="urn:microsoft.com/office/officeart/2005/8/layout/orgChart1"/>
    <dgm:cxn modelId="{571900E3-848B-4CE6-B9FB-E99E004DEAE1}" type="presParOf" srcId="{3128A916-71F9-409A-A07B-1B49B95BE2CC}" destId="{A55D6BF7-FD47-4A5B-B44D-08DF1ED82745}" srcOrd="9" destOrd="0" presId="urn:microsoft.com/office/officeart/2005/8/layout/orgChart1"/>
    <dgm:cxn modelId="{21C4B2FE-0522-449F-ADF3-43ADE5A055A8}" type="presParOf" srcId="{A55D6BF7-FD47-4A5B-B44D-08DF1ED82745}" destId="{94566553-A9C9-4BFD-95A0-BC953BE1D43A}" srcOrd="0" destOrd="0" presId="urn:microsoft.com/office/officeart/2005/8/layout/orgChart1"/>
    <dgm:cxn modelId="{5940EA7C-AA0B-48F8-A854-D33D670ED764}" type="presParOf" srcId="{94566553-A9C9-4BFD-95A0-BC953BE1D43A}" destId="{898347BD-7575-45CD-A549-B57E600B26F1}" srcOrd="0" destOrd="0" presId="urn:microsoft.com/office/officeart/2005/8/layout/orgChart1"/>
    <dgm:cxn modelId="{6573CAEB-05A2-45C6-BBCD-43A9775301AE}" type="presParOf" srcId="{94566553-A9C9-4BFD-95A0-BC953BE1D43A}" destId="{77488E5D-FB17-4A2B-B8F6-F23513739FF1}" srcOrd="1" destOrd="0" presId="urn:microsoft.com/office/officeart/2005/8/layout/orgChart1"/>
    <dgm:cxn modelId="{D614C046-4221-499A-8962-7C466808B52E}" type="presParOf" srcId="{A55D6BF7-FD47-4A5B-B44D-08DF1ED82745}" destId="{35D36FDA-4776-4E46-A8AF-E5FE852BF4D1}" srcOrd="1" destOrd="0" presId="urn:microsoft.com/office/officeart/2005/8/layout/orgChart1"/>
    <dgm:cxn modelId="{A38215A5-8305-4D5A-AD2B-8B695E07BE91}" type="presParOf" srcId="{35D36FDA-4776-4E46-A8AF-E5FE852BF4D1}" destId="{569D34E4-8774-48E3-99BA-85A0572E6DEC}" srcOrd="0" destOrd="0" presId="urn:microsoft.com/office/officeart/2005/8/layout/orgChart1"/>
    <dgm:cxn modelId="{77B1FA6D-4FC5-46F8-B639-19A173264A9E}" type="presParOf" srcId="{35D36FDA-4776-4E46-A8AF-E5FE852BF4D1}" destId="{7149557E-1223-47E5-8D2F-AAAFAAB8EAED}" srcOrd="1" destOrd="0" presId="urn:microsoft.com/office/officeart/2005/8/layout/orgChart1"/>
    <dgm:cxn modelId="{3CDA7F08-DAC1-4ACB-AA68-5857CC7645A4}" type="presParOf" srcId="{7149557E-1223-47E5-8D2F-AAAFAAB8EAED}" destId="{32ECB823-E24D-4A2C-9E26-0792A6E4796A}" srcOrd="0" destOrd="0" presId="urn:microsoft.com/office/officeart/2005/8/layout/orgChart1"/>
    <dgm:cxn modelId="{95BDF4D9-0AB3-40B6-A191-361E3F9D3C19}" type="presParOf" srcId="{32ECB823-E24D-4A2C-9E26-0792A6E4796A}" destId="{875EAC74-6C6D-4ED8-B225-43A7C17A5A80}" srcOrd="0" destOrd="0" presId="urn:microsoft.com/office/officeart/2005/8/layout/orgChart1"/>
    <dgm:cxn modelId="{F0A268F2-B5F1-43C2-9BF1-8DA841C87801}" type="presParOf" srcId="{32ECB823-E24D-4A2C-9E26-0792A6E4796A}" destId="{48F21330-FD57-433A-A46D-8ED2328CF45C}" srcOrd="1" destOrd="0" presId="urn:microsoft.com/office/officeart/2005/8/layout/orgChart1"/>
    <dgm:cxn modelId="{53EB2264-8B86-425A-8099-647462D1E782}" type="presParOf" srcId="{7149557E-1223-47E5-8D2F-AAAFAAB8EAED}" destId="{F247349A-FF0F-4DA7-BD4B-BB6654271EE0}" srcOrd="1" destOrd="0" presId="urn:microsoft.com/office/officeart/2005/8/layout/orgChart1"/>
    <dgm:cxn modelId="{1C0322C9-2705-420F-A631-CEB943BECFE5}" type="presParOf" srcId="{7149557E-1223-47E5-8D2F-AAAFAAB8EAED}" destId="{EFF996A1-F194-4AEF-9B9B-6830090F0EE2}" srcOrd="2" destOrd="0" presId="urn:microsoft.com/office/officeart/2005/8/layout/orgChart1"/>
    <dgm:cxn modelId="{CADC26D1-0F23-4E8E-A834-1AC9CFBC6C92}" type="presParOf" srcId="{A55D6BF7-FD47-4A5B-B44D-08DF1ED82745}" destId="{642ECAF8-A418-4156-95A4-8FE352D1FFBB}" srcOrd="2" destOrd="0" presId="urn:microsoft.com/office/officeart/2005/8/layout/orgChart1"/>
    <dgm:cxn modelId="{1C383E27-10E8-4DEB-A7F8-95B448A6946A}" type="presParOf" srcId="{71100702-FE7D-4B08-BDFC-8DEC51771BA5}" destId="{26F1EFAC-5AA4-4D8E-8283-1033C36670F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78EF0C-DF6F-45F3-AF3A-25297787150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4978AD1-C3D5-43EC-9C55-C5CC54C26A73}">
      <dgm:prSet phldrT="[Text]"/>
      <dgm:spPr/>
      <dgm:t>
        <a:bodyPr/>
        <a:lstStyle/>
        <a:p>
          <a:r>
            <a:rPr lang="en-GB" dirty="0"/>
            <a:t>Amanda Sullivan</a:t>
          </a:r>
          <a:br>
            <a:rPr lang="en-GB" dirty="0"/>
          </a:br>
          <a:r>
            <a:rPr lang="en-GB" dirty="0"/>
            <a:t>Chief Executive</a:t>
          </a:r>
        </a:p>
      </dgm:t>
    </dgm:pt>
    <dgm:pt modelId="{792DC5D7-A43C-4A66-9CCF-D45D62492403}" type="parTrans" cxnId="{A850A641-1AEF-4745-B77E-57B890B79B11}">
      <dgm:prSet/>
      <dgm:spPr/>
      <dgm:t>
        <a:bodyPr/>
        <a:lstStyle/>
        <a:p>
          <a:endParaRPr lang="en-GB"/>
        </a:p>
      </dgm:t>
    </dgm:pt>
    <dgm:pt modelId="{D24D32D5-C18B-4A23-A23C-2959C43EB023}" type="sibTrans" cxnId="{A850A641-1AEF-4745-B77E-57B890B79B11}">
      <dgm:prSet/>
      <dgm:spPr/>
      <dgm:t>
        <a:bodyPr/>
        <a:lstStyle/>
        <a:p>
          <a:endParaRPr lang="en-GB"/>
        </a:p>
      </dgm:t>
    </dgm:pt>
    <dgm:pt modelId="{D289A3C4-7429-4723-B7BA-1970B98C6530}">
      <dgm:prSet phldrT="[Text]"/>
      <dgm:spPr/>
      <dgm:t>
        <a:bodyPr/>
        <a:lstStyle/>
        <a:p>
          <a:r>
            <a:rPr lang="en-GB" dirty="0"/>
            <a:t>Rosa Waddingham</a:t>
          </a:r>
          <a:br>
            <a:rPr lang="en-GB" dirty="0"/>
          </a:br>
          <a:r>
            <a:rPr lang="en-GB" dirty="0"/>
            <a:t>Director of Nursing</a:t>
          </a:r>
        </a:p>
      </dgm:t>
    </dgm:pt>
    <dgm:pt modelId="{7305183F-F9CA-435B-87FE-558316F64E15}" type="parTrans" cxnId="{7CCA0AB9-4D7E-4C65-AF80-1F6AE1C40C84}">
      <dgm:prSet/>
      <dgm:spPr/>
      <dgm:t>
        <a:bodyPr/>
        <a:lstStyle/>
        <a:p>
          <a:endParaRPr lang="en-GB"/>
        </a:p>
      </dgm:t>
    </dgm:pt>
    <dgm:pt modelId="{68A0BC7B-7A12-414C-A8A7-CFEA28BED6EE}" type="sibTrans" cxnId="{7CCA0AB9-4D7E-4C65-AF80-1F6AE1C40C84}">
      <dgm:prSet/>
      <dgm:spPr/>
      <dgm:t>
        <a:bodyPr/>
        <a:lstStyle/>
        <a:p>
          <a:endParaRPr lang="en-GB"/>
        </a:p>
      </dgm:t>
    </dgm:pt>
    <dgm:pt modelId="{059E24FB-B19D-4C96-8737-9DF072650063}">
      <dgm:prSet phldrT="[Text]"/>
      <dgm:spPr/>
      <dgm:t>
        <a:bodyPr/>
        <a:lstStyle/>
        <a:p>
          <a:r>
            <a:rPr lang="en-GB" dirty="0"/>
            <a:t>Stuart </a:t>
          </a:r>
          <a:r>
            <a:rPr lang="en-GB" dirty="0" err="1"/>
            <a:t>Poynor</a:t>
          </a:r>
          <a:br>
            <a:rPr lang="en-GB" dirty="0"/>
          </a:br>
          <a:r>
            <a:rPr lang="en-GB" dirty="0"/>
            <a:t>Director of Finance and Deputy Chief Executive </a:t>
          </a:r>
        </a:p>
      </dgm:t>
    </dgm:pt>
    <dgm:pt modelId="{88C7479F-2EE8-4C53-A957-A3754576CE4E}" type="parTrans" cxnId="{3B2ECEB7-F183-4D2F-AAE0-3EB9C3DCCB2C}">
      <dgm:prSet/>
      <dgm:spPr/>
      <dgm:t>
        <a:bodyPr/>
        <a:lstStyle/>
        <a:p>
          <a:endParaRPr lang="en-GB"/>
        </a:p>
      </dgm:t>
    </dgm:pt>
    <dgm:pt modelId="{F2461F06-D328-4887-8FEF-B48AB48D84FF}" type="sibTrans" cxnId="{3B2ECEB7-F183-4D2F-AAE0-3EB9C3DCCB2C}">
      <dgm:prSet/>
      <dgm:spPr/>
      <dgm:t>
        <a:bodyPr/>
        <a:lstStyle/>
        <a:p>
          <a:endParaRPr lang="en-GB"/>
        </a:p>
      </dgm:t>
    </dgm:pt>
    <dgm:pt modelId="{F08E01F0-F68B-4527-BBD4-A2CA7AE79B8E}">
      <dgm:prSet phldrT="[Text]"/>
      <dgm:spPr/>
      <dgm:t>
        <a:bodyPr/>
        <a:lstStyle/>
        <a:p>
          <a:r>
            <a:rPr lang="en-GB" dirty="0"/>
            <a:t>Dave Briggs</a:t>
          </a:r>
        </a:p>
        <a:p>
          <a:r>
            <a:rPr lang="en-GB" dirty="0"/>
            <a:t>Medical Director </a:t>
          </a:r>
        </a:p>
      </dgm:t>
    </dgm:pt>
    <dgm:pt modelId="{EFA2147D-4A39-4746-AFE0-FB6BB838BF1A}" type="parTrans" cxnId="{6418B1E5-EC36-4D4D-A0D6-05E22BE84917}">
      <dgm:prSet/>
      <dgm:spPr/>
      <dgm:t>
        <a:bodyPr/>
        <a:lstStyle/>
        <a:p>
          <a:endParaRPr lang="en-GB"/>
        </a:p>
      </dgm:t>
    </dgm:pt>
    <dgm:pt modelId="{DFEBAB34-F8A4-471A-A190-39C03A9FF9F7}" type="sibTrans" cxnId="{6418B1E5-EC36-4D4D-A0D6-05E22BE84917}">
      <dgm:prSet/>
      <dgm:spPr/>
      <dgm:t>
        <a:bodyPr/>
        <a:lstStyle/>
        <a:p>
          <a:endParaRPr lang="en-GB"/>
        </a:p>
      </dgm:t>
    </dgm:pt>
    <dgm:pt modelId="{8757258B-EB02-494A-ADB1-C5D80DE5E084}">
      <dgm:prSet phldrT="[Text]"/>
      <dgm:spPr/>
      <dgm:t>
        <a:bodyPr/>
        <a:lstStyle/>
        <a:p>
          <a:r>
            <a:rPr lang="en-GB" dirty="0"/>
            <a:t>Lucy </a:t>
          </a:r>
          <a:r>
            <a:rPr lang="en-GB" dirty="0" err="1"/>
            <a:t>Dadge</a:t>
          </a:r>
          <a:br>
            <a:rPr lang="en-GB" dirty="0"/>
          </a:br>
          <a:r>
            <a:rPr lang="en-GB" dirty="0"/>
            <a:t>Director of Integration </a:t>
          </a:r>
        </a:p>
      </dgm:t>
    </dgm:pt>
    <dgm:pt modelId="{C6A6B890-6DD5-4DB7-A568-AD029499C708}" type="parTrans" cxnId="{3996BE5D-587B-4E46-8A49-89D4D59BA763}">
      <dgm:prSet/>
      <dgm:spPr/>
      <dgm:t>
        <a:bodyPr/>
        <a:lstStyle/>
        <a:p>
          <a:endParaRPr lang="en-GB"/>
        </a:p>
      </dgm:t>
    </dgm:pt>
    <dgm:pt modelId="{230AECEE-BE23-4F72-BC5C-781804CAD9FB}" type="sibTrans" cxnId="{3996BE5D-587B-4E46-8A49-89D4D59BA763}">
      <dgm:prSet/>
      <dgm:spPr/>
      <dgm:t>
        <a:bodyPr/>
        <a:lstStyle/>
        <a:p>
          <a:endParaRPr lang="en-GB"/>
        </a:p>
      </dgm:t>
    </dgm:pt>
    <dgm:pt modelId="{F4A127AF-B3C1-498F-8C44-43E3C1B7D63D}">
      <dgm:prSet phldrT="[Text]"/>
      <dgm:spPr/>
      <dgm:t>
        <a:bodyPr/>
        <a:lstStyle/>
        <a:p>
          <a:r>
            <a:rPr lang="en-GB" dirty="0"/>
            <a:t>See slides 4-19</a:t>
          </a:r>
        </a:p>
      </dgm:t>
    </dgm:pt>
    <dgm:pt modelId="{E43B8259-102D-44C7-918C-961AC3C484E4}" type="parTrans" cxnId="{3397DCE0-0236-4D56-869A-6E42FF210980}">
      <dgm:prSet/>
      <dgm:spPr/>
      <dgm:t>
        <a:bodyPr/>
        <a:lstStyle/>
        <a:p>
          <a:endParaRPr lang="en-GB"/>
        </a:p>
      </dgm:t>
    </dgm:pt>
    <dgm:pt modelId="{4F709C4C-E38E-4087-8E8F-9343155FBF95}" type="sibTrans" cxnId="{3397DCE0-0236-4D56-869A-6E42FF210980}">
      <dgm:prSet/>
      <dgm:spPr/>
      <dgm:t>
        <a:bodyPr/>
        <a:lstStyle/>
        <a:p>
          <a:endParaRPr lang="en-GB"/>
        </a:p>
      </dgm:t>
    </dgm:pt>
    <dgm:pt modelId="{372B8F7C-8E54-4037-9EF7-EC3EFBB688E5}">
      <dgm:prSet phldrT="[Text]"/>
      <dgm:spPr/>
      <dgm:t>
        <a:bodyPr/>
        <a:lstStyle/>
        <a:p>
          <a:r>
            <a:rPr lang="en-GB" dirty="0"/>
            <a:t>See slides 20- 45</a:t>
          </a:r>
        </a:p>
      </dgm:t>
    </dgm:pt>
    <dgm:pt modelId="{E99F3B74-C80D-4D06-9F45-722F86041E61}" type="parTrans" cxnId="{3E8BC03F-9A58-443A-9B42-65FE05CDEB10}">
      <dgm:prSet/>
      <dgm:spPr/>
      <dgm:t>
        <a:bodyPr/>
        <a:lstStyle/>
        <a:p>
          <a:endParaRPr lang="en-GB"/>
        </a:p>
      </dgm:t>
    </dgm:pt>
    <dgm:pt modelId="{B24D3114-6290-44E5-B195-E7A9D7D9D63A}" type="sibTrans" cxnId="{3E8BC03F-9A58-443A-9B42-65FE05CDEB10}">
      <dgm:prSet/>
      <dgm:spPr/>
      <dgm:t>
        <a:bodyPr/>
        <a:lstStyle/>
        <a:p>
          <a:endParaRPr lang="en-GB"/>
        </a:p>
      </dgm:t>
    </dgm:pt>
    <dgm:pt modelId="{C334A647-EA65-4151-84A8-E820D3297F65}">
      <dgm:prSet phldrT="[Text]"/>
      <dgm:spPr/>
      <dgm:t>
        <a:bodyPr/>
        <a:lstStyle/>
        <a:p>
          <a:r>
            <a:rPr lang="en-GB" dirty="0"/>
            <a:t>See slides 46-54</a:t>
          </a:r>
        </a:p>
      </dgm:t>
    </dgm:pt>
    <dgm:pt modelId="{4B9C57CF-9643-4836-819A-A55098EA58AC}" type="parTrans" cxnId="{53B0011F-0D5F-4406-96B7-40094EA3CD57}">
      <dgm:prSet/>
      <dgm:spPr/>
      <dgm:t>
        <a:bodyPr/>
        <a:lstStyle/>
        <a:p>
          <a:endParaRPr lang="en-GB"/>
        </a:p>
      </dgm:t>
    </dgm:pt>
    <dgm:pt modelId="{655ACC88-F171-42A7-A025-42F3F2724137}" type="sibTrans" cxnId="{53B0011F-0D5F-4406-96B7-40094EA3CD57}">
      <dgm:prSet/>
      <dgm:spPr/>
      <dgm:t>
        <a:bodyPr/>
        <a:lstStyle/>
        <a:p>
          <a:endParaRPr lang="en-GB"/>
        </a:p>
      </dgm:t>
    </dgm:pt>
    <dgm:pt modelId="{DBEA5D36-BC13-4249-95E2-F6DC391B3ADC}">
      <dgm:prSet phldrT="[Text]"/>
      <dgm:spPr/>
      <dgm:t>
        <a:bodyPr/>
        <a:lstStyle/>
        <a:p>
          <a:r>
            <a:rPr lang="en-GB" dirty="0"/>
            <a:t>See slide 55-62</a:t>
          </a:r>
        </a:p>
      </dgm:t>
    </dgm:pt>
    <dgm:pt modelId="{37767159-2D8D-4FE3-8D0C-F82DF6C74DEA}" type="parTrans" cxnId="{3FC26D51-AAFC-494D-8B87-CD827DF4BC36}">
      <dgm:prSet/>
      <dgm:spPr/>
      <dgm:t>
        <a:bodyPr/>
        <a:lstStyle/>
        <a:p>
          <a:endParaRPr lang="en-GB"/>
        </a:p>
      </dgm:t>
    </dgm:pt>
    <dgm:pt modelId="{961E6CE8-5805-469D-9855-BAC41DADB634}" type="sibTrans" cxnId="{3FC26D51-AAFC-494D-8B87-CD827DF4BC36}">
      <dgm:prSet/>
      <dgm:spPr/>
      <dgm:t>
        <a:bodyPr/>
        <a:lstStyle/>
        <a:p>
          <a:endParaRPr lang="en-GB"/>
        </a:p>
      </dgm:t>
    </dgm:pt>
    <dgm:pt modelId="{A84BDBA3-0D8A-4A13-831E-F425E635BCC8}">
      <dgm:prSet/>
      <dgm:spPr/>
      <dgm:t>
        <a:bodyPr/>
        <a:lstStyle/>
        <a:p>
          <a:r>
            <a:rPr lang="en-GB" dirty="0"/>
            <a:t>Alex Ball</a:t>
          </a:r>
          <a:br>
            <a:rPr lang="en-GB" dirty="0"/>
          </a:br>
          <a:r>
            <a:rPr lang="en-GB" dirty="0"/>
            <a:t>Director of Communications and Engagement </a:t>
          </a:r>
        </a:p>
      </dgm:t>
    </dgm:pt>
    <dgm:pt modelId="{EE2D63EC-378C-407D-84CA-3A0ABD564DD4}" type="parTrans" cxnId="{76A9FD17-CB20-4835-8C2B-83BA55C03BBF}">
      <dgm:prSet/>
      <dgm:spPr/>
      <dgm:t>
        <a:bodyPr/>
        <a:lstStyle/>
        <a:p>
          <a:endParaRPr lang="en-GB"/>
        </a:p>
      </dgm:t>
    </dgm:pt>
    <dgm:pt modelId="{19A6DEA6-9491-422C-9F69-41B0A8A4FAEF}" type="sibTrans" cxnId="{76A9FD17-CB20-4835-8C2B-83BA55C03BBF}">
      <dgm:prSet/>
      <dgm:spPr/>
      <dgm:t>
        <a:bodyPr/>
        <a:lstStyle/>
        <a:p>
          <a:endParaRPr lang="en-GB"/>
        </a:p>
      </dgm:t>
    </dgm:pt>
    <dgm:pt modelId="{C5D59EFA-F4ED-4A4D-88E7-02908C443CF9}">
      <dgm:prSet/>
      <dgm:spPr/>
      <dgm:t>
        <a:bodyPr/>
        <a:lstStyle/>
        <a:p>
          <a:r>
            <a:rPr lang="en-GB" dirty="0"/>
            <a:t>See Slides 63-64</a:t>
          </a:r>
        </a:p>
      </dgm:t>
    </dgm:pt>
    <dgm:pt modelId="{4683F767-A47C-4470-B2A4-4A190D1B0E74}" type="parTrans" cxnId="{0879505C-4C5C-498D-846A-AF85C4EAED68}">
      <dgm:prSet/>
      <dgm:spPr/>
      <dgm:t>
        <a:bodyPr/>
        <a:lstStyle/>
        <a:p>
          <a:endParaRPr lang="en-GB"/>
        </a:p>
      </dgm:t>
    </dgm:pt>
    <dgm:pt modelId="{A4F152F5-C56F-4B1B-80E5-EC09CF1E8AA0}" type="sibTrans" cxnId="{0879505C-4C5C-498D-846A-AF85C4EAED68}">
      <dgm:prSet/>
      <dgm:spPr/>
      <dgm:t>
        <a:bodyPr/>
        <a:lstStyle/>
        <a:p>
          <a:endParaRPr lang="en-GB"/>
        </a:p>
      </dgm:t>
    </dgm:pt>
    <dgm:pt modelId="{BF5AC4CF-68DF-491C-BC15-73CCE9A7DCE6}" type="pres">
      <dgm:prSet presAssocID="{9678EF0C-DF6F-45F3-AF3A-25297787150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DAFB4F4-B1AE-472A-9F18-5DEC26306AEB}" type="pres">
      <dgm:prSet presAssocID="{74978AD1-C3D5-43EC-9C55-C5CC54C26A73}" presName="hierRoot1" presStyleCnt="0">
        <dgm:presLayoutVars>
          <dgm:hierBranch val="init"/>
        </dgm:presLayoutVars>
      </dgm:prSet>
      <dgm:spPr/>
    </dgm:pt>
    <dgm:pt modelId="{15FB3EC5-69A0-4650-B19F-A97AF5E4335C}" type="pres">
      <dgm:prSet presAssocID="{74978AD1-C3D5-43EC-9C55-C5CC54C26A73}" presName="rootComposite1" presStyleCnt="0"/>
      <dgm:spPr/>
    </dgm:pt>
    <dgm:pt modelId="{DC903334-6424-432D-A590-6C5C53FFFBDE}" type="pres">
      <dgm:prSet presAssocID="{74978AD1-C3D5-43EC-9C55-C5CC54C26A73}" presName="rootText1" presStyleLbl="node0" presStyleIdx="0" presStyleCnt="1">
        <dgm:presLayoutVars>
          <dgm:chPref val="3"/>
        </dgm:presLayoutVars>
      </dgm:prSet>
      <dgm:spPr/>
    </dgm:pt>
    <dgm:pt modelId="{0E238CC0-D183-4F8B-9D64-0097605BCE38}" type="pres">
      <dgm:prSet presAssocID="{74978AD1-C3D5-43EC-9C55-C5CC54C26A73}" presName="rootConnector1" presStyleLbl="node1" presStyleIdx="0" presStyleCnt="0"/>
      <dgm:spPr/>
    </dgm:pt>
    <dgm:pt modelId="{A0D108EF-F2FB-4E72-BC0B-7DF6415E92DE}" type="pres">
      <dgm:prSet presAssocID="{74978AD1-C3D5-43EC-9C55-C5CC54C26A73}" presName="hierChild2" presStyleCnt="0"/>
      <dgm:spPr/>
    </dgm:pt>
    <dgm:pt modelId="{5468C603-5E5C-4553-A0BB-26C1A7CFDE9C}" type="pres">
      <dgm:prSet presAssocID="{C6A6B890-6DD5-4DB7-A568-AD029499C708}" presName="Name37" presStyleLbl="parChTrans1D2" presStyleIdx="0" presStyleCnt="5"/>
      <dgm:spPr/>
    </dgm:pt>
    <dgm:pt modelId="{70D6D4BF-2729-406D-A32A-F63ED18CD647}" type="pres">
      <dgm:prSet presAssocID="{8757258B-EB02-494A-ADB1-C5D80DE5E084}" presName="hierRoot2" presStyleCnt="0">
        <dgm:presLayoutVars>
          <dgm:hierBranch val="init"/>
        </dgm:presLayoutVars>
      </dgm:prSet>
      <dgm:spPr/>
    </dgm:pt>
    <dgm:pt modelId="{8E3D535F-D666-4137-A8FB-575241DD9713}" type="pres">
      <dgm:prSet presAssocID="{8757258B-EB02-494A-ADB1-C5D80DE5E084}" presName="rootComposite" presStyleCnt="0"/>
      <dgm:spPr/>
    </dgm:pt>
    <dgm:pt modelId="{3B4197FA-5D2B-4EC4-B968-9550289E6D51}" type="pres">
      <dgm:prSet presAssocID="{8757258B-EB02-494A-ADB1-C5D80DE5E084}" presName="rootText" presStyleLbl="node2" presStyleIdx="0" presStyleCnt="5">
        <dgm:presLayoutVars>
          <dgm:chPref val="3"/>
        </dgm:presLayoutVars>
      </dgm:prSet>
      <dgm:spPr/>
    </dgm:pt>
    <dgm:pt modelId="{C1209587-EAE8-41E5-96DD-5D7E36420704}" type="pres">
      <dgm:prSet presAssocID="{8757258B-EB02-494A-ADB1-C5D80DE5E084}" presName="rootConnector" presStyleLbl="node2" presStyleIdx="0" presStyleCnt="5"/>
      <dgm:spPr/>
    </dgm:pt>
    <dgm:pt modelId="{50652AA1-3B9C-4F49-80F5-FAC8D0B13452}" type="pres">
      <dgm:prSet presAssocID="{8757258B-EB02-494A-ADB1-C5D80DE5E084}" presName="hierChild4" presStyleCnt="0"/>
      <dgm:spPr/>
    </dgm:pt>
    <dgm:pt modelId="{23466D0F-9933-480A-B01E-BD3704BA1796}" type="pres">
      <dgm:prSet presAssocID="{E43B8259-102D-44C7-918C-961AC3C484E4}" presName="Name37" presStyleLbl="parChTrans1D3" presStyleIdx="0" presStyleCnt="5"/>
      <dgm:spPr/>
    </dgm:pt>
    <dgm:pt modelId="{26025E50-CBD7-4802-9F6B-9E5C84637F42}" type="pres">
      <dgm:prSet presAssocID="{F4A127AF-B3C1-498F-8C44-43E3C1B7D63D}" presName="hierRoot2" presStyleCnt="0">
        <dgm:presLayoutVars>
          <dgm:hierBranch val="init"/>
        </dgm:presLayoutVars>
      </dgm:prSet>
      <dgm:spPr/>
    </dgm:pt>
    <dgm:pt modelId="{8538B854-A7B2-46B8-AA62-AF73E1641BBF}" type="pres">
      <dgm:prSet presAssocID="{F4A127AF-B3C1-498F-8C44-43E3C1B7D63D}" presName="rootComposite" presStyleCnt="0"/>
      <dgm:spPr/>
    </dgm:pt>
    <dgm:pt modelId="{83A33CC4-DFBE-4E96-8D17-68717F8B3B5A}" type="pres">
      <dgm:prSet presAssocID="{F4A127AF-B3C1-498F-8C44-43E3C1B7D63D}" presName="rootText" presStyleLbl="node3" presStyleIdx="0" presStyleCnt="5" custLinFactNeighborX="1183" custLinFactNeighborY="-2880">
        <dgm:presLayoutVars>
          <dgm:chPref val="3"/>
        </dgm:presLayoutVars>
      </dgm:prSet>
      <dgm:spPr/>
    </dgm:pt>
    <dgm:pt modelId="{A7CEB784-6A84-4E22-9FDE-D12B845DD1EA}" type="pres">
      <dgm:prSet presAssocID="{F4A127AF-B3C1-498F-8C44-43E3C1B7D63D}" presName="rootConnector" presStyleLbl="node3" presStyleIdx="0" presStyleCnt="5"/>
      <dgm:spPr/>
    </dgm:pt>
    <dgm:pt modelId="{69620A18-6E7A-4610-9DD2-13651AA43CD4}" type="pres">
      <dgm:prSet presAssocID="{F4A127AF-B3C1-498F-8C44-43E3C1B7D63D}" presName="hierChild4" presStyleCnt="0"/>
      <dgm:spPr/>
    </dgm:pt>
    <dgm:pt modelId="{74C41503-FB80-4432-B54F-683E944C23A7}" type="pres">
      <dgm:prSet presAssocID="{F4A127AF-B3C1-498F-8C44-43E3C1B7D63D}" presName="hierChild5" presStyleCnt="0"/>
      <dgm:spPr/>
    </dgm:pt>
    <dgm:pt modelId="{1D46D705-F5E4-43AC-A077-2C69D6461B74}" type="pres">
      <dgm:prSet presAssocID="{8757258B-EB02-494A-ADB1-C5D80DE5E084}" presName="hierChild5" presStyleCnt="0"/>
      <dgm:spPr/>
    </dgm:pt>
    <dgm:pt modelId="{EB4FC45D-A313-4CDF-BB3A-D7E4257586B2}" type="pres">
      <dgm:prSet presAssocID="{7305183F-F9CA-435B-87FE-558316F64E15}" presName="Name37" presStyleLbl="parChTrans1D2" presStyleIdx="1" presStyleCnt="5"/>
      <dgm:spPr/>
    </dgm:pt>
    <dgm:pt modelId="{009D26B4-C384-456F-93D8-F6A3BE9DB38E}" type="pres">
      <dgm:prSet presAssocID="{D289A3C4-7429-4723-B7BA-1970B98C6530}" presName="hierRoot2" presStyleCnt="0">
        <dgm:presLayoutVars>
          <dgm:hierBranch val="init"/>
        </dgm:presLayoutVars>
      </dgm:prSet>
      <dgm:spPr/>
    </dgm:pt>
    <dgm:pt modelId="{1ABF875D-1C89-4CE4-985F-AA37DA16EC27}" type="pres">
      <dgm:prSet presAssocID="{D289A3C4-7429-4723-B7BA-1970B98C6530}" presName="rootComposite" presStyleCnt="0"/>
      <dgm:spPr/>
    </dgm:pt>
    <dgm:pt modelId="{8FFF642D-CD05-4547-A72E-4C4A9F2BB9A3}" type="pres">
      <dgm:prSet presAssocID="{D289A3C4-7429-4723-B7BA-1970B98C6530}" presName="rootText" presStyleLbl="node2" presStyleIdx="1" presStyleCnt="5">
        <dgm:presLayoutVars>
          <dgm:chPref val="3"/>
        </dgm:presLayoutVars>
      </dgm:prSet>
      <dgm:spPr/>
    </dgm:pt>
    <dgm:pt modelId="{1A2556E6-82DC-4CDF-BA12-B5CE73C60C10}" type="pres">
      <dgm:prSet presAssocID="{D289A3C4-7429-4723-B7BA-1970B98C6530}" presName="rootConnector" presStyleLbl="node2" presStyleIdx="1" presStyleCnt="5"/>
      <dgm:spPr/>
    </dgm:pt>
    <dgm:pt modelId="{2C41364D-48DA-4D9B-BDBA-65507C12B615}" type="pres">
      <dgm:prSet presAssocID="{D289A3C4-7429-4723-B7BA-1970B98C6530}" presName="hierChild4" presStyleCnt="0"/>
      <dgm:spPr/>
    </dgm:pt>
    <dgm:pt modelId="{1CDED629-C860-49E5-934A-034A7B19881C}" type="pres">
      <dgm:prSet presAssocID="{E99F3B74-C80D-4D06-9F45-722F86041E61}" presName="Name37" presStyleLbl="parChTrans1D3" presStyleIdx="1" presStyleCnt="5"/>
      <dgm:spPr/>
    </dgm:pt>
    <dgm:pt modelId="{A3FDAB60-8BFC-4948-8045-2BE27599E593}" type="pres">
      <dgm:prSet presAssocID="{372B8F7C-8E54-4037-9EF7-EC3EFBB688E5}" presName="hierRoot2" presStyleCnt="0">
        <dgm:presLayoutVars>
          <dgm:hierBranch val="init"/>
        </dgm:presLayoutVars>
      </dgm:prSet>
      <dgm:spPr/>
    </dgm:pt>
    <dgm:pt modelId="{28C61E83-5A90-42AF-8972-299C6FF5F7A1}" type="pres">
      <dgm:prSet presAssocID="{372B8F7C-8E54-4037-9EF7-EC3EFBB688E5}" presName="rootComposite" presStyleCnt="0"/>
      <dgm:spPr/>
    </dgm:pt>
    <dgm:pt modelId="{71F7887A-C171-45A3-A52E-3DAEABFC640B}" type="pres">
      <dgm:prSet presAssocID="{372B8F7C-8E54-4037-9EF7-EC3EFBB688E5}" presName="rootText" presStyleLbl="node3" presStyleIdx="1" presStyleCnt="5">
        <dgm:presLayoutVars>
          <dgm:chPref val="3"/>
        </dgm:presLayoutVars>
      </dgm:prSet>
      <dgm:spPr/>
    </dgm:pt>
    <dgm:pt modelId="{7D2D475F-DEDB-4414-A4F0-835EEE985660}" type="pres">
      <dgm:prSet presAssocID="{372B8F7C-8E54-4037-9EF7-EC3EFBB688E5}" presName="rootConnector" presStyleLbl="node3" presStyleIdx="1" presStyleCnt="5"/>
      <dgm:spPr/>
    </dgm:pt>
    <dgm:pt modelId="{9C10D028-6520-4CB3-B067-23BF85A950E9}" type="pres">
      <dgm:prSet presAssocID="{372B8F7C-8E54-4037-9EF7-EC3EFBB688E5}" presName="hierChild4" presStyleCnt="0"/>
      <dgm:spPr/>
    </dgm:pt>
    <dgm:pt modelId="{F57DF85A-4881-41FE-BD79-F41376E50DC5}" type="pres">
      <dgm:prSet presAssocID="{372B8F7C-8E54-4037-9EF7-EC3EFBB688E5}" presName="hierChild5" presStyleCnt="0"/>
      <dgm:spPr/>
    </dgm:pt>
    <dgm:pt modelId="{2BE4A696-7498-4E36-B78C-494FCB1F35BC}" type="pres">
      <dgm:prSet presAssocID="{D289A3C4-7429-4723-B7BA-1970B98C6530}" presName="hierChild5" presStyleCnt="0"/>
      <dgm:spPr/>
    </dgm:pt>
    <dgm:pt modelId="{67BA1442-5693-42C6-968C-74514CA30E4F}" type="pres">
      <dgm:prSet presAssocID="{88C7479F-2EE8-4C53-A957-A3754576CE4E}" presName="Name37" presStyleLbl="parChTrans1D2" presStyleIdx="2" presStyleCnt="5"/>
      <dgm:spPr/>
    </dgm:pt>
    <dgm:pt modelId="{A44431CD-BD63-4126-AF14-863A261BDFAA}" type="pres">
      <dgm:prSet presAssocID="{059E24FB-B19D-4C96-8737-9DF072650063}" presName="hierRoot2" presStyleCnt="0">
        <dgm:presLayoutVars>
          <dgm:hierBranch val="init"/>
        </dgm:presLayoutVars>
      </dgm:prSet>
      <dgm:spPr/>
    </dgm:pt>
    <dgm:pt modelId="{617657EB-B45C-445A-9A4E-D7485814FDB1}" type="pres">
      <dgm:prSet presAssocID="{059E24FB-B19D-4C96-8737-9DF072650063}" presName="rootComposite" presStyleCnt="0"/>
      <dgm:spPr/>
    </dgm:pt>
    <dgm:pt modelId="{FF5915D0-CBEB-4654-9F8B-A74F81281F2B}" type="pres">
      <dgm:prSet presAssocID="{059E24FB-B19D-4C96-8737-9DF072650063}" presName="rootText" presStyleLbl="node2" presStyleIdx="2" presStyleCnt="5">
        <dgm:presLayoutVars>
          <dgm:chPref val="3"/>
        </dgm:presLayoutVars>
      </dgm:prSet>
      <dgm:spPr/>
    </dgm:pt>
    <dgm:pt modelId="{4FE981F1-A846-4B3E-8947-9AE62B4F4C88}" type="pres">
      <dgm:prSet presAssocID="{059E24FB-B19D-4C96-8737-9DF072650063}" presName="rootConnector" presStyleLbl="node2" presStyleIdx="2" presStyleCnt="5"/>
      <dgm:spPr/>
    </dgm:pt>
    <dgm:pt modelId="{D96589B0-A9EA-4EB1-A7B5-2534A48DA381}" type="pres">
      <dgm:prSet presAssocID="{059E24FB-B19D-4C96-8737-9DF072650063}" presName="hierChild4" presStyleCnt="0"/>
      <dgm:spPr/>
    </dgm:pt>
    <dgm:pt modelId="{A0E56D24-9720-44C3-9259-D9420BFC7D48}" type="pres">
      <dgm:prSet presAssocID="{4B9C57CF-9643-4836-819A-A55098EA58AC}" presName="Name37" presStyleLbl="parChTrans1D3" presStyleIdx="2" presStyleCnt="5"/>
      <dgm:spPr/>
    </dgm:pt>
    <dgm:pt modelId="{79BF227D-1260-45C6-8960-DDD8F5CDBC31}" type="pres">
      <dgm:prSet presAssocID="{C334A647-EA65-4151-84A8-E820D3297F65}" presName="hierRoot2" presStyleCnt="0">
        <dgm:presLayoutVars>
          <dgm:hierBranch val="init"/>
        </dgm:presLayoutVars>
      </dgm:prSet>
      <dgm:spPr/>
    </dgm:pt>
    <dgm:pt modelId="{F9390BBD-624B-48C2-A0DF-D83CFA4ACCFE}" type="pres">
      <dgm:prSet presAssocID="{C334A647-EA65-4151-84A8-E820D3297F65}" presName="rootComposite" presStyleCnt="0"/>
      <dgm:spPr/>
    </dgm:pt>
    <dgm:pt modelId="{811D7CEE-9A45-42A1-B0F3-4D8B187D8C98}" type="pres">
      <dgm:prSet presAssocID="{C334A647-EA65-4151-84A8-E820D3297F65}" presName="rootText" presStyleLbl="node3" presStyleIdx="2" presStyleCnt="5">
        <dgm:presLayoutVars>
          <dgm:chPref val="3"/>
        </dgm:presLayoutVars>
      </dgm:prSet>
      <dgm:spPr/>
    </dgm:pt>
    <dgm:pt modelId="{DFE47EB4-18DF-4236-802E-2229015FC006}" type="pres">
      <dgm:prSet presAssocID="{C334A647-EA65-4151-84A8-E820D3297F65}" presName="rootConnector" presStyleLbl="node3" presStyleIdx="2" presStyleCnt="5"/>
      <dgm:spPr/>
    </dgm:pt>
    <dgm:pt modelId="{3DE624B6-0E60-495A-BA25-3B14E2FEFF9E}" type="pres">
      <dgm:prSet presAssocID="{C334A647-EA65-4151-84A8-E820D3297F65}" presName="hierChild4" presStyleCnt="0"/>
      <dgm:spPr/>
    </dgm:pt>
    <dgm:pt modelId="{E65E32E1-4840-4842-AEEA-C331143E9C8C}" type="pres">
      <dgm:prSet presAssocID="{C334A647-EA65-4151-84A8-E820D3297F65}" presName="hierChild5" presStyleCnt="0"/>
      <dgm:spPr/>
    </dgm:pt>
    <dgm:pt modelId="{7BEE4AE8-5BDB-4230-8774-242E88DDCDAB}" type="pres">
      <dgm:prSet presAssocID="{059E24FB-B19D-4C96-8737-9DF072650063}" presName="hierChild5" presStyleCnt="0"/>
      <dgm:spPr/>
    </dgm:pt>
    <dgm:pt modelId="{B51AB277-BCE2-44DA-B388-10BD23997A12}" type="pres">
      <dgm:prSet presAssocID="{EFA2147D-4A39-4746-AFE0-FB6BB838BF1A}" presName="Name37" presStyleLbl="parChTrans1D2" presStyleIdx="3" presStyleCnt="5"/>
      <dgm:spPr/>
    </dgm:pt>
    <dgm:pt modelId="{AB9EAE1C-3C97-4F19-9D7C-698AA28F38C1}" type="pres">
      <dgm:prSet presAssocID="{F08E01F0-F68B-4527-BBD4-A2CA7AE79B8E}" presName="hierRoot2" presStyleCnt="0">
        <dgm:presLayoutVars>
          <dgm:hierBranch val="init"/>
        </dgm:presLayoutVars>
      </dgm:prSet>
      <dgm:spPr/>
    </dgm:pt>
    <dgm:pt modelId="{4A7DBE5D-5802-486C-A8FA-417EF71E911F}" type="pres">
      <dgm:prSet presAssocID="{F08E01F0-F68B-4527-BBD4-A2CA7AE79B8E}" presName="rootComposite" presStyleCnt="0"/>
      <dgm:spPr/>
    </dgm:pt>
    <dgm:pt modelId="{635254ED-0556-4E67-8D6A-444AA418A357}" type="pres">
      <dgm:prSet presAssocID="{F08E01F0-F68B-4527-BBD4-A2CA7AE79B8E}" presName="rootText" presStyleLbl="node2" presStyleIdx="3" presStyleCnt="5">
        <dgm:presLayoutVars>
          <dgm:chPref val="3"/>
        </dgm:presLayoutVars>
      </dgm:prSet>
      <dgm:spPr/>
    </dgm:pt>
    <dgm:pt modelId="{E506313F-ABCB-4243-9BB2-4A2E12DFEAC8}" type="pres">
      <dgm:prSet presAssocID="{F08E01F0-F68B-4527-BBD4-A2CA7AE79B8E}" presName="rootConnector" presStyleLbl="node2" presStyleIdx="3" presStyleCnt="5"/>
      <dgm:spPr/>
    </dgm:pt>
    <dgm:pt modelId="{7F9E12AE-4E83-4ED1-98BF-A436E723A0A1}" type="pres">
      <dgm:prSet presAssocID="{F08E01F0-F68B-4527-BBD4-A2CA7AE79B8E}" presName="hierChild4" presStyleCnt="0"/>
      <dgm:spPr/>
    </dgm:pt>
    <dgm:pt modelId="{AD7B5108-6DC8-4C1C-88C7-61D8706F3894}" type="pres">
      <dgm:prSet presAssocID="{37767159-2D8D-4FE3-8D0C-F82DF6C74DEA}" presName="Name37" presStyleLbl="parChTrans1D3" presStyleIdx="3" presStyleCnt="5"/>
      <dgm:spPr/>
    </dgm:pt>
    <dgm:pt modelId="{D195B914-7678-430F-BF5F-3B5BFCBDF515}" type="pres">
      <dgm:prSet presAssocID="{DBEA5D36-BC13-4249-95E2-F6DC391B3ADC}" presName="hierRoot2" presStyleCnt="0">
        <dgm:presLayoutVars>
          <dgm:hierBranch val="init"/>
        </dgm:presLayoutVars>
      </dgm:prSet>
      <dgm:spPr/>
    </dgm:pt>
    <dgm:pt modelId="{55DB37BD-5724-43B6-B5F5-21418E72E329}" type="pres">
      <dgm:prSet presAssocID="{DBEA5D36-BC13-4249-95E2-F6DC391B3ADC}" presName="rootComposite" presStyleCnt="0"/>
      <dgm:spPr/>
    </dgm:pt>
    <dgm:pt modelId="{7B2D0428-961C-4EA5-8C62-B03682F12F05}" type="pres">
      <dgm:prSet presAssocID="{DBEA5D36-BC13-4249-95E2-F6DC391B3ADC}" presName="rootText" presStyleLbl="node3" presStyleIdx="3" presStyleCnt="5">
        <dgm:presLayoutVars>
          <dgm:chPref val="3"/>
        </dgm:presLayoutVars>
      </dgm:prSet>
      <dgm:spPr/>
    </dgm:pt>
    <dgm:pt modelId="{FBCE521A-1B6C-4C72-A23E-60E66ECFC96E}" type="pres">
      <dgm:prSet presAssocID="{DBEA5D36-BC13-4249-95E2-F6DC391B3ADC}" presName="rootConnector" presStyleLbl="node3" presStyleIdx="3" presStyleCnt="5"/>
      <dgm:spPr/>
    </dgm:pt>
    <dgm:pt modelId="{97288CDD-8004-4998-8C03-3DD535997A66}" type="pres">
      <dgm:prSet presAssocID="{DBEA5D36-BC13-4249-95E2-F6DC391B3ADC}" presName="hierChild4" presStyleCnt="0"/>
      <dgm:spPr/>
    </dgm:pt>
    <dgm:pt modelId="{BFA3697F-5711-4516-B99A-56639CC47D32}" type="pres">
      <dgm:prSet presAssocID="{DBEA5D36-BC13-4249-95E2-F6DC391B3ADC}" presName="hierChild5" presStyleCnt="0"/>
      <dgm:spPr/>
    </dgm:pt>
    <dgm:pt modelId="{5BA955D4-6059-4583-8EED-C403271EC68A}" type="pres">
      <dgm:prSet presAssocID="{F08E01F0-F68B-4527-BBD4-A2CA7AE79B8E}" presName="hierChild5" presStyleCnt="0"/>
      <dgm:spPr/>
    </dgm:pt>
    <dgm:pt modelId="{BD7A00BA-3843-4351-B729-6B8A84FB4D56}" type="pres">
      <dgm:prSet presAssocID="{EE2D63EC-378C-407D-84CA-3A0ABD564DD4}" presName="Name37" presStyleLbl="parChTrans1D2" presStyleIdx="4" presStyleCnt="5"/>
      <dgm:spPr/>
    </dgm:pt>
    <dgm:pt modelId="{AC6721D7-4DF8-422B-9D4E-AEAB92C65D7E}" type="pres">
      <dgm:prSet presAssocID="{A84BDBA3-0D8A-4A13-831E-F425E635BCC8}" presName="hierRoot2" presStyleCnt="0">
        <dgm:presLayoutVars>
          <dgm:hierBranch val="init"/>
        </dgm:presLayoutVars>
      </dgm:prSet>
      <dgm:spPr/>
    </dgm:pt>
    <dgm:pt modelId="{B5427BAD-7549-44EC-8570-EC82463EE442}" type="pres">
      <dgm:prSet presAssocID="{A84BDBA3-0D8A-4A13-831E-F425E635BCC8}" presName="rootComposite" presStyleCnt="0"/>
      <dgm:spPr/>
    </dgm:pt>
    <dgm:pt modelId="{9B71DD81-0949-45ED-95FF-53F8A15D80CF}" type="pres">
      <dgm:prSet presAssocID="{A84BDBA3-0D8A-4A13-831E-F425E635BCC8}" presName="rootText" presStyleLbl="node2" presStyleIdx="4" presStyleCnt="5">
        <dgm:presLayoutVars>
          <dgm:chPref val="3"/>
        </dgm:presLayoutVars>
      </dgm:prSet>
      <dgm:spPr/>
    </dgm:pt>
    <dgm:pt modelId="{5CC2ED5A-233A-4943-8F10-D4835EC32240}" type="pres">
      <dgm:prSet presAssocID="{A84BDBA3-0D8A-4A13-831E-F425E635BCC8}" presName="rootConnector" presStyleLbl="node2" presStyleIdx="4" presStyleCnt="5"/>
      <dgm:spPr/>
    </dgm:pt>
    <dgm:pt modelId="{26AE811D-68A5-4185-8B6E-6CB3392D0156}" type="pres">
      <dgm:prSet presAssocID="{A84BDBA3-0D8A-4A13-831E-F425E635BCC8}" presName="hierChild4" presStyleCnt="0"/>
      <dgm:spPr/>
    </dgm:pt>
    <dgm:pt modelId="{A039BB0A-CAB2-4B99-B01B-11FC0C935B02}" type="pres">
      <dgm:prSet presAssocID="{4683F767-A47C-4470-B2A4-4A190D1B0E74}" presName="Name37" presStyleLbl="parChTrans1D3" presStyleIdx="4" presStyleCnt="5"/>
      <dgm:spPr/>
    </dgm:pt>
    <dgm:pt modelId="{31F7E493-1E77-4DE8-8FFF-2E3EFED0BDCA}" type="pres">
      <dgm:prSet presAssocID="{C5D59EFA-F4ED-4A4D-88E7-02908C443CF9}" presName="hierRoot2" presStyleCnt="0">
        <dgm:presLayoutVars>
          <dgm:hierBranch val="init"/>
        </dgm:presLayoutVars>
      </dgm:prSet>
      <dgm:spPr/>
    </dgm:pt>
    <dgm:pt modelId="{C5323B47-9F51-4C5A-9F8C-F37A471576CD}" type="pres">
      <dgm:prSet presAssocID="{C5D59EFA-F4ED-4A4D-88E7-02908C443CF9}" presName="rootComposite" presStyleCnt="0"/>
      <dgm:spPr/>
    </dgm:pt>
    <dgm:pt modelId="{919C238E-BBE8-4238-8676-CC066B94F328}" type="pres">
      <dgm:prSet presAssocID="{C5D59EFA-F4ED-4A4D-88E7-02908C443CF9}" presName="rootText" presStyleLbl="node3" presStyleIdx="4" presStyleCnt="5">
        <dgm:presLayoutVars>
          <dgm:chPref val="3"/>
        </dgm:presLayoutVars>
      </dgm:prSet>
      <dgm:spPr/>
    </dgm:pt>
    <dgm:pt modelId="{8F30CAB7-4157-4A4D-88FA-0D20870A2F3B}" type="pres">
      <dgm:prSet presAssocID="{C5D59EFA-F4ED-4A4D-88E7-02908C443CF9}" presName="rootConnector" presStyleLbl="node3" presStyleIdx="4" presStyleCnt="5"/>
      <dgm:spPr/>
    </dgm:pt>
    <dgm:pt modelId="{BC6EE7E7-0074-446E-AB81-9741F22731FE}" type="pres">
      <dgm:prSet presAssocID="{C5D59EFA-F4ED-4A4D-88E7-02908C443CF9}" presName="hierChild4" presStyleCnt="0"/>
      <dgm:spPr/>
    </dgm:pt>
    <dgm:pt modelId="{9EECBBC6-60E8-4C92-B15B-A9142073F737}" type="pres">
      <dgm:prSet presAssocID="{C5D59EFA-F4ED-4A4D-88E7-02908C443CF9}" presName="hierChild5" presStyleCnt="0"/>
      <dgm:spPr/>
    </dgm:pt>
    <dgm:pt modelId="{0CB262C0-73DB-4515-8AE9-6D37089AA7EA}" type="pres">
      <dgm:prSet presAssocID="{A84BDBA3-0D8A-4A13-831E-F425E635BCC8}" presName="hierChild5" presStyleCnt="0"/>
      <dgm:spPr/>
    </dgm:pt>
    <dgm:pt modelId="{4D6F47A6-46E6-446A-93B2-A3D64F31AA8E}" type="pres">
      <dgm:prSet presAssocID="{74978AD1-C3D5-43EC-9C55-C5CC54C26A73}" presName="hierChild3" presStyleCnt="0"/>
      <dgm:spPr/>
    </dgm:pt>
  </dgm:ptLst>
  <dgm:cxnLst>
    <dgm:cxn modelId="{DDDB1200-3A09-4902-AE04-5BAE92345D7E}" type="presOf" srcId="{059E24FB-B19D-4C96-8737-9DF072650063}" destId="{4FE981F1-A846-4B3E-8947-9AE62B4F4C88}" srcOrd="1" destOrd="0" presId="urn:microsoft.com/office/officeart/2005/8/layout/orgChart1"/>
    <dgm:cxn modelId="{922A8A02-D12E-4B21-AC73-1CF7F1009B2A}" type="presOf" srcId="{059E24FB-B19D-4C96-8737-9DF072650063}" destId="{FF5915D0-CBEB-4654-9F8B-A74F81281F2B}" srcOrd="0" destOrd="0" presId="urn:microsoft.com/office/officeart/2005/8/layout/orgChart1"/>
    <dgm:cxn modelId="{2E769803-FA41-4A8D-B6E1-73616027E79B}" type="presOf" srcId="{F4A127AF-B3C1-498F-8C44-43E3C1B7D63D}" destId="{A7CEB784-6A84-4E22-9FDE-D12B845DD1EA}" srcOrd="1" destOrd="0" presId="urn:microsoft.com/office/officeart/2005/8/layout/orgChart1"/>
    <dgm:cxn modelId="{11A1B109-6BC3-49A8-B785-9C1135C4A120}" type="presOf" srcId="{74978AD1-C3D5-43EC-9C55-C5CC54C26A73}" destId="{0E238CC0-D183-4F8B-9D64-0097605BCE38}" srcOrd="1" destOrd="0" presId="urn:microsoft.com/office/officeart/2005/8/layout/orgChart1"/>
    <dgm:cxn modelId="{F1B9370A-FFF7-42FE-9D99-192BCBCBE521}" type="presOf" srcId="{F4A127AF-B3C1-498F-8C44-43E3C1B7D63D}" destId="{83A33CC4-DFBE-4E96-8D17-68717F8B3B5A}" srcOrd="0" destOrd="0" presId="urn:microsoft.com/office/officeart/2005/8/layout/orgChart1"/>
    <dgm:cxn modelId="{BBA83D0A-F2CD-45F8-852E-4D3F0571E483}" type="presOf" srcId="{4B9C57CF-9643-4836-819A-A55098EA58AC}" destId="{A0E56D24-9720-44C3-9259-D9420BFC7D48}" srcOrd="0" destOrd="0" presId="urn:microsoft.com/office/officeart/2005/8/layout/orgChart1"/>
    <dgm:cxn modelId="{76A9FD17-CB20-4835-8C2B-83BA55C03BBF}" srcId="{74978AD1-C3D5-43EC-9C55-C5CC54C26A73}" destId="{A84BDBA3-0D8A-4A13-831E-F425E635BCC8}" srcOrd="4" destOrd="0" parTransId="{EE2D63EC-378C-407D-84CA-3A0ABD564DD4}" sibTransId="{19A6DEA6-9491-422C-9F69-41B0A8A4FAEF}"/>
    <dgm:cxn modelId="{53B0011F-0D5F-4406-96B7-40094EA3CD57}" srcId="{059E24FB-B19D-4C96-8737-9DF072650063}" destId="{C334A647-EA65-4151-84A8-E820D3297F65}" srcOrd="0" destOrd="0" parTransId="{4B9C57CF-9643-4836-819A-A55098EA58AC}" sibTransId="{655ACC88-F171-42A7-A025-42F3F2724137}"/>
    <dgm:cxn modelId="{88C75921-FE92-4169-A316-1F0E62D8EC12}" type="presOf" srcId="{8757258B-EB02-494A-ADB1-C5D80DE5E084}" destId="{C1209587-EAE8-41E5-96DD-5D7E36420704}" srcOrd="1" destOrd="0" presId="urn:microsoft.com/office/officeart/2005/8/layout/orgChart1"/>
    <dgm:cxn modelId="{A4C27C24-4D61-4828-B075-C55EB47834E7}" type="presOf" srcId="{A84BDBA3-0D8A-4A13-831E-F425E635BCC8}" destId="{9B71DD81-0949-45ED-95FF-53F8A15D80CF}" srcOrd="0" destOrd="0" presId="urn:microsoft.com/office/officeart/2005/8/layout/orgChart1"/>
    <dgm:cxn modelId="{BC795A26-03E4-472A-A6BC-108C4CBECD87}" type="presOf" srcId="{37767159-2D8D-4FE3-8D0C-F82DF6C74DEA}" destId="{AD7B5108-6DC8-4C1C-88C7-61D8706F3894}" srcOrd="0" destOrd="0" presId="urn:microsoft.com/office/officeart/2005/8/layout/orgChart1"/>
    <dgm:cxn modelId="{D4F32B2A-E989-4BFE-9837-833094E23692}" type="presOf" srcId="{D289A3C4-7429-4723-B7BA-1970B98C6530}" destId="{1A2556E6-82DC-4CDF-BA12-B5CE73C60C10}" srcOrd="1" destOrd="0" presId="urn:microsoft.com/office/officeart/2005/8/layout/orgChart1"/>
    <dgm:cxn modelId="{8DAADA34-E689-4BCF-A9C1-A3F4439C0701}" type="presOf" srcId="{C6A6B890-6DD5-4DB7-A568-AD029499C708}" destId="{5468C603-5E5C-4553-A0BB-26C1A7CFDE9C}" srcOrd="0" destOrd="0" presId="urn:microsoft.com/office/officeart/2005/8/layout/orgChart1"/>
    <dgm:cxn modelId="{3E8BC03F-9A58-443A-9B42-65FE05CDEB10}" srcId="{D289A3C4-7429-4723-B7BA-1970B98C6530}" destId="{372B8F7C-8E54-4037-9EF7-EC3EFBB688E5}" srcOrd="0" destOrd="0" parTransId="{E99F3B74-C80D-4D06-9F45-722F86041E61}" sibTransId="{B24D3114-6290-44E5-B195-E7A9D7D9D63A}"/>
    <dgm:cxn modelId="{0879505C-4C5C-498D-846A-AF85C4EAED68}" srcId="{A84BDBA3-0D8A-4A13-831E-F425E635BCC8}" destId="{C5D59EFA-F4ED-4A4D-88E7-02908C443CF9}" srcOrd="0" destOrd="0" parTransId="{4683F767-A47C-4470-B2A4-4A190D1B0E74}" sibTransId="{A4F152F5-C56F-4B1B-80E5-EC09CF1E8AA0}"/>
    <dgm:cxn modelId="{3996BE5D-587B-4E46-8A49-89D4D59BA763}" srcId="{74978AD1-C3D5-43EC-9C55-C5CC54C26A73}" destId="{8757258B-EB02-494A-ADB1-C5D80DE5E084}" srcOrd="0" destOrd="0" parTransId="{C6A6B890-6DD5-4DB7-A568-AD029499C708}" sibTransId="{230AECEE-BE23-4F72-BC5C-781804CAD9FB}"/>
    <dgm:cxn modelId="{A850A641-1AEF-4745-B77E-57B890B79B11}" srcId="{9678EF0C-DF6F-45F3-AF3A-252977871503}" destId="{74978AD1-C3D5-43EC-9C55-C5CC54C26A73}" srcOrd="0" destOrd="0" parTransId="{792DC5D7-A43C-4A66-9CCF-D45D62492403}" sibTransId="{D24D32D5-C18B-4A23-A23C-2959C43EB023}"/>
    <dgm:cxn modelId="{772ED162-563B-4A37-8C61-DC95E0F149E0}" type="presOf" srcId="{7305183F-F9CA-435B-87FE-558316F64E15}" destId="{EB4FC45D-A313-4CDF-BB3A-D7E4257586B2}" srcOrd="0" destOrd="0" presId="urn:microsoft.com/office/officeart/2005/8/layout/orgChart1"/>
    <dgm:cxn modelId="{A903D942-3FA9-41D5-A26C-D5B42107E041}" type="presOf" srcId="{372B8F7C-8E54-4037-9EF7-EC3EFBB688E5}" destId="{7D2D475F-DEDB-4414-A4F0-835EEE985660}" srcOrd="1" destOrd="0" presId="urn:microsoft.com/office/officeart/2005/8/layout/orgChart1"/>
    <dgm:cxn modelId="{37DF5D4A-8AA0-47AD-8E25-9F32A81E25DC}" type="presOf" srcId="{74978AD1-C3D5-43EC-9C55-C5CC54C26A73}" destId="{DC903334-6424-432D-A590-6C5C53FFFBDE}" srcOrd="0" destOrd="0" presId="urn:microsoft.com/office/officeart/2005/8/layout/orgChart1"/>
    <dgm:cxn modelId="{2307A94B-FFE8-4120-9F22-C5C616D8C6AD}" type="presOf" srcId="{DBEA5D36-BC13-4249-95E2-F6DC391B3ADC}" destId="{7B2D0428-961C-4EA5-8C62-B03682F12F05}" srcOrd="0" destOrd="0" presId="urn:microsoft.com/office/officeart/2005/8/layout/orgChart1"/>
    <dgm:cxn modelId="{0509066E-A40C-4CC9-9FE6-75AAB930DB05}" type="presOf" srcId="{8757258B-EB02-494A-ADB1-C5D80DE5E084}" destId="{3B4197FA-5D2B-4EC4-B968-9550289E6D51}" srcOrd="0" destOrd="0" presId="urn:microsoft.com/office/officeart/2005/8/layout/orgChart1"/>
    <dgm:cxn modelId="{24C39D6F-76FB-4DE2-B28A-E9FEF522E8F2}" type="presOf" srcId="{C5D59EFA-F4ED-4A4D-88E7-02908C443CF9}" destId="{8F30CAB7-4157-4A4D-88FA-0D20870A2F3B}" srcOrd="1" destOrd="0" presId="urn:microsoft.com/office/officeart/2005/8/layout/orgChart1"/>
    <dgm:cxn modelId="{3FC26D51-AAFC-494D-8B87-CD827DF4BC36}" srcId="{F08E01F0-F68B-4527-BBD4-A2CA7AE79B8E}" destId="{DBEA5D36-BC13-4249-95E2-F6DC391B3ADC}" srcOrd="0" destOrd="0" parTransId="{37767159-2D8D-4FE3-8D0C-F82DF6C74DEA}" sibTransId="{961E6CE8-5805-469D-9855-BAC41DADB634}"/>
    <dgm:cxn modelId="{0AB17751-E189-4057-851A-91609FA5BD02}" type="presOf" srcId="{C334A647-EA65-4151-84A8-E820D3297F65}" destId="{DFE47EB4-18DF-4236-802E-2229015FC006}" srcOrd="1" destOrd="0" presId="urn:microsoft.com/office/officeart/2005/8/layout/orgChart1"/>
    <dgm:cxn modelId="{60A02E7A-FE9F-4FA5-92D2-ABDD974DD96F}" type="presOf" srcId="{C5D59EFA-F4ED-4A4D-88E7-02908C443CF9}" destId="{919C238E-BBE8-4238-8676-CC066B94F328}" srcOrd="0" destOrd="0" presId="urn:microsoft.com/office/officeart/2005/8/layout/orgChart1"/>
    <dgm:cxn modelId="{51E98E7A-F518-465B-8874-F2E2C2BC23E7}" type="presOf" srcId="{F08E01F0-F68B-4527-BBD4-A2CA7AE79B8E}" destId="{E506313F-ABCB-4243-9BB2-4A2E12DFEAC8}" srcOrd="1" destOrd="0" presId="urn:microsoft.com/office/officeart/2005/8/layout/orgChart1"/>
    <dgm:cxn modelId="{5F594289-DA35-43FF-A3CE-335842D5E0E4}" type="presOf" srcId="{E43B8259-102D-44C7-918C-961AC3C484E4}" destId="{23466D0F-9933-480A-B01E-BD3704BA1796}" srcOrd="0" destOrd="0" presId="urn:microsoft.com/office/officeart/2005/8/layout/orgChart1"/>
    <dgm:cxn modelId="{EBF86793-B01A-4A87-9A38-34FB0C4B3616}" type="presOf" srcId="{372B8F7C-8E54-4037-9EF7-EC3EFBB688E5}" destId="{71F7887A-C171-45A3-A52E-3DAEABFC640B}" srcOrd="0" destOrd="0" presId="urn:microsoft.com/office/officeart/2005/8/layout/orgChart1"/>
    <dgm:cxn modelId="{A6B5469F-0743-42E1-A2BE-18CCE90A1EF3}" type="presOf" srcId="{C334A647-EA65-4151-84A8-E820D3297F65}" destId="{811D7CEE-9A45-42A1-B0F3-4D8B187D8C98}" srcOrd="0" destOrd="0" presId="urn:microsoft.com/office/officeart/2005/8/layout/orgChart1"/>
    <dgm:cxn modelId="{FFF00AA7-ABF3-4D89-92BC-67AA45B5BEC1}" type="presOf" srcId="{88C7479F-2EE8-4C53-A957-A3754576CE4E}" destId="{67BA1442-5693-42C6-968C-74514CA30E4F}" srcOrd="0" destOrd="0" presId="urn:microsoft.com/office/officeart/2005/8/layout/orgChart1"/>
    <dgm:cxn modelId="{3B2ECEB7-F183-4D2F-AAE0-3EB9C3DCCB2C}" srcId="{74978AD1-C3D5-43EC-9C55-C5CC54C26A73}" destId="{059E24FB-B19D-4C96-8737-9DF072650063}" srcOrd="2" destOrd="0" parTransId="{88C7479F-2EE8-4C53-A957-A3754576CE4E}" sibTransId="{F2461F06-D328-4887-8FEF-B48AB48D84FF}"/>
    <dgm:cxn modelId="{7CCA0AB9-4D7E-4C65-AF80-1F6AE1C40C84}" srcId="{74978AD1-C3D5-43EC-9C55-C5CC54C26A73}" destId="{D289A3C4-7429-4723-B7BA-1970B98C6530}" srcOrd="1" destOrd="0" parTransId="{7305183F-F9CA-435B-87FE-558316F64E15}" sibTransId="{68A0BC7B-7A12-414C-A8A7-CFEA28BED6EE}"/>
    <dgm:cxn modelId="{803CE2C0-8D53-4BAE-8852-8B0EFE62209C}" type="presOf" srcId="{9678EF0C-DF6F-45F3-AF3A-252977871503}" destId="{BF5AC4CF-68DF-491C-BC15-73CCE9A7DCE6}" srcOrd="0" destOrd="0" presId="urn:microsoft.com/office/officeart/2005/8/layout/orgChart1"/>
    <dgm:cxn modelId="{F2C9E4CE-2C9F-4A98-9801-7B2E678900A8}" type="presOf" srcId="{D289A3C4-7429-4723-B7BA-1970B98C6530}" destId="{8FFF642D-CD05-4547-A72E-4C4A9F2BB9A3}" srcOrd="0" destOrd="0" presId="urn:microsoft.com/office/officeart/2005/8/layout/orgChart1"/>
    <dgm:cxn modelId="{4CF17DDC-B17B-42A1-9F3D-D9A0F65BC8BB}" type="presOf" srcId="{E99F3B74-C80D-4D06-9F45-722F86041E61}" destId="{1CDED629-C860-49E5-934A-034A7B19881C}" srcOrd="0" destOrd="0" presId="urn:microsoft.com/office/officeart/2005/8/layout/orgChart1"/>
    <dgm:cxn modelId="{1B5DFADC-DA00-4D03-A289-D0313A34359F}" type="presOf" srcId="{F08E01F0-F68B-4527-BBD4-A2CA7AE79B8E}" destId="{635254ED-0556-4E67-8D6A-444AA418A357}" srcOrd="0" destOrd="0" presId="urn:microsoft.com/office/officeart/2005/8/layout/orgChart1"/>
    <dgm:cxn modelId="{865289E0-CF01-4349-AD4E-DFEBDAD82948}" type="presOf" srcId="{DBEA5D36-BC13-4249-95E2-F6DC391B3ADC}" destId="{FBCE521A-1B6C-4C72-A23E-60E66ECFC96E}" srcOrd="1" destOrd="0" presId="urn:microsoft.com/office/officeart/2005/8/layout/orgChart1"/>
    <dgm:cxn modelId="{3397DCE0-0236-4D56-869A-6E42FF210980}" srcId="{8757258B-EB02-494A-ADB1-C5D80DE5E084}" destId="{F4A127AF-B3C1-498F-8C44-43E3C1B7D63D}" srcOrd="0" destOrd="0" parTransId="{E43B8259-102D-44C7-918C-961AC3C484E4}" sibTransId="{4F709C4C-E38E-4087-8E8F-9343155FBF95}"/>
    <dgm:cxn modelId="{1C5B2DE3-69E5-4593-B580-EB1B764B01A5}" type="presOf" srcId="{EE2D63EC-378C-407D-84CA-3A0ABD564DD4}" destId="{BD7A00BA-3843-4351-B729-6B8A84FB4D56}" srcOrd="0" destOrd="0" presId="urn:microsoft.com/office/officeart/2005/8/layout/orgChart1"/>
    <dgm:cxn modelId="{6418B1E5-EC36-4D4D-A0D6-05E22BE84917}" srcId="{74978AD1-C3D5-43EC-9C55-C5CC54C26A73}" destId="{F08E01F0-F68B-4527-BBD4-A2CA7AE79B8E}" srcOrd="3" destOrd="0" parTransId="{EFA2147D-4A39-4746-AFE0-FB6BB838BF1A}" sibTransId="{DFEBAB34-F8A4-471A-A190-39C03A9FF9F7}"/>
    <dgm:cxn modelId="{411097EA-3EB7-4B94-A677-0BB0E176467C}" type="presOf" srcId="{A84BDBA3-0D8A-4A13-831E-F425E635BCC8}" destId="{5CC2ED5A-233A-4943-8F10-D4835EC32240}" srcOrd="1" destOrd="0" presId="urn:microsoft.com/office/officeart/2005/8/layout/orgChart1"/>
    <dgm:cxn modelId="{728E6FFB-3157-4EAA-9BE5-12C8A7F8F840}" type="presOf" srcId="{EFA2147D-4A39-4746-AFE0-FB6BB838BF1A}" destId="{B51AB277-BCE2-44DA-B388-10BD23997A12}" srcOrd="0" destOrd="0" presId="urn:microsoft.com/office/officeart/2005/8/layout/orgChart1"/>
    <dgm:cxn modelId="{EB1266FD-4D3C-4AD8-88BB-78448B600DDF}" type="presOf" srcId="{4683F767-A47C-4470-B2A4-4A190D1B0E74}" destId="{A039BB0A-CAB2-4B99-B01B-11FC0C935B02}" srcOrd="0" destOrd="0" presId="urn:microsoft.com/office/officeart/2005/8/layout/orgChart1"/>
    <dgm:cxn modelId="{47708D72-FC27-47BB-B4C0-39D784237105}" type="presParOf" srcId="{BF5AC4CF-68DF-491C-BC15-73CCE9A7DCE6}" destId="{5DAFB4F4-B1AE-472A-9F18-5DEC26306AEB}" srcOrd="0" destOrd="0" presId="urn:microsoft.com/office/officeart/2005/8/layout/orgChart1"/>
    <dgm:cxn modelId="{1C2B10F7-1F52-4677-9ABE-687F466DE7D3}" type="presParOf" srcId="{5DAFB4F4-B1AE-472A-9F18-5DEC26306AEB}" destId="{15FB3EC5-69A0-4650-B19F-A97AF5E4335C}" srcOrd="0" destOrd="0" presId="urn:microsoft.com/office/officeart/2005/8/layout/orgChart1"/>
    <dgm:cxn modelId="{068614D9-5E2A-4660-AB03-4CCD120C3218}" type="presParOf" srcId="{15FB3EC5-69A0-4650-B19F-A97AF5E4335C}" destId="{DC903334-6424-432D-A590-6C5C53FFFBDE}" srcOrd="0" destOrd="0" presId="urn:microsoft.com/office/officeart/2005/8/layout/orgChart1"/>
    <dgm:cxn modelId="{6CB294E9-5299-4840-93AB-AD0849F78F03}" type="presParOf" srcId="{15FB3EC5-69A0-4650-B19F-A97AF5E4335C}" destId="{0E238CC0-D183-4F8B-9D64-0097605BCE38}" srcOrd="1" destOrd="0" presId="urn:microsoft.com/office/officeart/2005/8/layout/orgChart1"/>
    <dgm:cxn modelId="{D19F52FF-A210-4DB2-AE59-84EC4109C7D1}" type="presParOf" srcId="{5DAFB4F4-B1AE-472A-9F18-5DEC26306AEB}" destId="{A0D108EF-F2FB-4E72-BC0B-7DF6415E92DE}" srcOrd="1" destOrd="0" presId="urn:microsoft.com/office/officeart/2005/8/layout/orgChart1"/>
    <dgm:cxn modelId="{894CDA9F-75A0-4645-9AC0-C5EA740E2300}" type="presParOf" srcId="{A0D108EF-F2FB-4E72-BC0B-7DF6415E92DE}" destId="{5468C603-5E5C-4553-A0BB-26C1A7CFDE9C}" srcOrd="0" destOrd="0" presId="urn:microsoft.com/office/officeart/2005/8/layout/orgChart1"/>
    <dgm:cxn modelId="{1DB5A376-15E6-4A92-8F48-69173BEE657B}" type="presParOf" srcId="{A0D108EF-F2FB-4E72-BC0B-7DF6415E92DE}" destId="{70D6D4BF-2729-406D-A32A-F63ED18CD647}" srcOrd="1" destOrd="0" presId="urn:microsoft.com/office/officeart/2005/8/layout/orgChart1"/>
    <dgm:cxn modelId="{959B9B2D-D771-499C-9996-BCDA2CC280FF}" type="presParOf" srcId="{70D6D4BF-2729-406D-A32A-F63ED18CD647}" destId="{8E3D535F-D666-4137-A8FB-575241DD9713}" srcOrd="0" destOrd="0" presId="urn:microsoft.com/office/officeart/2005/8/layout/orgChart1"/>
    <dgm:cxn modelId="{BECAD772-6AEF-4EFE-88BF-E5666D914E3C}" type="presParOf" srcId="{8E3D535F-D666-4137-A8FB-575241DD9713}" destId="{3B4197FA-5D2B-4EC4-B968-9550289E6D51}" srcOrd="0" destOrd="0" presId="urn:microsoft.com/office/officeart/2005/8/layout/orgChart1"/>
    <dgm:cxn modelId="{D5CFE8C9-C77F-49D8-8F9C-61AC78074501}" type="presParOf" srcId="{8E3D535F-D666-4137-A8FB-575241DD9713}" destId="{C1209587-EAE8-41E5-96DD-5D7E36420704}" srcOrd="1" destOrd="0" presId="urn:microsoft.com/office/officeart/2005/8/layout/orgChart1"/>
    <dgm:cxn modelId="{09A67B8B-BAC1-46FB-8853-C029A2D2F6A4}" type="presParOf" srcId="{70D6D4BF-2729-406D-A32A-F63ED18CD647}" destId="{50652AA1-3B9C-4F49-80F5-FAC8D0B13452}" srcOrd="1" destOrd="0" presId="urn:microsoft.com/office/officeart/2005/8/layout/orgChart1"/>
    <dgm:cxn modelId="{94F2047B-CBAA-4934-89F7-BEA6829E8116}" type="presParOf" srcId="{50652AA1-3B9C-4F49-80F5-FAC8D0B13452}" destId="{23466D0F-9933-480A-B01E-BD3704BA1796}" srcOrd="0" destOrd="0" presId="urn:microsoft.com/office/officeart/2005/8/layout/orgChart1"/>
    <dgm:cxn modelId="{B97D8691-C996-4BB5-85C0-CCA85ECDCD0F}" type="presParOf" srcId="{50652AA1-3B9C-4F49-80F5-FAC8D0B13452}" destId="{26025E50-CBD7-4802-9F6B-9E5C84637F42}" srcOrd="1" destOrd="0" presId="urn:microsoft.com/office/officeart/2005/8/layout/orgChart1"/>
    <dgm:cxn modelId="{8E800AF3-A13C-4086-91E5-F4245D5A1F2F}" type="presParOf" srcId="{26025E50-CBD7-4802-9F6B-9E5C84637F42}" destId="{8538B854-A7B2-46B8-AA62-AF73E1641BBF}" srcOrd="0" destOrd="0" presId="urn:microsoft.com/office/officeart/2005/8/layout/orgChart1"/>
    <dgm:cxn modelId="{E712B520-DFC8-47CA-9100-5E733194936F}" type="presParOf" srcId="{8538B854-A7B2-46B8-AA62-AF73E1641BBF}" destId="{83A33CC4-DFBE-4E96-8D17-68717F8B3B5A}" srcOrd="0" destOrd="0" presId="urn:microsoft.com/office/officeart/2005/8/layout/orgChart1"/>
    <dgm:cxn modelId="{6C84860A-3B15-40A8-AD59-365A3EA194A4}" type="presParOf" srcId="{8538B854-A7B2-46B8-AA62-AF73E1641BBF}" destId="{A7CEB784-6A84-4E22-9FDE-D12B845DD1EA}" srcOrd="1" destOrd="0" presId="urn:microsoft.com/office/officeart/2005/8/layout/orgChart1"/>
    <dgm:cxn modelId="{8D015CF7-C244-443B-A5EC-4948BC5DEC2A}" type="presParOf" srcId="{26025E50-CBD7-4802-9F6B-9E5C84637F42}" destId="{69620A18-6E7A-4610-9DD2-13651AA43CD4}" srcOrd="1" destOrd="0" presId="urn:microsoft.com/office/officeart/2005/8/layout/orgChart1"/>
    <dgm:cxn modelId="{AA976752-65E9-49C6-AA98-35446F4F28DD}" type="presParOf" srcId="{26025E50-CBD7-4802-9F6B-9E5C84637F42}" destId="{74C41503-FB80-4432-B54F-683E944C23A7}" srcOrd="2" destOrd="0" presId="urn:microsoft.com/office/officeart/2005/8/layout/orgChart1"/>
    <dgm:cxn modelId="{810FB6D1-0B51-4D10-8356-76B2B396DD44}" type="presParOf" srcId="{70D6D4BF-2729-406D-A32A-F63ED18CD647}" destId="{1D46D705-F5E4-43AC-A077-2C69D6461B74}" srcOrd="2" destOrd="0" presId="urn:microsoft.com/office/officeart/2005/8/layout/orgChart1"/>
    <dgm:cxn modelId="{34E5E63C-B6F2-4A8B-B9A0-9DCD3F2DA335}" type="presParOf" srcId="{A0D108EF-F2FB-4E72-BC0B-7DF6415E92DE}" destId="{EB4FC45D-A313-4CDF-BB3A-D7E4257586B2}" srcOrd="2" destOrd="0" presId="urn:microsoft.com/office/officeart/2005/8/layout/orgChart1"/>
    <dgm:cxn modelId="{6B444A89-0902-4B8D-9DC3-016C00D6B272}" type="presParOf" srcId="{A0D108EF-F2FB-4E72-BC0B-7DF6415E92DE}" destId="{009D26B4-C384-456F-93D8-F6A3BE9DB38E}" srcOrd="3" destOrd="0" presId="urn:microsoft.com/office/officeart/2005/8/layout/orgChart1"/>
    <dgm:cxn modelId="{3D4CD3A9-F786-4049-8A56-791F41452EBC}" type="presParOf" srcId="{009D26B4-C384-456F-93D8-F6A3BE9DB38E}" destId="{1ABF875D-1C89-4CE4-985F-AA37DA16EC27}" srcOrd="0" destOrd="0" presId="urn:microsoft.com/office/officeart/2005/8/layout/orgChart1"/>
    <dgm:cxn modelId="{D9A3FF28-819A-400E-89FC-4104D9583BBD}" type="presParOf" srcId="{1ABF875D-1C89-4CE4-985F-AA37DA16EC27}" destId="{8FFF642D-CD05-4547-A72E-4C4A9F2BB9A3}" srcOrd="0" destOrd="0" presId="urn:microsoft.com/office/officeart/2005/8/layout/orgChart1"/>
    <dgm:cxn modelId="{FAB8B00F-F635-4C45-A854-BC0B92DE20F5}" type="presParOf" srcId="{1ABF875D-1C89-4CE4-985F-AA37DA16EC27}" destId="{1A2556E6-82DC-4CDF-BA12-B5CE73C60C10}" srcOrd="1" destOrd="0" presId="urn:microsoft.com/office/officeart/2005/8/layout/orgChart1"/>
    <dgm:cxn modelId="{FAD7099D-2881-47C6-BC6E-18719B502002}" type="presParOf" srcId="{009D26B4-C384-456F-93D8-F6A3BE9DB38E}" destId="{2C41364D-48DA-4D9B-BDBA-65507C12B615}" srcOrd="1" destOrd="0" presId="urn:microsoft.com/office/officeart/2005/8/layout/orgChart1"/>
    <dgm:cxn modelId="{1B60A087-B070-448A-9282-6C367768DA8D}" type="presParOf" srcId="{2C41364D-48DA-4D9B-BDBA-65507C12B615}" destId="{1CDED629-C860-49E5-934A-034A7B19881C}" srcOrd="0" destOrd="0" presId="urn:microsoft.com/office/officeart/2005/8/layout/orgChart1"/>
    <dgm:cxn modelId="{B610AC88-C49E-4F38-BCE1-3C7E46921E7A}" type="presParOf" srcId="{2C41364D-48DA-4D9B-BDBA-65507C12B615}" destId="{A3FDAB60-8BFC-4948-8045-2BE27599E593}" srcOrd="1" destOrd="0" presId="urn:microsoft.com/office/officeart/2005/8/layout/orgChart1"/>
    <dgm:cxn modelId="{C9C76412-875B-4A92-9DCE-13FEEC7761F3}" type="presParOf" srcId="{A3FDAB60-8BFC-4948-8045-2BE27599E593}" destId="{28C61E83-5A90-42AF-8972-299C6FF5F7A1}" srcOrd="0" destOrd="0" presId="urn:microsoft.com/office/officeart/2005/8/layout/orgChart1"/>
    <dgm:cxn modelId="{E20AA516-E789-4D0A-8F2F-14ED95C2E77A}" type="presParOf" srcId="{28C61E83-5A90-42AF-8972-299C6FF5F7A1}" destId="{71F7887A-C171-45A3-A52E-3DAEABFC640B}" srcOrd="0" destOrd="0" presId="urn:microsoft.com/office/officeart/2005/8/layout/orgChart1"/>
    <dgm:cxn modelId="{1E436CF3-20AE-4A0E-9121-9E8008AAE89A}" type="presParOf" srcId="{28C61E83-5A90-42AF-8972-299C6FF5F7A1}" destId="{7D2D475F-DEDB-4414-A4F0-835EEE985660}" srcOrd="1" destOrd="0" presId="urn:microsoft.com/office/officeart/2005/8/layout/orgChart1"/>
    <dgm:cxn modelId="{E467C688-0175-4D90-AFDE-CE17820E3BF4}" type="presParOf" srcId="{A3FDAB60-8BFC-4948-8045-2BE27599E593}" destId="{9C10D028-6520-4CB3-B067-23BF85A950E9}" srcOrd="1" destOrd="0" presId="urn:microsoft.com/office/officeart/2005/8/layout/orgChart1"/>
    <dgm:cxn modelId="{780339F1-DB41-43EB-AE6D-95471F9A4475}" type="presParOf" srcId="{A3FDAB60-8BFC-4948-8045-2BE27599E593}" destId="{F57DF85A-4881-41FE-BD79-F41376E50DC5}" srcOrd="2" destOrd="0" presId="urn:microsoft.com/office/officeart/2005/8/layout/orgChart1"/>
    <dgm:cxn modelId="{0C415C5C-9ED0-45DB-BD2F-68EE5B10E123}" type="presParOf" srcId="{009D26B4-C384-456F-93D8-F6A3BE9DB38E}" destId="{2BE4A696-7498-4E36-B78C-494FCB1F35BC}" srcOrd="2" destOrd="0" presId="urn:microsoft.com/office/officeart/2005/8/layout/orgChart1"/>
    <dgm:cxn modelId="{88EE56CC-DD28-4E1C-A18F-09488693F2CD}" type="presParOf" srcId="{A0D108EF-F2FB-4E72-BC0B-7DF6415E92DE}" destId="{67BA1442-5693-42C6-968C-74514CA30E4F}" srcOrd="4" destOrd="0" presId="urn:microsoft.com/office/officeart/2005/8/layout/orgChart1"/>
    <dgm:cxn modelId="{390BE6AF-2BB8-4EC7-9787-840EC2AB959D}" type="presParOf" srcId="{A0D108EF-F2FB-4E72-BC0B-7DF6415E92DE}" destId="{A44431CD-BD63-4126-AF14-863A261BDFAA}" srcOrd="5" destOrd="0" presId="urn:microsoft.com/office/officeart/2005/8/layout/orgChart1"/>
    <dgm:cxn modelId="{16516922-2312-4310-90F7-F149B06C13E6}" type="presParOf" srcId="{A44431CD-BD63-4126-AF14-863A261BDFAA}" destId="{617657EB-B45C-445A-9A4E-D7485814FDB1}" srcOrd="0" destOrd="0" presId="urn:microsoft.com/office/officeart/2005/8/layout/orgChart1"/>
    <dgm:cxn modelId="{B33EBE4A-098B-4517-8C90-5DFB613AED39}" type="presParOf" srcId="{617657EB-B45C-445A-9A4E-D7485814FDB1}" destId="{FF5915D0-CBEB-4654-9F8B-A74F81281F2B}" srcOrd="0" destOrd="0" presId="urn:microsoft.com/office/officeart/2005/8/layout/orgChart1"/>
    <dgm:cxn modelId="{6FD322FC-9A6B-4D51-8AD4-FF667DA3AD59}" type="presParOf" srcId="{617657EB-B45C-445A-9A4E-D7485814FDB1}" destId="{4FE981F1-A846-4B3E-8947-9AE62B4F4C88}" srcOrd="1" destOrd="0" presId="urn:microsoft.com/office/officeart/2005/8/layout/orgChart1"/>
    <dgm:cxn modelId="{E00F8FC6-8F2A-40F6-B865-0FF0C94F3D73}" type="presParOf" srcId="{A44431CD-BD63-4126-AF14-863A261BDFAA}" destId="{D96589B0-A9EA-4EB1-A7B5-2534A48DA381}" srcOrd="1" destOrd="0" presId="urn:microsoft.com/office/officeart/2005/8/layout/orgChart1"/>
    <dgm:cxn modelId="{6140C88C-831B-47A2-A26C-3A8D3349BE21}" type="presParOf" srcId="{D96589B0-A9EA-4EB1-A7B5-2534A48DA381}" destId="{A0E56D24-9720-44C3-9259-D9420BFC7D48}" srcOrd="0" destOrd="0" presId="urn:microsoft.com/office/officeart/2005/8/layout/orgChart1"/>
    <dgm:cxn modelId="{789BF568-6D64-40B7-B84C-8569D180FF39}" type="presParOf" srcId="{D96589B0-A9EA-4EB1-A7B5-2534A48DA381}" destId="{79BF227D-1260-45C6-8960-DDD8F5CDBC31}" srcOrd="1" destOrd="0" presId="urn:microsoft.com/office/officeart/2005/8/layout/orgChart1"/>
    <dgm:cxn modelId="{AD24A4B2-2332-46B8-92B7-6F5635375A92}" type="presParOf" srcId="{79BF227D-1260-45C6-8960-DDD8F5CDBC31}" destId="{F9390BBD-624B-48C2-A0DF-D83CFA4ACCFE}" srcOrd="0" destOrd="0" presId="urn:microsoft.com/office/officeart/2005/8/layout/orgChart1"/>
    <dgm:cxn modelId="{2025E7FD-173E-4430-9966-9E790F07F3A2}" type="presParOf" srcId="{F9390BBD-624B-48C2-A0DF-D83CFA4ACCFE}" destId="{811D7CEE-9A45-42A1-B0F3-4D8B187D8C98}" srcOrd="0" destOrd="0" presId="urn:microsoft.com/office/officeart/2005/8/layout/orgChart1"/>
    <dgm:cxn modelId="{6B4BAF42-841C-445E-AB31-36A1F66A8DF3}" type="presParOf" srcId="{F9390BBD-624B-48C2-A0DF-D83CFA4ACCFE}" destId="{DFE47EB4-18DF-4236-802E-2229015FC006}" srcOrd="1" destOrd="0" presId="urn:microsoft.com/office/officeart/2005/8/layout/orgChart1"/>
    <dgm:cxn modelId="{9C5EA41E-5C12-4388-ABC2-73F9351FC771}" type="presParOf" srcId="{79BF227D-1260-45C6-8960-DDD8F5CDBC31}" destId="{3DE624B6-0E60-495A-BA25-3B14E2FEFF9E}" srcOrd="1" destOrd="0" presId="urn:microsoft.com/office/officeart/2005/8/layout/orgChart1"/>
    <dgm:cxn modelId="{C32F0CB3-DEE5-4C9D-B009-CB49D527447F}" type="presParOf" srcId="{79BF227D-1260-45C6-8960-DDD8F5CDBC31}" destId="{E65E32E1-4840-4842-AEEA-C331143E9C8C}" srcOrd="2" destOrd="0" presId="urn:microsoft.com/office/officeart/2005/8/layout/orgChart1"/>
    <dgm:cxn modelId="{B08ACF49-C02E-4A23-848C-E65D008D2525}" type="presParOf" srcId="{A44431CD-BD63-4126-AF14-863A261BDFAA}" destId="{7BEE4AE8-5BDB-4230-8774-242E88DDCDAB}" srcOrd="2" destOrd="0" presId="urn:microsoft.com/office/officeart/2005/8/layout/orgChart1"/>
    <dgm:cxn modelId="{F0AFACE9-D441-4D87-8195-DCFAA7A1EAD6}" type="presParOf" srcId="{A0D108EF-F2FB-4E72-BC0B-7DF6415E92DE}" destId="{B51AB277-BCE2-44DA-B388-10BD23997A12}" srcOrd="6" destOrd="0" presId="urn:microsoft.com/office/officeart/2005/8/layout/orgChart1"/>
    <dgm:cxn modelId="{4432317B-BF28-499F-A3CD-C8BCFE6C181E}" type="presParOf" srcId="{A0D108EF-F2FB-4E72-BC0B-7DF6415E92DE}" destId="{AB9EAE1C-3C97-4F19-9D7C-698AA28F38C1}" srcOrd="7" destOrd="0" presId="urn:microsoft.com/office/officeart/2005/8/layout/orgChart1"/>
    <dgm:cxn modelId="{5A8AD911-29B0-4BC2-A820-FF640A29581E}" type="presParOf" srcId="{AB9EAE1C-3C97-4F19-9D7C-698AA28F38C1}" destId="{4A7DBE5D-5802-486C-A8FA-417EF71E911F}" srcOrd="0" destOrd="0" presId="urn:microsoft.com/office/officeart/2005/8/layout/orgChart1"/>
    <dgm:cxn modelId="{35A4CA32-B8BA-428A-9EF7-54A2422C8F55}" type="presParOf" srcId="{4A7DBE5D-5802-486C-A8FA-417EF71E911F}" destId="{635254ED-0556-4E67-8D6A-444AA418A357}" srcOrd="0" destOrd="0" presId="urn:microsoft.com/office/officeart/2005/8/layout/orgChart1"/>
    <dgm:cxn modelId="{7E280282-D6A2-4914-BF63-263FA33A3082}" type="presParOf" srcId="{4A7DBE5D-5802-486C-A8FA-417EF71E911F}" destId="{E506313F-ABCB-4243-9BB2-4A2E12DFEAC8}" srcOrd="1" destOrd="0" presId="urn:microsoft.com/office/officeart/2005/8/layout/orgChart1"/>
    <dgm:cxn modelId="{4A9F4B5D-5033-4D13-9ADA-827EA929A6D3}" type="presParOf" srcId="{AB9EAE1C-3C97-4F19-9D7C-698AA28F38C1}" destId="{7F9E12AE-4E83-4ED1-98BF-A436E723A0A1}" srcOrd="1" destOrd="0" presId="urn:microsoft.com/office/officeart/2005/8/layout/orgChart1"/>
    <dgm:cxn modelId="{D376E075-2C15-4E4F-BA1E-1F7216095C24}" type="presParOf" srcId="{7F9E12AE-4E83-4ED1-98BF-A436E723A0A1}" destId="{AD7B5108-6DC8-4C1C-88C7-61D8706F3894}" srcOrd="0" destOrd="0" presId="urn:microsoft.com/office/officeart/2005/8/layout/orgChart1"/>
    <dgm:cxn modelId="{A3C4C0A8-8F74-42CD-AC24-1C7457476CCD}" type="presParOf" srcId="{7F9E12AE-4E83-4ED1-98BF-A436E723A0A1}" destId="{D195B914-7678-430F-BF5F-3B5BFCBDF515}" srcOrd="1" destOrd="0" presId="urn:microsoft.com/office/officeart/2005/8/layout/orgChart1"/>
    <dgm:cxn modelId="{D7419853-5629-4619-972D-DBEFB1964A6C}" type="presParOf" srcId="{D195B914-7678-430F-BF5F-3B5BFCBDF515}" destId="{55DB37BD-5724-43B6-B5F5-21418E72E329}" srcOrd="0" destOrd="0" presId="urn:microsoft.com/office/officeart/2005/8/layout/orgChart1"/>
    <dgm:cxn modelId="{31466D76-A5BD-4A95-9EC0-F08A748A0B9D}" type="presParOf" srcId="{55DB37BD-5724-43B6-B5F5-21418E72E329}" destId="{7B2D0428-961C-4EA5-8C62-B03682F12F05}" srcOrd="0" destOrd="0" presId="urn:microsoft.com/office/officeart/2005/8/layout/orgChart1"/>
    <dgm:cxn modelId="{D6E3F105-7414-4F7B-A13D-C04811B49E01}" type="presParOf" srcId="{55DB37BD-5724-43B6-B5F5-21418E72E329}" destId="{FBCE521A-1B6C-4C72-A23E-60E66ECFC96E}" srcOrd="1" destOrd="0" presId="urn:microsoft.com/office/officeart/2005/8/layout/orgChart1"/>
    <dgm:cxn modelId="{15774509-0F1B-4B33-BCA2-5A808C0C1C86}" type="presParOf" srcId="{D195B914-7678-430F-BF5F-3B5BFCBDF515}" destId="{97288CDD-8004-4998-8C03-3DD535997A66}" srcOrd="1" destOrd="0" presId="urn:microsoft.com/office/officeart/2005/8/layout/orgChart1"/>
    <dgm:cxn modelId="{22B7C0BC-F88A-449B-B975-512A544FF929}" type="presParOf" srcId="{D195B914-7678-430F-BF5F-3B5BFCBDF515}" destId="{BFA3697F-5711-4516-B99A-56639CC47D32}" srcOrd="2" destOrd="0" presId="urn:microsoft.com/office/officeart/2005/8/layout/orgChart1"/>
    <dgm:cxn modelId="{75AFA6EF-0B71-4735-AA30-5594EA5072D4}" type="presParOf" srcId="{AB9EAE1C-3C97-4F19-9D7C-698AA28F38C1}" destId="{5BA955D4-6059-4583-8EED-C403271EC68A}" srcOrd="2" destOrd="0" presId="urn:microsoft.com/office/officeart/2005/8/layout/orgChart1"/>
    <dgm:cxn modelId="{8115DC3B-0B7F-42DF-821C-84DD7CDC57DA}" type="presParOf" srcId="{A0D108EF-F2FB-4E72-BC0B-7DF6415E92DE}" destId="{BD7A00BA-3843-4351-B729-6B8A84FB4D56}" srcOrd="8" destOrd="0" presId="urn:microsoft.com/office/officeart/2005/8/layout/orgChart1"/>
    <dgm:cxn modelId="{654ED6A4-77BF-471A-A994-DBC7DF30B3C8}" type="presParOf" srcId="{A0D108EF-F2FB-4E72-BC0B-7DF6415E92DE}" destId="{AC6721D7-4DF8-422B-9D4E-AEAB92C65D7E}" srcOrd="9" destOrd="0" presId="urn:microsoft.com/office/officeart/2005/8/layout/orgChart1"/>
    <dgm:cxn modelId="{4919DABE-6863-4186-81F9-DC14F5E8C955}" type="presParOf" srcId="{AC6721D7-4DF8-422B-9D4E-AEAB92C65D7E}" destId="{B5427BAD-7549-44EC-8570-EC82463EE442}" srcOrd="0" destOrd="0" presId="urn:microsoft.com/office/officeart/2005/8/layout/orgChart1"/>
    <dgm:cxn modelId="{AAC2DCB4-C243-4FF0-BE6B-46D9D5C11CBE}" type="presParOf" srcId="{B5427BAD-7549-44EC-8570-EC82463EE442}" destId="{9B71DD81-0949-45ED-95FF-53F8A15D80CF}" srcOrd="0" destOrd="0" presId="urn:microsoft.com/office/officeart/2005/8/layout/orgChart1"/>
    <dgm:cxn modelId="{870D120C-1876-4714-B41D-AC182188F725}" type="presParOf" srcId="{B5427BAD-7549-44EC-8570-EC82463EE442}" destId="{5CC2ED5A-233A-4943-8F10-D4835EC32240}" srcOrd="1" destOrd="0" presId="urn:microsoft.com/office/officeart/2005/8/layout/orgChart1"/>
    <dgm:cxn modelId="{047442B2-5730-416E-BD8D-345989DEB8FF}" type="presParOf" srcId="{AC6721D7-4DF8-422B-9D4E-AEAB92C65D7E}" destId="{26AE811D-68A5-4185-8B6E-6CB3392D0156}" srcOrd="1" destOrd="0" presId="urn:microsoft.com/office/officeart/2005/8/layout/orgChart1"/>
    <dgm:cxn modelId="{1582895F-275E-49DF-A330-0EBC541FD523}" type="presParOf" srcId="{26AE811D-68A5-4185-8B6E-6CB3392D0156}" destId="{A039BB0A-CAB2-4B99-B01B-11FC0C935B02}" srcOrd="0" destOrd="0" presId="urn:microsoft.com/office/officeart/2005/8/layout/orgChart1"/>
    <dgm:cxn modelId="{99BDBDEA-BEFA-4870-BAC2-3636A3724B93}" type="presParOf" srcId="{26AE811D-68A5-4185-8B6E-6CB3392D0156}" destId="{31F7E493-1E77-4DE8-8FFF-2E3EFED0BDCA}" srcOrd="1" destOrd="0" presId="urn:microsoft.com/office/officeart/2005/8/layout/orgChart1"/>
    <dgm:cxn modelId="{0183C489-64AD-417A-AB04-0854851C8438}" type="presParOf" srcId="{31F7E493-1E77-4DE8-8FFF-2E3EFED0BDCA}" destId="{C5323B47-9F51-4C5A-9F8C-F37A471576CD}" srcOrd="0" destOrd="0" presId="urn:microsoft.com/office/officeart/2005/8/layout/orgChart1"/>
    <dgm:cxn modelId="{4BEEC08C-1105-46BE-8C21-D168B65D9163}" type="presParOf" srcId="{C5323B47-9F51-4C5A-9F8C-F37A471576CD}" destId="{919C238E-BBE8-4238-8676-CC066B94F328}" srcOrd="0" destOrd="0" presId="urn:microsoft.com/office/officeart/2005/8/layout/orgChart1"/>
    <dgm:cxn modelId="{E06FDD80-1139-4582-BEE5-E78652A324DF}" type="presParOf" srcId="{C5323B47-9F51-4C5A-9F8C-F37A471576CD}" destId="{8F30CAB7-4157-4A4D-88FA-0D20870A2F3B}" srcOrd="1" destOrd="0" presId="urn:microsoft.com/office/officeart/2005/8/layout/orgChart1"/>
    <dgm:cxn modelId="{D5FEFBA8-C5C9-4717-8DB8-0ABA79F9E885}" type="presParOf" srcId="{31F7E493-1E77-4DE8-8FFF-2E3EFED0BDCA}" destId="{BC6EE7E7-0074-446E-AB81-9741F22731FE}" srcOrd="1" destOrd="0" presId="urn:microsoft.com/office/officeart/2005/8/layout/orgChart1"/>
    <dgm:cxn modelId="{548C8BC8-57AC-4D44-B8B8-5E0C908564C3}" type="presParOf" srcId="{31F7E493-1E77-4DE8-8FFF-2E3EFED0BDCA}" destId="{9EECBBC6-60E8-4C92-B15B-A9142073F737}" srcOrd="2" destOrd="0" presId="urn:microsoft.com/office/officeart/2005/8/layout/orgChart1"/>
    <dgm:cxn modelId="{7166FBCB-31BC-4955-AA77-B86DF4EE97A1}" type="presParOf" srcId="{AC6721D7-4DF8-422B-9D4E-AEAB92C65D7E}" destId="{0CB262C0-73DB-4515-8AE9-6D37089AA7EA}" srcOrd="2" destOrd="0" presId="urn:microsoft.com/office/officeart/2005/8/layout/orgChart1"/>
    <dgm:cxn modelId="{B3F0A264-1397-4F37-A1D5-DB2DED6226D5}" type="presParOf" srcId="{5DAFB4F4-B1AE-472A-9F18-5DEC26306AEB}" destId="{4D6F47A6-46E6-446A-93B2-A3D64F31AA8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30D428FD-4ED7-4A37-9AFB-2D0C484E78F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F76E29E-E1CC-48A7-B23F-3DAE8C9B9B39}">
      <dgm:prSet phldrT="[Text]"/>
      <dgm:spPr/>
      <dgm:t>
        <a:bodyPr/>
        <a:lstStyle/>
        <a:p>
          <a:r>
            <a:rPr lang="en-GB" dirty="0"/>
            <a:t>Associate Chief Pharmacist </a:t>
          </a:r>
        </a:p>
      </dgm:t>
    </dgm:pt>
    <dgm:pt modelId="{E247F707-1254-4A9A-8C59-7C79C3FFC99F}" type="parTrans" cxnId="{3A78045C-97D4-4919-8A75-1FC226363A88}">
      <dgm:prSet/>
      <dgm:spPr/>
      <dgm:t>
        <a:bodyPr/>
        <a:lstStyle/>
        <a:p>
          <a:endParaRPr lang="en-GB"/>
        </a:p>
      </dgm:t>
    </dgm:pt>
    <dgm:pt modelId="{E70467DE-8CD5-476E-9306-E271A3B6B331}" type="sibTrans" cxnId="{3A78045C-97D4-4919-8A75-1FC226363A88}">
      <dgm:prSet/>
      <dgm:spPr/>
      <dgm:t>
        <a:bodyPr/>
        <a:lstStyle/>
        <a:p>
          <a:endParaRPr lang="en-GB"/>
        </a:p>
      </dgm:t>
    </dgm:pt>
    <dgm:pt modelId="{82D1D693-4644-4D69-A4E0-B74BA7D86955}">
      <dgm:prSet phldrT="[Text]"/>
      <dgm:spPr/>
      <dgm:t>
        <a:bodyPr/>
        <a:lstStyle/>
        <a:p>
          <a:r>
            <a:rPr lang="en-GB" dirty="0"/>
            <a:t>Senior Medicines Optimisation Pharmacist </a:t>
          </a:r>
        </a:p>
      </dgm:t>
    </dgm:pt>
    <dgm:pt modelId="{F1DC57DD-5EEC-4EFF-AC99-E065EFB4FD3C}" type="parTrans" cxnId="{D5BFC71B-FC6A-4DCB-B3C1-A04AB6031470}">
      <dgm:prSet/>
      <dgm:spPr/>
      <dgm:t>
        <a:bodyPr/>
        <a:lstStyle/>
        <a:p>
          <a:endParaRPr lang="en-GB"/>
        </a:p>
      </dgm:t>
    </dgm:pt>
    <dgm:pt modelId="{44997A3F-0C99-414D-BCD0-2AF056E3F290}" type="sibTrans" cxnId="{D5BFC71B-FC6A-4DCB-B3C1-A04AB6031470}">
      <dgm:prSet/>
      <dgm:spPr/>
      <dgm:t>
        <a:bodyPr/>
        <a:lstStyle/>
        <a:p>
          <a:endParaRPr lang="en-GB"/>
        </a:p>
      </dgm:t>
    </dgm:pt>
    <dgm:pt modelId="{F45304B1-AA84-458B-A2F4-135CBEE023A9}">
      <dgm:prSet phldrT="[Text]"/>
      <dgm:spPr/>
      <dgm:t>
        <a:bodyPr/>
        <a:lstStyle/>
        <a:p>
          <a:r>
            <a:rPr lang="en-GB" dirty="0"/>
            <a:t>Senior Medicines Optimisation Pharmacist </a:t>
          </a:r>
        </a:p>
      </dgm:t>
    </dgm:pt>
    <dgm:pt modelId="{E08FEA82-BC31-4D5F-A35B-70F22A840E39}" type="parTrans" cxnId="{35A31F7C-15B2-4002-96C4-007DF0261367}">
      <dgm:prSet/>
      <dgm:spPr/>
      <dgm:t>
        <a:bodyPr/>
        <a:lstStyle/>
        <a:p>
          <a:endParaRPr lang="en-GB"/>
        </a:p>
      </dgm:t>
    </dgm:pt>
    <dgm:pt modelId="{383B309A-0923-47E9-9005-DE6E729E5B22}" type="sibTrans" cxnId="{35A31F7C-15B2-4002-96C4-007DF0261367}">
      <dgm:prSet/>
      <dgm:spPr/>
      <dgm:t>
        <a:bodyPr/>
        <a:lstStyle/>
        <a:p>
          <a:endParaRPr lang="en-GB"/>
        </a:p>
      </dgm:t>
    </dgm:pt>
    <dgm:pt modelId="{0462D7FC-D1F0-4934-B238-F240A832D954}">
      <dgm:prSet phldrT="[Text]"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Medicines Optimisation Pharmacist </a:t>
          </a:r>
        </a:p>
      </dgm:t>
    </dgm:pt>
    <dgm:pt modelId="{33A163CA-1E45-4D9B-B234-393EC6380B1A}" type="parTrans" cxnId="{F3561B41-276E-4E46-B64D-47661CCE6BC2}">
      <dgm:prSet/>
      <dgm:spPr/>
      <dgm:t>
        <a:bodyPr/>
        <a:lstStyle/>
        <a:p>
          <a:endParaRPr lang="en-GB"/>
        </a:p>
      </dgm:t>
    </dgm:pt>
    <dgm:pt modelId="{90078934-AB8D-4BD7-8304-82139D136264}" type="sibTrans" cxnId="{F3561B41-276E-4E46-B64D-47661CCE6BC2}">
      <dgm:prSet/>
      <dgm:spPr/>
      <dgm:t>
        <a:bodyPr/>
        <a:lstStyle/>
        <a:p>
          <a:endParaRPr lang="en-GB"/>
        </a:p>
      </dgm:t>
    </dgm:pt>
    <dgm:pt modelId="{725A1884-B1D4-4913-9399-69A2458B98AE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  <a:br>
            <a:rPr lang="en-GB" dirty="0">
              <a:solidFill>
                <a:srgbClr val="FF0000"/>
              </a:solidFill>
            </a:rPr>
          </a:br>
          <a:r>
            <a:rPr lang="en-GB" dirty="0">
              <a:solidFill>
                <a:srgbClr val="FF0000"/>
              </a:solidFill>
            </a:rPr>
            <a:t>Medicines Optimisation Pharmacist</a:t>
          </a:r>
        </a:p>
      </dgm:t>
    </dgm:pt>
    <dgm:pt modelId="{C1F17FF5-C0E9-4836-B91A-3D3B10826A2C}" type="parTrans" cxnId="{AD62595F-2E2F-46ED-8E7B-CD2475603C0F}">
      <dgm:prSet/>
      <dgm:spPr/>
      <dgm:t>
        <a:bodyPr/>
        <a:lstStyle/>
        <a:p>
          <a:endParaRPr lang="en-GB"/>
        </a:p>
      </dgm:t>
    </dgm:pt>
    <dgm:pt modelId="{85482E79-6F3A-4C7B-B6DA-68AAD8EAD9F8}" type="sibTrans" cxnId="{AD62595F-2E2F-46ED-8E7B-CD2475603C0F}">
      <dgm:prSet/>
      <dgm:spPr/>
      <dgm:t>
        <a:bodyPr/>
        <a:lstStyle/>
        <a:p>
          <a:endParaRPr lang="en-GB"/>
        </a:p>
      </dgm:t>
    </dgm:pt>
    <dgm:pt modelId="{A4C43B0C-ABC3-45D8-8E2C-E6E21EE7D492}">
      <dgm:prSet phldrT="[Text]"/>
      <dgm:spPr/>
      <dgm:t>
        <a:bodyPr/>
        <a:lstStyle/>
        <a:p>
          <a:r>
            <a:rPr lang="en-GB" dirty="0"/>
            <a:t>Medicines Optimisation Pharmacist </a:t>
          </a:r>
        </a:p>
      </dgm:t>
    </dgm:pt>
    <dgm:pt modelId="{3D0627C0-0C26-4453-9339-A8EF848E3FC6}" type="parTrans" cxnId="{3D7B5ADD-1902-45EB-AB80-7CE9BA0E54AA}">
      <dgm:prSet/>
      <dgm:spPr/>
      <dgm:t>
        <a:bodyPr/>
        <a:lstStyle/>
        <a:p>
          <a:endParaRPr lang="en-GB"/>
        </a:p>
      </dgm:t>
    </dgm:pt>
    <dgm:pt modelId="{3B41E1DF-18C6-4868-9160-83C8A5B234AE}" type="sibTrans" cxnId="{3D7B5ADD-1902-45EB-AB80-7CE9BA0E54AA}">
      <dgm:prSet/>
      <dgm:spPr/>
      <dgm:t>
        <a:bodyPr/>
        <a:lstStyle/>
        <a:p>
          <a:endParaRPr lang="en-GB"/>
        </a:p>
      </dgm:t>
    </dgm:pt>
    <dgm:pt modelId="{4C7ADB32-CC02-4485-9A69-A5E7C11A6147}">
      <dgm:prSet phldrT="[Text]"/>
      <dgm:spPr/>
      <dgm:t>
        <a:bodyPr/>
        <a:lstStyle/>
        <a:p>
          <a:r>
            <a:rPr lang="en-GB" dirty="0"/>
            <a:t>Medicines Optimisation Pharmacist </a:t>
          </a:r>
        </a:p>
      </dgm:t>
    </dgm:pt>
    <dgm:pt modelId="{70D3B158-E354-4EEF-A005-5B24B1915E90}" type="parTrans" cxnId="{4EA0E8E0-3856-49EC-B5B5-0D55BF69A363}">
      <dgm:prSet/>
      <dgm:spPr/>
      <dgm:t>
        <a:bodyPr/>
        <a:lstStyle/>
        <a:p>
          <a:endParaRPr lang="en-GB"/>
        </a:p>
      </dgm:t>
    </dgm:pt>
    <dgm:pt modelId="{D067F3EC-D6A5-461F-B01E-6D96877495DB}" type="sibTrans" cxnId="{4EA0E8E0-3856-49EC-B5B5-0D55BF69A363}">
      <dgm:prSet/>
      <dgm:spPr/>
      <dgm:t>
        <a:bodyPr/>
        <a:lstStyle/>
        <a:p>
          <a:endParaRPr lang="en-GB"/>
        </a:p>
      </dgm:t>
    </dgm:pt>
    <dgm:pt modelId="{F8014F4A-B152-4A01-A1DE-B4982575458E}">
      <dgm:prSet phldrT="[Text]"/>
      <dgm:spPr/>
      <dgm:t>
        <a:bodyPr/>
        <a:lstStyle/>
        <a:p>
          <a:r>
            <a:rPr lang="en-GB" dirty="0"/>
            <a:t>Medicines Optimisation Pharmacist </a:t>
          </a:r>
        </a:p>
      </dgm:t>
    </dgm:pt>
    <dgm:pt modelId="{02A76E35-32A6-42BE-8A66-0C4498C6C6FF}" type="parTrans" cxnId="{54A72690-4B20-4129-838F-B476690C38E3}">
      <dgm:prSet/>
      <dgm:spPr/>
      <dgm:t>
        <a:bodyPr/>
        <a:lstStyle/>
        <a:p>
          <a:endParaRPr lang="en-GB"/>
        </a:p>
      </dgm:t>
    </dgm:pt>
    <dgm:pt modelId="{4DECE954-8B06-4F43-A24C-0C38198AF0D6}" type="sibTrans" cxnId="{54A72690-4B20-4129-838F-B476690C38E3}">
      <dgm:prSet/>
      <dgm:spPr/>
      <dgm:t>
        <a:bodyPr/>
        <a:lstStyle/>
        <a:p>
          <a:endParaRPr lang="en-GB"/>
        </a:p>
      </dgm:t>
    </dgm:pt>
    <dgm:pt modelId="{666A9E5D-835F-409F-8F7B-668DC9DFDD10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  <a:br>
            <a:rPr lang="en-GB" dirty="0">
              <a:solidFill>
                <a:srgbClr val="FF0000"/>
              </a:solidFill>
            </a:rPr>
          </a:br>
          <a:r>
            <a:rPr lang="en-GB" dirty="0">
              <a:solidFill>
                <a:srgbClr val="FF0000"/>
              </a:solidFill>
            </a:rPr>
            <a:t>Medicines Optimisation Pharmacist </a:t>
          </a:r>
        </a:p>
      </dgm:t>
    </dgm:pt>
    <dgm:pt modelId="{16BE920F-391D-46F7-9F9C-0941D88A51F7}" type="parTrans" cxnId="{B7434B2E-E90E-443F-8435-2D4A2DFA3349}">
      <dgm:prSet/>
      <dgm:spPr/>
      <dgm:t>
        <a:bodyPr/>
        <a:lstStyle/>
        <a:p>
          <a:endParaRPr lang="en-GB"/>
        </a:p>
      </dgm:t>
    </dgm:pt>
    <dgm:pt modelId="{DCD0F74B-1CB2-4ECF-B16D-DB252CF5755F}" type="sibTrans" cxnId="{B7434B2E-E90E-443F-8435-2D4A2DFA3349}">
      <dgm:prSet/>
      <dgm:spPr/>
      <dgm:t>
        <a:bodyPr/>
        <a:lstStyle/>
        <a:p>
          <a:endParaRPr lang="en-GB"/>
        </a:p>
      </dgm:t>
    </dgm:pt>
    <dgm:pt modelId="{431B2ECD-B363-4C9B-BFFF-323EDA38F6E7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  <a:br>
            <a:rPr lang="en-GB" dirty="0">
              <a:solidFill>
                <a:srgbClr val="FF0000"/>
              </a:solidFill>
            </a:rPr>
          </a:br>
          <a:r>
            <a:rPr lang="en-GB" dirty="0">
              <a:solidFill>
                <a:srgbClr val="FF0000"/>
              </a:solidFill>
            </a:rPr>
            <a:t>Medicines Optimisation Pharmacist </a:t>
          </a:r>
        </a:p>
      </dgm:t>
    </dgm:pt>
    <dgm:pt modelId="{B5127E53-7A07-41D9-9ED5-C8169AC4F7D3}" type="sibTrans" cxnId="{EC67688C-60BF-460B-93CC-5213302D60EF}">
      <dgm:prSet/>
      <dgm:spPr/>
      <dgm:t>
        <a:bodyPr/>
        <a:lstStyle/>
        <a:p>
          <a:endParaRPr lang="en-GB"/>
        </a:p>
      </dgm:t>
    </dgm:pt>
    <dgm:pt modelId="{4CA7FAA9-A8A2-4194-881B-3BBE4FC660B4}" type="parTrans" cxnId="{EC67688C-60BF-460B-93CC-5213302D60EF}">
      <dgm:prSet/>
      <dgm:spPr/>
      <dgm:t>
        <a:bodyPr/>
        <a:lstStyle/>
        <a:p>
          <a:endParaRPr lang="en-GB"/>
        </a:p>
      </dgm:t>
    </dgm:pt>
    <dgm:pt modelId="{F3ABF900-DE4E-439E-9231-5DEAA0956300}" type="pres">
      <dgm:prSet presAssocID="{30D428FD-4ED7-4A37-9AFB-2D0C484E78F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C6EAD39-B007-48FC-88B7-2E0B9E3BB721}" type="pres">
      <dgm:prSet presAssocID="{5F76E29E-E1CC-48A7-B23F-3DAE8C9B9B39}" presName="hierRoot1" presStyleCnt="0">
        <dgm:presLayoutVars>
          <dgm:hierBranch val="init"/>
        </dgm:presLayoutVars>
      </dgm:prSet>
      <dgm:spPr/>
    </dgm:pt>
    <dgm:pt modelId="{93E4AD3B-C24D-4720-95B0-A3375F5AE6F5}" type="pres">
      <dgm:prSet presAssocID="{5F76E29E-E1CC-48A7-B23F-3DAE8C9B9B39}" presName="rootComposite1" presStyleCnt="0"/>
      <dgm:spPr/>
    </dgm:pt>
    <dgm:pt modelId="{B39D0E90-0DC5-4327-8AF5-65087C2658E7}" type="pres">
      <dgm:prSet presAssocID="{5F76E29E-E1CC-48A7-B23F-3DAE8C9B9B39}" presName="rootText1" presStyleLbl="node0" presStyleIdx="0" presStyleCnt="1">
        <dgm:presLayoutVars>
          <dgm:chPref val="3"/>
        </dgm:presLayoutVars>
      </dgm:prSet>
      <dgm:spPr/>
    </dgm:pt>
    <dgm:pt modelId="{64CB8D85-F074-4722-80A8-A64215EF6EB0}" type="pres">
      <dgm:prSet presAssocID="{5F76E29E-E1CC-48A7-B23F-3DAE8C9B9B39}" presName="rootConnector1" presStyleLbl="node1" presStyleIdx="0" presStyleCnt="0"/>
      <dgm:spPr/>
    </dgm:pt>
    <dgm:pt modelId="{91E705CC-375D-4FC7-B2CF-CDE9370DA0BC}" type="pres">
      <dgm:prSet presAssocID="{5F76E29E-E1CC-48A7-B23F-3DAE8C9B9B39}" presName="hierChild2" presStyleCnt="0"/>
      <dgm:spPr/>
    </dgm:pt>
    <dgm:pt modelId="{1F2E9AE3-7CE5-437D-8FAD-1B67C74EF1A9}" type="pres">
      <dgm:prSet presAssocID="{F1DC57DD-5EEC-4EFF-AC99-E065EFB4FD3C}" presName="Name37" presStyleLbl="parChTrans1D2" presStyleIdx="0" presStyleCnt="2"/>
      <dgm:spPr/>
    </dgm:pt>
    <dgm:pt modelId="{CABFC648-1A03-42E8-ABA7-BC1CC196269C}" type="pres">
      <dgm:prSet presAssocID="{82D1D693-4644-4D69-A4E0-B74BA7D86955}" presName="hierRoot2" presStyleCnt="0">
        <dgm:presLayoutVars>
          <dgm:hierBranch val="hang"/>
        </dgm:presLayoutVars>
      </dgm:prSet>
      <dgm:spPr/>
    </dgm:pt>
    <dgm:pt modelId="{91C5B2DF-73BF-4D96-9F5A-3272C433ECC7}" type="pres">
      <dgm:prSet presAssocID="{82D1D693-4644-4D69-A4E0-B74BA7D86955}" presName="rootComposite" presStyleCnt="0"/>
      <dgm:spPr/>
    </dgm:pt>
    <dgm:pt modelId="{0F088EB0-8E24-4417-8CD6-3FE1471F0948}" type="pres">
      <dgm:prSet presAssocID="{82D1D693-4644-4D69-A4E0-B74BA7D86955}" presName="rootText" presStyleLbl="node2" presStyleIdx="0" presStyleCnt="2">
        <dgm:presLayoutVars>
          <dgm:chPref val="3"/>
        </dgm:presLayoutVars>
      </dgm:prSet>
      <dgm:spPr/>
    </dgm:pt>
    <dgm:pt modelId="{D10427A5-8FD9-4821-967A-78542B5598B0}" type="pres">
      <dgm:prSet presAssocID="{82D1D693-4644-4D69-A4E0-B74BA7D86955}" presName="rootConnector" presStyleLbl="node2" presStyleIdx="0" presStyleCnt="2"/>
      <dgm:spPr/>
    </dgm:pt>
    <dgm:pt modelId="{3079D3AD-87A2-479A-84E1-C22B5E2E088F}" type="pres">
      <dgm:prSet presAssocID="{82D1D693-4644-4D69-A4E0-B74BA7D86955}" presName="hierChild4" presStyleCnt="0"/>
      <dgm:spPr/>
    </dgm:pt>
    <dgm:pt modelId="{224F775D-45FE-4A10-BBDF-A3FB4172E7C1}" type="pres">
      <dgm:prSet presAssocID="{33A163CA-1E45-4D9B-B234-393EC6380B1A}" presName="Name48" presStyleLbl="parChTrans1D3" presStyleIdx="0" presStyleCnt="7"/>
      <dgm:spPr/>
    </dgm:pt>
    <dgm:pt modelId="{A762CF5E-37E9-4693-A4B6-A0AE72541562}" type="pres">
      <dgm:prSet presAssocID="{0462D7FC-D1F0-4934-B238-F240A832D954}" presName="hierRoot2" presStyleCnt="0">
        <dgm:presLayoutVars>
          <dgm:hierBranch val="init"/>
        </dgm:presLayoutVars>
      </dgm:prSet>
      <dgm:spPr/>
    </dgm:pt>
    <dgm:pt modelId="{B89E8EA0-50D4-450E-96BA-BD4545D51DFB}" type="pres">
      <dgm:prSet presAssocID="{0462D7FC-D1F0-4934-B238-F240A832D954}" presName="rootComposite" presStyleCnt="0"/>
      <dgm:spPr/>
    </dgm:pt>
    <dgm:pt modelId="{2B6D48E5-6CE3-42CB-814B-DAC378533B31}" type="pres">
      <dgm:prSet presAssocID="{0462D7FC-D1F0-4934-B238-F240A832D954}" presName="rootText" presStyleLbl="node3" presStyleIdx="0" presStyleCnt="7">
        <dgm:presLayoutVars>
          <dgm:chPref val="3"/>
        </dgm:presLayoutVars>
      </dgm:prSet>
      <dgm:spPr/>
    </dgm:pt>
    <dgm:pt modelId="{139221E5-551D-4EFD-9A4E-BC95A7031D51}" type="pres">
      <dgm:prSet presAssocID="{0462D7FC-D1F0-4934-B238-F240A832D954}" presName="rootConnector" presStyleLbl="node3" presStyleIdx="0" presStyleCnt="7"/>
      <dgm:spPr/>
    </dgm:pt>
    <dgm:pt modelId="{0AB292E0-6942-416C-AF37-52278A427FDA}" type="pres">
      <dgm:prSet presAssocID="{0462D7FC-D1F0-4934-B238-F240A832D954}" presName="hierChild4" presStyleCnt="0"/>
      <dgm:spPr/>
    </dgm:pt>
    <dgm:pt modelId="{9BC2AFE4-6302-49C1-8078-79EBD41CE81F}" type="pres">
      <dgm:prSet presAssocID="{0462D7FC-D1F0-4934-B238-F240A832D954}" presName="hierChild5" presStyleCnt="0"/>
      <dgm:spPr/>
    </dgm:pt>
    <dgm:pt modelId="{6E8C8EF1-D9F4-4187-AE67-D470CA26C970}" type="pres">
      <dgm:prSet presAssocID="{4CA7FAA9-A8A2-4194-881B-3BBE4FC660B4}" presName="Name48" presStyleLbl="parChTrans1D3" presStyleIdx="1" presStyleCnt="7"/>
      <dgm:spPr/>
    </dgm:pt>
    <dgm:pt modelId="{D681960A-1A24-4A56-81B2-0A935CCF09CD}" type="pres">
      <dgm:prSet presAssocID="{431B2ECD-B363-4C9B-BFFF-323EDA38F6E7}" presName="hierRoot2" presStyleCnt="0">
        <dgm:presLayoutVars>
          <dgm:hierBranch val="init"/>
        </dgm:presLayoutVars>
      </dgm:prSet>
      <dgm:spPr/>
    </dgm:pt>
    <dgm:pt modelId="{4DA53F80-3A93-44C3-BFD0-A2DD720BB92C}" type="pres">
      <dgm:prSet presAssocID="{431B2ECD-B363-4C9B-BFFF-323EDA38F6E7}" presName="rootComposite" presStyleCnt="0"/>
      <dgm:spPr/>
    </dgm:pt>
    <dgm:pt modelId="{D2DB3F44-0920-469D-9989-E0CCD0D24A43}" type="pres">
      <dgm:prSet presAssocID="{431B2ECD-B363-4C9B-BFFF-323EDA38F6E7}" presName="rootText" presStyleLbl="node3" presStyleIdx="1" presStyleCnt="7">
        <dgm:presLayoutVars>
          <dgm:chPref val="3"/>
        </dgm:presLayoutVars>
      </dgm:prSet>
      <dgm:spPr/>
    </dgm:pt>
    <dgm:pt modelId="{FC7C3714-0320-41F2-B235-0E66FDEF229A}" type="pres">
      <dgm:prSet presAssocID="{431B2ECD-B363-4C9B-BFFF-323EDA38F6E7}" presName="rootConnector" presStyleLbl="node3" presStyleIdx="1" presStyleCnt="7"/>
      <dgm:spPr/>
    </dgm:pt>
    <dgm:pt modelId="{FE65F106-E6E0-4C51-9524-E678AD06F285}" type="pres">
      <dgm:prSet presAssocID="{431B2ECD-B363-4C9B-BFFF-323EDA38F6E7}" presName="hierChild4" presStyleCnt="0"/>
      <dgm:spPr/>
    </dgm:pt>
    <dgm:pt modelId="{26C3CFFE-21D2-4B7F-ADD8-3603AA17194A}" type="pres">
      <dgm:prSet presAssocID="{431B2ECD-B363-4C9B-BFFF-323EDA38F6E7}" presName="hierChild5" presStyleCnt="0"/>
      <dgm:spPr/>
    </dgm:pt>
    <dgm:pt modelId="{4D207E38-AF5F-4DC4-B09C-33ECC7D8B5EA}" type="pres">
      <dgm:prSet presAssocID="{C1F17FF5-C0E9-4836-B91A-3D3B10826A2C}" presName="Name48" presStyleLbl="parChTrans1D3" presStyleIdx="2" presStyleCnt="7"/>
      <dgm:spPr/>
    </dgm:pt>
    <dgm:pt modelId="{F0064AB3-2A65-40E5-A7E9-AA0DB5D891E4}" type="pres">
      <dgm:prSet presAssocID="{725A1884-B1D4-4913-9399-69A2458B98AE}" presName="hierRoot2" presStyleCnt="0">
        <dgm:presLayoutVars>
          <dgm:hierBranch val="init"/>
        </dgm:presLayoutVars>
      </dgm:prSet>
      <dgm:spPr/>
    </dgm:pt>
    <dgm:pt modelId="{BC7A47A7-F02B-4781-9E6B-27EBD362B36F}" type="pres">
      <dgm:prSet presAssocID="{725A1884-B1D4-4913-9399-69A2458B98AE}" presName="rootComposite" presStyleCnt="0"/>
      <dgm:spPr/>
    </dgm:pt>
    <dgm:pt modelId="{8872C956-4C73-4DCA-95E4-2ED54F1920F1}" type="pres">
      <dgm:prSet presAssocID="{725A1884-B1D4-4913-9399-69A2458B98AE}" presName="rootText" presStyleLbl="node3" presStyleIdx="2" presStyleCnt="7">
        <dgm:presLayoutVars>
          <dgm:chPref val="3"/>
        </dgm:presLayoutVars>
      </dgm:prSet>
      <dgm:spPr/>
    </dgm:pt>
    <dgm:pt modelId="{089E0A8C-62BC-4732-9D54-A3509FD8E589}" type="pres">
      <dgm:prSet presAssocID="{725A1884-B1D4-4913-9399-69A2458B98AE}" presName="rootConnector" presStyleLbl="node3" presStyleIdx="2" presStyleCnt="7"/>
      <dgm:spPr/>
    </dgm:pt>
    <dgm:pt modelId="{259CF8AA-53E1-482C-8DBD-062E3EB17E5F}" type="pres">
      <dgm:prSet presAssocID="{725A1884-B1D4-4913-9399-69A2458B98AE}" presName="hierChild4" presStyleCnt="0"/>
      <dgm:spPr/>
    </dgm:pt>
    <dgm:pt modelId="{87F3A0DA-819B-4EB4-A12A-6FF39DE0F85A}" type="pres">
      <dgm:prSet presAssocID="{725A1884-B1D4-4913-9399-69A2458B98AE}" presName="hierChild5" presStyleCnt="0"/>
      <dgm:spPr/>
    </dgm:pt>
    <dgm:pt modelId="{441DBE4D-3C3B-4511-9C0D-D1A09BEFB6AF}" type="pres">
      <dgm:prSet presAssocID="{3D0627C0-0C26-4453-9339-A8EF848E3FC6}" presName="Name48" presStyleLbl="parChTrans1D3" presStyleIdx="3" presStyleCnt="7"/>
      <dgm:spPr/>
    </dgm:pt>
    <dgm:pt modelId="{7FF741E3-4844-4604-856E-1A52B33B47C6}" type="pres">
      <dgm:prSet presAssocID="{A4C43B0C-ABC3-45D8-8E2C-E6E21EE7D492}" presName="hierRoot2" presStyleCnt="0">
        <dgm:presLayoutVars>
          <dgm:hierBranch val="init"/>
        </dgm:presLayoutVars>
      </dgm:prSet>
      <dgm:spPr/>
    </dgm:pt>
    <dgm:pt modelId="{13185448-4089-4DC8-A511-9BE718324ED0}" type="pres">
      <dgm:prSet presAssocID="{A4C43B0C-ABC3-45D8-8E2C-E6E21EE7D492}" presName="rootComposite" presStyleCnt="0"/>
      <dgm:spPr/>
    </dgm:pt>
    <dgm:pt modelId="{197FC398-FA7A-4FAA-98EA-1BF3FF3135DC}" type="pres">
      <dgm:prSet presAssocID="{A4C43B0C-ABC3-45D8-8E2C-E6E21EE7D492}" presName="rootText" presStyleLbl="node3" presStyleIdx="3" presStyleCnt="7">
        <dgm:presLayoutVars>
          <dgm:chPref val="3"/>
        </dgm:presLayoutVars>
      </dgm:prSet>
      <dgm:spPr/>
    </dgm:pt>
    <dgm:pt modelId="{290C3423-7411-4139-AD3E-CE55F1EEDEE1}" type="pres">
      <dgm:prSet presAssocID="{A4C43B0C-ABC3-45D8-8E2C-E6E21EE7D492}" presName="rootConnector" presStyleLbl="node3" presStyleIdx="3" presStyleCnt="7"/>
      <dgm:spPr/>
    </dgm:pt>
    <dgm:pt modelId="{05FA8B79-F0EB-499F-BF9C-7EAEDEED8BE6}" type="pres">
      <dgm:prSet presAssocID="{A4C43B0C-ABC3-45D8-8E2C-E6E21EE7D492}" presName="hierChild4" presStyleCnt="0"/>
      <dgm:spPr/>
    </dgm:pt>
    <dgm:pt modelId="{C6F25F88-3330-488A-9728-95FF05ADC02F}" type="pres">
      <dgm:prSet presAssocID="{A4C43B0C-ABC3-45D8-8E2C-E6E21EE7D492}" presName="hierChild5" presStyleCnt="0"/>
      <dgm:spPr/>
    </dgm:pt>
    <dgm:pt modelId="{E7215D3F-3599-4504-A678-597510D2AC5B}" type="pres">
      <dgm:prSet presAssocID="{82D1D693-4644-4D69-A4E0-B74BA7D86955}" presName="hierChild5" presStyleCnt="0"/>
      <dgm:spPr/>
    </dgm:pt>
    <dgm:pt modelId="{40152909-0CAF-4239-9F3F-390837CAB909}" type="pres">
      <dgm:prSet presAssocID="{E08FEA82-BC31-4D5F-A35B-70F22A840E39}" presName="Name37" presStyleLbl="parChTrans1D2" presStyleIdx="1" presStyleCnt="2"/>
      <dgm:spPr/>
    </dgm:pt>
    <dgm:pt modelId="{A02DC8A7-670D-4806-A0F3-CADBA8587900}" type="pres">
      <dgm:prSet presAssocID="{F45304B1-AA84-458B-A2F4-135CBEE023A9}" presName="hierRoot2" presStyleCnt="0">
        <dgm:presLayoutVars>
          <dgm:hierBranch val="hang"/>
        </dgm:presLayoutVars>
      </dgm:prSet>
      <dgm:spPr/>
    </dgm:pt>
    <dgm:pt modelId="{C4013A53-D1CA-41E5-9189-BB94C01FD405}" type="pres">
      <dgm:prSet presAssocID="{F45304B1-AA84-458B-A2F4-135CBEE023A9}" presName="rootComposite" presStyleCnt="0"/>
      <dgm:spPr/>
    </dgm:pt>
    <dgm:pt modelId="{6D7CD131-929B-40BF-83E3-54A500EAFE44}" type="pres">
      <dgm:prSet presAssocID="{F45304B1-AA84-458B-A2F4-135CBEE023A9}" presName="rootText" presStyleLbl="node2" presStyleIdx="1" presStyleCnt="2">
        <dgm:presLayoutVars>
          <dgm:chPref val="3"/>
        </dgm:presLayoutVars>
      </dgm:prSet>
      <dgm:spPr/>
    </dgm:pt>
    <dgm:pt modelId="{217EEB8C-6DE9-44B7-B14E-EBA951528427}" type="pres">
      <dgm:prSet presAssocID="{F45304B1-AA84-458B-A2F4-135CBEE023A9}" presName="rootConnector" presStyleLbl="node2" presStyleIdx="1" presStyleCnt="2"/>
      <dgm:spPr/>
    </dgm:pt>
    <dgm:pt modelId="{1DDAB898-9C12-44D6-9CBB-3970221AFAF9}" type="pres">
      <dgm:prSet presAssocID="{F45304B1-AA84-458B-A2F4-135CBEE023A9}" presName="hierChild4" presStyleCnt="0"/>
      <dgm:spPr/>
    </dgm:pt>
    <dgm:pt modelId="{7FBE1349-5CD9-42F1-9844-0FF14785AACA}" type="pres">
      <dgm:prSet presAssocID="{70D3B158-E354-4EEF-A005-5B24B1915E90}" presName="Name48" presStyleLbl="parChTrans1D3" presStyleIdx="4" presStyleCnt="7"/>
      <dgm:spPr/>
    </dgm:pt>
    <dgm:pt modelId="{70B7258C-C025-4FB6-B0AB-6EB8E2AA1D58}" type="pres">
      <dgm:prSet presAssocID="{4C7ADB32-CC02-4485-9A69-A5E7C11A6147}" presName="hierRoot2" presStyleCnt="0">
        <dgm:presLayoutVars>
          <dgm:hierBranch val="init"/>
        </dgm:presLayoutVars>
      </dgm:prSet>
      <dgm:spPr/>
    </dgm:pt>
    <dgm:pt modelId="{8D4AF3F8-47CB-4F7D-A258-DF70AD0DC9D3}" type="pres">
      <dgm:prSet presAssocID="{4C7ADB32-CC02-4485-9A69-A5E7C11A6147}" presName="rootComposite" presStyleCnt="0"/>
      <dgm:spPr/>
    </dgm:pt>
    <dgm:pt modelId="{BD391CDB-8151-42DA-B2A1-D656BBF018A0}" type="pres">
      <dgm:prSet presAssocID="{4C7ADB32-CC02-4485-9A69-A5E7C11A6147}" presName="rootText" presStyleLbl="node3" presStyleIdx="4" presStyleCnt="7">
        <dgm:presLayoutVars>
          <dgm:chPref val="3"/>
        </dgm:presLayoutVars>
      </dgm:prSet>
      <dgm:spPr/>
    </dgm:pt>
    <dgm:pt modelId="{0883C58D-0931-464F-9C98-EE4B9A266902}" type="pres">
      <dgm:prSet presAssocID="{4C7ADB32-CC02-4485-9A69-A5E7C11A6147}" presName="rootConnector" presStyleLbl="node3" presStyleIdx="4" presStyleCnt="7"/>
      <dgm:spPr/>
    </dgm:pt>
    <dgm:pt modelId="{052D6767-57EA-4460-B05F-AF4D0CBD2851}" type="pres">
      <dgm:prSet presAssocID="{4C7ADB32-CC02-4485-9A69-A5E7C11A6147}" presName="hierChild4" presStyleCnt="0"/>
      <dgm:spPr/>
    </dgm:pt>
    <dgm:pt modelId="{F0775B3A-7FE6-4847-B106-6CA1073475D5}" type="pres">
      <dgm:prSet presAssocID="{4C7ADB32-CC02-4485-9A69-A5E7C11A6147}" presName="hierChild5" presStyleCnt="0"/>
      <dgm:spPr/>
    </dgm:pt>
    <dgm:pt modelId="{BAA12E8B-7BD3-4079-83C0-FACC882D95D7}" type="pres">
      <dgm:prSet presAssocID="{02A76E35-32A6-42BE-8A66-0C4498C6C6FF}" presName="Name48" presStyleLbl="parChTrans1D3" presStyleIdx="5" presStyleCnt="7"/>
      <dgm:spPr/>
    </dgm:pt>
    <dgm:pt modelId="{C60A1BA0-C2EC-4413-940F-3368BF69F575}" type="pres">
      <dgm:prSet presAssocID="{F8014F4A-B152-4A01-A1DE-B4982575458E}" presName="hierRoot2" presStyleCnt="0">
        <dgm:presLayoutVars>
          <dgm:hierBranch val="init"/>
        </dgm:presLayoutVars>
      </dgm:prSet>
      <dgm:spPr/>
    </dgm:pt>
    <dgm:pt modelId="{35FFCCFB-FBBB-4543-B663-9619AD27A7E9}" type="pres">
      <dgm:prSet presAssocID="{F8014F4A-B152-4A01-A1DE-B4982575458E}" presName="rootComposite" presStyleCnt="0"/>
      <dgm:spPr/>
    </dgm:pt>
    <dgm:pt modelId="{FF1D66B4-865B-4F3E-AC85-E5E46359D20F}" type="pres">
      <dgm:prSet presAssocID="{F8014F4A-B152-4A01-A1DE-B4982575458E}" presName="rootText" presStyleLbl="node3" presStyleIdx="5" presStyleCnt="7">
        <dgm:presLayoutVars>
          <dgm:chPref val="3"/>
        </dgm:presLayoutVars>
      </dgm:prSet>
      <dgm:spPr/>
    </dgm:pt>
    <dgm:pt modelId="{DEB08E3C-D4D3-4DD9-9F64-0059C5DEE12B}" type="pres">
      <dgm:prSet presAssocID="{F8014F4A-B152-4A01-A1DE-B4982575458E}" presName="rootConnector" presStyleLbl="node3" presStyleIdx="5" presStyleCnt="7"/>
      <dgm:spPr/>
    </dgm:pt>
    <dgm:pt modelId="{0D839E1F-D8BA-4A6F-A581-B3D138DE9C11}" type="pres">
      <dgm:prSet presAssocID="{F8014F4A-B152-4A01-A1DE-B4982575458E}" presName="hierChild4" presStyleCnt="0"/>
      <dgm:spPr/>
    </dgm:pt>
    <dgm:pt modelId="{5662A9C0-3F03-4B05-9A3E-06A7BAA593F4}" type="pres">
      <dgm:prSet presAssocID="{F8014F4A-B152-4A01-A1DE-B4982575458E}" presName="hierChild5" presStyleCnt="0"/>
      <dgm:spPr/>
    </dgm:pt>
    <dgm:pt modelId="{D831DE45-645D-45F5-9584-B801A281CB90}" type="pres">
      <dgm:prSet presAssocID="{16BE920F-391D-46F7-9F9C-0941D88A51F7}" presName="Name48" presStyleLbl="parChTrans1D3" presStyleIdx="6" presStyleCnt="7"/>
      <dgm:spPr/>
    </dgm:pt>
    <dgm:pt modelId="{3D6162A2-317B-4027-832F-E50EE544878E}" type="pres">
      <dgm:prSet presAssocID="{666A9E5D-835F-409F-8F7B-668DC9DFDD10}" presName="hierRoot2" presStyleCnt="0">
        <dgm:presLayoutVars>
          <dgm:hierBranch val="init"/>
        </dgm:presLayoutVars>
      </dgm:prSet>
      <dgm:spPr/>
    </dgm:pt>
    <dgm:pt modelId="{B904FE5D-7079-4C1E-8BBD-65172CCE8630}" type="pres">
      <dgm:prSet presAssocID="{666A9E5D-835F-409F-8F7B-668DC9DFDD10}" presName="rootComposite" presStyleCnt="0"/>
      <dgm:spPr/>
    </dgm:pt>
    <dgm:pt modelId="{6F515F7D-C30D-46D1-B762-03709F6AD6A4}" type="pres">
      <dgm:prSet presAssocID="{666A9E5D-835F-409F-8F7B-668DC9DFDD10}" presName="rootText" presStyleLbl="node3" presStyleIdx="6" presStyleCnt="7">
        <dgm:presLayoutVars>
          <dgm:chPref val="3"/>
        </dgm:presLayoutVars>
      </dgm:prSet>
      <dgm:spPr/>
    </dgm:pt>
    <dgm:pt modelId="{A91E5C87-E7BF-4339-92FD-5D2820A8D717}" type="pres">
      <dgm:prSet presAssocID="{666A9E5D-835F-409F-8F7B-668DC9DFDD10}" presName="rootConnector" presStyleLbl="node3" presStyleIdx="6" presStyleCnt="7"/>
      <dgm:spPr/>
    </dgm:pt>
    <dgm:pt modelId="{6750B9C5-B031-459D-AA2F-05DE76E01223}" type="pres">
      <dgm:prSet presAssocID="{666A9E5D-835F-409F-8F7B-668DC9DFDD10}" presName="hierChild4" presStyleCnt="0"/>
      <dgm:spPr/>
    </dgm:pt>
    <dgm:pt modelId="{DE577147-3CAB-423F-B49D-554FC432B548}" type="pres">
      <dgm:prSet presAssocID="{666A9E5D-835F-409F-8F7B-668DC9DFDD10}" presName="hierChild5" presStyleCnt="0"/>
      <dgm:spPr/>
    </dgm:pt>
    <dgm:pt modelId="{59D932C3-3BB2-4613-85CB-897316968F92}" type="pres">
      <dgm:prSet presAssocID="{F45304B1-AA84-458B-A2F4-135CBEE023A9}" presName="hierChild5" presStyleCnt="0"/>
      <dgm:spPr/>
    </dgm:pt>
    <dgm:pt modelId="{30B77341-80C1-4833-9242-8710EEE69D92}" type="pres">
      <dgm:prSet presAssocID="{5F76E29E-E1CC-48A7-B23F-3DAE8C9B9B39}" presName="hierChild3" presStyleCnt="0"/>
      <dgm:spPr/>
    </dgm:pt>
  </dgm:ptLst>
  <dgm:cxnLst>
    <dgm:cxn modelId="{9CD38012-F662-4E52-B65B-FD3C6700FFBF}" type="presOf" srcId="{666A9E5D-835F-409F-8F7B-668DC9DFDD10}" destId="{A91E5C87-E7BF-4339-92FD-5D2820A8D717}" srcOrd="1" destOrd="0" presId="urn:microsoft.com/office/officeart/2005/8/layout/orgChart1"/>
    <dgm:cxn modelId="{D5BFC71B-FC6A-4DCB-B3C1-A04AB6031470}" srcId="{5F76E29E-E1CC-48A7-B23F-3DAE8C9B9B39}" destId="{82D1D693-4644-4D69-A4E0-B74BA7D86955}" srcOrd="0" destOrd="0" parTransId="{F1DC57DD-5EEC-4EFF-AC99-E065EFB4FD3C}" sibTransId="{44997A3F-0C99-414D-BCD0-2AF056E3F290}"/>
    <dgm:cxn modelId="{B7434B2E-E90E-443F-8435-2D4A2DFA3349}" srcId="{F45304B1-AA84-458B-A2F4-135CBEE023A9}" destId="{666A9E5D-835F-409F-8F7B-668DC9DFDD10}" srcOrd="2" destOrd="0" parTransId="{16BE920F-391D-46F7-9F9C-0941D88A51F7}" sibTransId="{DCD0F74B-1CB2-4ECF-B16D-DB252CF5755F}"/>
    <dgm:cxn modelId="{8F388932-523E-4D28-918F-300AAC397D26}" type="presOf" srcId="{725A1884-B1D4-4913-9399-69A2458B98AE}" destId="{089E0A8C-62BC-4732-9D54-A3509FD8E589}" srcOrd="1" destOrd="0" presId="urn:microsoft.com/office/officeart/2005/8/layout/orgChart1"/>
    <dgm:cxn modelId="{CCEE7334-8F96-4D4E-8A6E-DE2FA4E375F7}" type="presOf" srcId="{82D1D693-4644-4D69-A4E0-B74BA7D86955}" destId="{0F088EB0-8E24-4417-8CD6-3FE1471F0948}" srcOrd="0" destOrd="0" presId="urn:microsoft.com/office/officeart/2005/8/layout/orgChart1"/>
    <dgm:cxn modelId="{60B74238-C06F-466B-966A-5031EAB93023}" type="presOf" srcId="{30D428FD-4ED7-4A37-9AFB-2D0C484E78F7}" destId="{F3ABF900-DE4E-439E-9231-5DEAA0956300}" srcOrd="0" destOrd="0" presId="urn:microsoft.com/office/officeart/2005/8/layout/orgChart1"/>
    <dgm:cxn modelId="{86EF5239-9707-4364-BBE1-01A77E71317F}" type="presOf" srcId="{33A163CA-1E45-4D9B-B234-393EC6380B1A}" destId="{224F775D-45FE-4A10-BBDF-A3FB4172E7C1}" srcOrd="0" destOrd="0" presId="urn:microsoft.com/office/officeart/2005/8/layout/orgChart1"/>
    <dgm:cxn modelId="{3A78045C-97D4-4919-8A75-1FC226363A88}" srcId="{30D428FD-4ED7-4A37-9AFB-2D0C484E78F7}" destId="{5F76E29E-E1CC-48A7-B23F-3DAE8C9B9B39}" srcOrd="0" destOrd="0" parTransId="{E247F707-1254-4A9A-8C59-7C79C3FFC99F}" sibTransId="{E70467DE-8CD5-476E-9306-E271A3B6B331}"/>
    <dgm:cxn modelId="{AD62595F-2E2F-46ED-8E7B-CD2475603C0F}" srcId="{82D1D693-4644-4D69-A4E0-B74BA7D86955}" destId="{725A1884-B1D4-4913-9399-69A2458B98AE}" srcOrd="2" destOrd="0" parTransId="{C1F17FF5-C0E9-4836-B91A-3D3B10826A2C}" sibTransId="{85482E79-6F3A-4C7B-B6DA-68AAD8EAD9F8}"/>
    <dgm:cxn modelId="{F3561B41-276E-4E46-B64D-47661CCE6BC2}" srcId="{82D1D693-4644-4D69-A4E0-B74BA7D86955}" destId="{0462D7FC-D1F0-4934-B238-F240A832D954}" srcOrd="0" destOrd="0" parTransId="{33A163CA-1E45-4D9B-B234-393EC6380B1A}" sibTransId="{90078934-AB8D-4BD7-8304-82139D136264}"/>
    <dgm:cxn modelId="{C1E4A049-8617-46B5-95EA-83BD84510790}" type="presOf" srcId="{4CA7FAA9-A8A2-4194-881B-3BBE4FC660B4}" destId="{6E8C8EF1-D9F4-4187-AE67-D470CA26C970}" srcOrd="0" destOrd="0" presId="urn:microsoft.com/office/officeart/2005/8/layout/orgChart1"/>
    <dgm:cxn modelId="{853BE66B-F859-4771-9287-866BE7744BA9}" type="presOf" srcId="{4C7ADB32-CC02-4485-9A69-A5E7C11A6147}" destId="{0883C58D-0931-464F-9C98-EE4B9A266902}" srcOrd="1" destOrd="0" presId="urn:microsoft.com/office/officeart/2005/8/layout/orgChart1"/>
    <dgm:cxn modelId="{E81AD74F-3E71-40AF-B597-F4CD0D739F85}" type="presOf" srcId="{A4C43B0C-ABC3-45D8-8E2C-E6E21EE7D492}" destId="{197FC398-FA7A-4FAA-98EA-1BF3FF3135DC}" srcOrd="0" destOrd="0" presId="urn:microsoft.com/office/officeart/2005/8/layout/orgChart1"/>
    <dgm:cxn modelId="{12D87C70-6582-4ADF-810D-313A42F0069F}" type="presOf" srcId="{F45304B1-AA84-458B-A2F4-135CBEE023A9}" destId="{6D7CD131-929B-40BF-83E3-54A500EAFE44}" srcOrd="0" destOrd="0" presId="urn:microsoft.com/office/officeart/2005/8/layout/orgChart1"/>
    <dgm:cxn modelId="{934B6D55-E0ED-420E-BD3F-D9E8C564F97C}" type="presOf" srcId="{A4C43B0C-ABC3-45D8-8E2C-E6E21EE7D492}" destId="{290C3423-7411-4139-AD3E-CE55F1EEDEE1}" srcOrd="1" destOrd="0" presId="urn:microsoft.com/office/officeart/2005/8/layout/orgChart1"/>
    <dgm:cxn modelId="{C8D4445A-0545-4AC2-AC1E-2252AAC0A9AC}" type="presOf" srcId="{0462D7FC-D1F0-4934-B238-F240A832D954}" destId="{2B6D48E5-6CE3-42CB-814B-DAC378533B31}" srcOrd="0" destOrd="0" presId="urn:microsoft.com/office/officeart/2005/8/layout/orgChart1"/>
    <dgm:cxn modelId="{35A31F7C-15B2-4002-96C4-007DF0261367}" srcId="{5F76E29E-E1CC-48A7-B23F-3DAE8C9B9B39}" destId="{F45304B1-AA84-458B-A2F4-135CBEE023A9}" srcOrd="1" destOrd="0" parTransId="{E08FEA82-BC31-4D5F-A35B-70F22A840E39}" sibTransId="{383B309A-0923-47E9-9005-DE6E729E5B22}"/>
    <dgm:cxn modelId="{8B8EBC88-A5BC-4ED6-9459-35C1A8EAB8FF}" type="presOf" srcId="{666A9E5D-835F-409F-8F7B-668DC9DFDD10}" destId="{6F515F7D-C30D-46D1-B762-03709F6AD6A4}" srcOrd="0" destOrd="0" presId="urn:microsoft.com/office/officeart/2005/8/layout/orgChart1"/>
    <dgm:cxn modelId="{EC67688C-60BF-460B-93CC-5213302D60EF}" srcId="{82D1D693-4644-4D69-A4E0-B74BA7D86955}" destId="{431B2ECD-B363-4C9B-BFFF-323EDA38F6E7}" srcOrd="1" destOrd="0" parTransId="{4CA7FAA9-A8A2-4194-881B-3BBE4FC660B4}" sibTransId="{B5127E53-7A07-41D9-9ED5-C8169AC4F7D3}"/>
    <dgm:cxn modelId="{2BE5C48F-4B89-410A-A00F-41E80197D5D2}" type="presOf" srcId="{F8014F4A-B152-4A01-A1DE-B4982575458E}" destId="{FF1D66B4-865B-4F3E-AC85-E5E46359D20F}" srcOrd="0" destOrd="0" presId="urn:microsoft.com/office/officeart/2005/8/layout/orgChart1"/>
    <dgm:cxn modelId="{54A72690-4B20-4129-838F-B476690C38E3}" srcId="{F45304B1-AA84-458B-A2F4-135CBEE023A9}" destId="{F8014F4A-B152-4A01-A1DE-B4982575458E}" srcOrd="1" destOrd="0" parTransId="{02A76E35-32A6-42BE-8A66-0C4498C6C6FF}" sibTransId="{4DECE954-8B06-4F43-A24C-0C38198AF0D6}"/>
    <dgm:cxn modelId="{E32DA09D-DDB7-404E-BD59-9082625ED5E2}" type="presOf" srcId="{82D1D693-4644-4D69-A4E0-B74BA7D86955}" destId="{D10427A5-8FD9-4821-967A-78542B5598B0}" srcOrd="1" destOrd="0" presId="urn:microsoft.com/office/officeart/2005/8/layout/orgChart1"/>
    <dgm:cxn modelId="{D4D3B0A5-721E-48F0-A0D6-8A307E4193CD}" type="presOf" srcId="{4C7ADB32-CC02-4485-9A69-A5E7C11A6147}" destId="{BD391CDB-8151-42DA-B2A1-D656BBF018A0}" srcOrd="0" destOrd="0" presId="urn:microsoft.com/office/officeart/2005/8/layout/orgChart1"/>
    <dgm:cxn modelId="{D2A974AF-1497-4FF2-913B-AC6370C18BA5}" type="presOf" srcId="{E08FEA82-BC31-4D5F-A35B-70F22A840E39}" destId="{40152909-0CAF-4239-9F3F-390837CAB909}" srcOrd="0" destOrd="0" presId="urn:microsoft.com/office/officeart/2005/8/layout/orgChart1"/>
    <dgm:cxn modelId="{D62F02B0-6C9F-4CAD-92C7-5E9992AB1425}" type="presOf" srcId="{0462D7FC-D1F0-4934-B238-F240A832D954}" destId="{139221E5-551D-4EFD-9A4E-BC95A7031D51}" srcOrd="1" destOrd="0" presId="urn:microsoft.com/office/officeart/2005/8/layout/orgChart1"/>
    <dgm:cxn modelId="{C989C2B7-21E7-456E-AE41-D54157A5444C}" type="presOf" srcId="{F8014F4A-B152-4A01-A1DE-B4982575458E}" destId="{DEB08E3C-D4D3-4DD9-9F64-0059C5DEE12B}" srcOrd="1" destOrd="0" presId="urn:microsoft.com/office/officeart/2005/8/layout/orgChart1"/>
    <dgm:cxn modelId="{B97235B9-DCD1-461D-9CDE-54584EBAC1FA}" type="presOf" srcId="{F1DC57DD-5EEC-4EFF-AC99-E065EFB4FD3C}" destId="{1F2E9AE3-7CE5-437D-8FAD-1B67C74EF1A9}" srcOrd="0" destOrd="0" presId="urn:microsoft.com/office/officeart/2005/8/layout/orgChart1"/>
    <dgm:cxn modelId="{561FA2BC-7005-4398-98B9-390D3BF4B42A}" type="presOf" srcId="{725A1884-B1D4-4913-9399-69A2458B98AE}" destId="{8872C956-4C73-4DCA-95E4-2ED54F1920F1}" srcOrd="0" destOrd="0" presId="urn:microsoft.com/office/officeart/2005/8/layout/orgChart1"/>
    <dgm:cxn modelId="{1D6363C5-10C4-4A6B-8A50-16FB6CEDB94D}" type="presOf" srcId="{70D3B158-E354-4EEF-A005-5B24B1915E90}" destId="{7FBE1349-5CD9-42F1-9844-0FF14785AACA}" srcOrd="0" destOrd="0" presId="urn:microsoft.com/office/officeart/2005/8/layout/orgChart1"/>
    <dgm:cxn modelId="{420F7BC7-765C-4929-960B-18C01F91A42E}" type="presOf" srcId="{431B2ECD-B363-4C9B-BFFF-323EDA38F6E7}" destId="{D2DB3F44-0920-469D-9989-E0CCD0D24A43}" srcOrd="0" destOrd="0" presId="urn:microsoft.com/office/officeart/2005/8/layout/orgChart1"/>
    <dgm:cxn modelId="{BA0C5FD7-162C-47AE-8EE9-D66065C5AD82}" type="presOf" srcId="{5F76E29E-E1CC-48A7-B23F-3DAE8C9B9B39}" destId="{64CB8D85-F074-4722-80A8-A64215EF6EB0}" srcOrd="1" destOrd="0" presId="urn:microsoft.com/office/officeart/2005/8/layout/orgChart1"/>
    <dgm:cxn modelId="{193F41DA-103A-4EB4-82CE-60434F2D4B44}" type="presOf" srcId="{C1F17FF5-C0E9-4836-B91A-3D3B10826A2C}" destId="{4D207E38-AF5F-4DC4-B09C-33ECC7D8B5EA}" srcOrd="0" destOrd="0" presId="urn:microsoft.com/office/officeart/2005/8/layout/orgChart1"/>
    <dgm:cxn modelId="{3D7B5ADD-1902-45EB-AB80-7CE9BA0E54AA}" srcId="{82D1D693-4644-4D69-A4E0-B74BA7D86955}" destId="{A4C43B0C-ABC3-45D8-8E2C-E6E21EE7D492}" srcOrd="3" destOrd="0" parTransId="{3D0627C0-0C26-4453-9339-A8EF848E3FC6}" sibTransId="{3B41E1DF-18C6-4868-9160-83C8A5B234AE}"/>
    <dgm:cxn modelId="{4A1CD3DF-1C16-488A-A2F1-6D717A2308E0}" type="presOf" srcId="{16BE920F-391D-46F7-9F9C-0941D88A51F7}" destId="{D831DE45-645D-45F5-9584-B801A281CB90}" srcOrd="0" destOrd="0" presId="urn:microsoft.com/office/officeart/2005/8/layout/orgChart1"/>
    <dgm:cxn modelId="{80C447E0-A413-4923-886A-DA160D445848}" type="presOf" srcId="{02A76E35-32A6-42BE-8A66-0C4498C6C6FF}" destId="{BAA12E8B-7BD3-4079-83C0-FACC882D95D7}" srcOrd="0" destOrd="0" presId="urn:microsoft.com/office/officeart/2005/8/layout/orgChart1"/>
    <dgm:cxn modelId="{4EA0E8E0-3856-49EC-B5B5-0D55BF69A363}" srcId="{F45304B1-AA84-458B-A2F4-135CBEE023A9}" destId="{4C7ADB32-CC02-4485-9A69-A5E7C11A6147}" srcOrd="0" destOrd="0" parTransId="{70D3B158-E354-4EEF-A005-5B24B1915E90}" sibTransId="{D067F3EC-D6A5-461F-B01E-6D96877495DB}"/>
    <dgm:cxn modelId="{0FDB85E2-DD2F-4123-8F49-E4F4B3DEBE96}" type="presOf" srcId="{5F76E29E-E1CC-48A7-B23F-3DAE8C9B9B39}" destId="{B39D0E90-0DC5-4327-8AF5-65087C2658E7}" srcOrd="0" destOrd="0" presId="urn:microsoft.com/office/officeart/2005/8/layout/orgChart1"/>
    <dgm:cxn modelId="{04772CEB-6360-4D7B-A799-932FCF0E9217}" type="presOf" srcId="{3D0627C0-0C26-4453-9339-A8EF848E3FC6}" destId="{441DBE4D-3C3B-4511-9C0D-D1A09BEFB6AF}" srcOrd="0" destOrd="0" presId="urn:microsoft.com/office/officeart/2005/8/layout/orgChart1"/>
    <dgm:cxn modelId="{9A626BF0-DA83-453B-8A67-85601520E2EE}" type="presOf" srcId="{431B2ECD-B363-4C9B-BFFF-323EDA38F6E7}" destId="{FC7C3714-0320-41F2-B235-0E66FDEF229A}" srcOrd="1" destOrd="0" presId="urn:microsoft.com/office/officeart/2005/8/layout/orgChart1"/>
    <dgm:cxn modelId="{5C405CF2-D399-4FA4-AE0D-1C7EC625FEEE}" type="presOf" srcId="{F45304B1-AA84-458B-A2F4-135CBEE023A9}" destId="{217EEB8C-6DE9-44B7-B14E-EBA951528427}" srcOrd="1" destOrd="0" presId="urn:microsoft.com/office/officeart/2005/8/layout/orgChart1"/>
    <dgm:cxn modelId="{9512E420-1F22-4FC8-A46C-0FE38A15CE25}" type="presParOf" srcId="{F3ABF900-DE4E-439E-9231-5DEAA0956300}" destId="{0C6EAD39-B007-48FC-88B7-2E0B9E3BB721}" srcOrd="0" destOrd="0" presId="urn:microsoft.com/office/officeart/2005/8/layout/orgChart1"/>
    <dgm:cxn modelId="{70DB212D-B8B6-4A27-96B0-A0DA637E0495}" type="presParOf" srcId="{0C6EAD39-B007-48FC-88B7-2E0B9E3BB721}" destId="{93E4AD3B-C24D-4720-95B0-A3375F5AE6F5}" srcOrd="0" destOrd="0" presId="urn:microsoft.com/office/officeart/2005/8/layout/orgChart1"/>
    <dgm:cxn modelId="{AEDD132F-9B69-4388-A8B3-EB837C822CD5}" type="presParOf" srcId="{93E4AD3B-C24D-4720-95B0-A3375F5AE6F5}" destId="{B39D0E90-0DC5-4327-8AF5-65087C2658E7}" srcOrd="0" destOrd="0" presId="urn:microsoft.com/office/officeart/2005/8/layout/orgChart1"/>
    <dgm:cxn modelId="{8F9081A6-18F1-42CE-A672-7C8B686E8D41}" type="presParOf" srcId="{93E4AD3B-C24D-4720-95B0-A3375F5AE6F5}" destId="{64CB8D85-F074-4722-80A8-A64215EF6EB0}" srcOrd="1" destOrd="0" presId="urn:microsoft.com/office/officeart/2005/8/layout/orgChart1"/>
    <dgm:cxn modelId="{4AFC2985-4B1A-4FB3-B596-819962AA9B8A}" type="presParOf" srcId="{0C6EAD39-B007-48FC-88B7-2E0B9E3BB721}" destId="{91E705CC-375D-4FC7-B2CF-CDE9370DA0BC}" srcOrd="1" destOrd="0" presId="urn:microsoft.com/office/officeart/2005/8/layout/orgChart1"/>
    <dgm:cxn modelId="{62924F33-A8FF-4BA4-AB5D-CFDA02A343CC}" type="presParOf" srcId="{91E705CC-375D-4FC7-B2CF-CDE9370DA0BC}" destId="{1F2E9AE3-7CE5-437D-8FAD-1B67C74EF1A9}" srcOrd="0" destOrd="0" presId="urn:microsoft.com/office/officeart/2005/8/layout/orgChart1"/>
    <dgm:cxn modelId="{F7B547D0-269C-4E0D-9FB1-F6537CD21156}" type="presParOf" srcId="{91E705CC-375D-4FC7-B2CF-CDE9370DA0BC}" destId="{CABFC648-1A03-42E8-ABA7-BC1CC196269C}" srcOrd="1" destOrd="0" presId="urn:microsoft.com/office/officeart/2005/8/layout/orgChart1"/>
    <dgm:cxn modelId="{7715C81E-48E9-423F-9C7C-465427DBC89D}" type="presParOf" srcId="{CABFC648-1A03-42E8-ABA7-BC1CC196269C}" destId="{91C5B2DF-73BF-4D96-9F5A-3272C433ECC7}" srcOrd="0" destOrd="0" presId="urn:microsoft.com/office/officeart/2005/8/layout/orgChart1"/>
    <dgm:cxn modelId="{07856F97-FD54-44FF-99EA-F82749DA64DA}" type="presParOf" srcId="{91C5B2DF-73BF-4D96-9F5A-3272C433ECC7}" destId="{0F088EB0-8E24-4417-8CD6-3FE1471F0948}" srcOrd="0" destOrd="0" presId="urn:microsoft.com/office/officeart/2005/8/layout/orgChart1"/>
    <dgm:cxn modelId="{9064075E-91EB-4D4A-934A-95FDED21E21B}" type="presParOf" srcId="{91C5B2DF-73BF-4D96-9F5A-3272C433ECC7}" destId="{D10427A5-8FD9-4821-967A-78542B5598B0}" srcOrd="1" destOrd="0" presId="urn:microsoft.com/office/officeart/2005/8/layout/orgChart1"/>
    <dgm:cxn modelId="{E2B88D40-1FAC-478C-ADBD-7FCC01B584A1}" type="presParOf" srcId="{CABFC648-1A03-42E8-ABA7-BC1CC196269C}" destId="{3079D3AD-87A2-479A-84E1-C22B5E2E088F}" srcOrd="1" destOrd="0" presId="urn:microsoft.com/office/officeart/2005/8/layout/orgChart1"/>
    <dgm:cxn modelId="{59CE1ADA-700F-412C-A57C-AC46C02803ED}" type="presParOf" srcId="{3079D3AD-87A2-479A-84E1-C22B5E2E088F}" destId="{224F775D-45FE-4A10-BBDF-A3FB4172E7C1}" srcOrd="0" destOrd="0" presId="urn:microsoft.com/office/officeart/2005/8/layout/orgChart1"/>
    <dgm:cxn modelId="{8BCA393E-0E41-48A5-8563-56198D68A066}" type="presParOf" srcId="{3079D3AD-87A2-479A-84E1-C22B5E2E088F}" destId="{A762CF5E-37E9-4693-A4B6-A0AE72541562}" srcOrd="1" destOrd="0" presId="urn:microsoft.com/office/officeart/2005/8/layout/orgChart1"/>
    <dgm:cxn modelId="{0A6F2D60-C06E-4F8F-A993-E962D4F356B5}" type="presParOf" srcId="{A762CF5E-37E9-4693-A4B6-A0AE72541562}" destId="{B89E8EA0-50D4-450E-96BA-BD4545D51DFB}" srcOrd="0" destOrd="0" presId="urn:microsoft.com/office/officeart/2005/8/layout/orgChart1"/>
    <dgm:cxn modelId="{EC00531F-92CA-43F3-85ED-4EFDC2F922F7}" type="presParOf" srcId="{B89E8EA0-50D4-450E-96BA-BD4545D51DFB}" destId="{2B6D48E5-6CE3-42CB-814B-DAC378533B31}" srcOrd="0" destOrd="0" presId="urn:microsoft.com/office/officeart/2005/8/layout/orgChart1"/>
    <dgm:cxn modelId="{9129DC64-12FB-4E9C-AC54-2A58F8508874}" type="presParOf" srcId="{B89E8EA0-50D4-450E-96BA-BD4545D51DFB}" destId="{139221E5-551D-4EFD-9A4E-BC95A7031D51}" srcOrd="1" destOrd="0" presId="urn:microsoft.com/office/officeart/2005/8/layout/orgChart1"/>
    <dgm:cxn modelId="{37D80AD3-5539-4550-9864-1249B9BE7D65}" type="presParOf" srcId="{A762CF5E-37E9-4693-A4B6-A0AE72541562}" destId="{0AB292E0-6942-416C-AF37-52278A427FDA}" srcOrd="1" destOrd="0" presId="urn:microsoft.com/office/officeart/2005/8/layout/orgChart1"/>
    <dgm:cxn modelId="{84B60E74-43D4-4682-B487-1F6AFA53444A}" type="presParOf" srcId="{A762CF5E-37E9-4693-A4B6-A0AE72541562}" destId="{9BC2AFE4-6302-49C1-8078-79EBD41CE81F}" srcOrd="2" destOrd="0" presId="urn:microsoft.com/office/officeart/2005/8/layout/orgChart1"/>
    <dgm:cxn modelId="{96BFFB05-C2F3-420D-90A2-0A98FA01777B}" type="presParOf" srcId="{3079D3AD-87A2-479A-84E1-C22B5E2E088F}" destId="{6E8C8EF1-D9F4-4187-AE67-D470CA26C970}" srcOrd="2" destOrd="0" presId="urn:microsoft.com/office/officeart/2005/8/layout/orgChart1"/>
    <dgm:cxn modelId="{32AEAA52-CB25-4117-A963-D8B705B83369}" type="presParOf" srcId="{3079D3AD-87A2-479A-84E1-C22B5E2E088F}" destId="{D681960A-1A24-4A56-81B2-0A935CCF09CD}" srcOrd="3" destOrd="0" presId="urn:microsoft.com/office/officeart/2005/8/layout/orgChart1"/>
    <dgm:cxn modelId="{D72E33C9-E02B-4A54-AEB6-26B3A88F4483}" type="presParOf" srcId="{D681960A-1A24-4A56-81B2-0A935CCF09CD}" destId="{4DA53F80-3A93-44C3-BFD0-A2DD720BB92C}" srcOrd="0" destOrd="0" presId="urn:microsoft.com/office/officeart/2005/8/layout/orgChart1"/>
    <dgm:cxn modelId="{2FEDD169-BB29-49C4-9EB9-9A586FA702F2}" type="presParOf" srcId="{4DA53F80-3A93-44C3-BFD0-A2DD720BB92C}" destId="{D2DB3F44-0920-469D-9989-E0CCD0D24A43}" srcOrd="0" destOrd="0" presId="urn:microsoft.com/office/officeart/2005/8/layout/orgChart1"/>
    <dgm:cxn modelId="{5D29C088-53E3-4454-868F-B3527DBF1665}" type="presParOf" srcId="{4DA53F80-3A93-44C3-BFD0-A2DD720BB92C}" destId="{FC7C3714-0320-41F2-B235-0E66FDEF229A}" srcOrd="1" destOrd="0" presId="urn:microsoft.com/office/officeart/2005/8/layout/orgChart1"/>
    <dgm:cxn modelId="{1E6246C9-93A7-433D-AA19-9C8021D3AB35}" type="presParOf" srcId="{D681960A-1A24-4A56-81B2-0A935CCF09CD}" destId="{FE65F106-E6E0-4C51-9524-E678AD06F285}" srcOrd="1" destOrd="0" presId="urn:microsoft.com/office/officeart/2005/8/layout/orgChart1"/>
    <dgm:cxn modelId="{36E1AE53-2A0B-4127-875E-909436D6601B}" type="presParOf" srcId="{D681960A-1A24-4A56-81B2-0A935CCF09CD}" destId="{26C3CFFE-21D2-4B7F-ADD8-3603AA17194A}" srcOrd="2" destOrd="0" presId="urn:microsoft.com/office/officeart/2005/8/layout/orgChart1"/>
    <dgm:cxn modelId="{C24B84B8-4DE5-47AF-9334-508812E853AB}" type="presParOf" srcId="{3079D3AD-87A2-479A-84E1-C22B5E2E088F}" destId="{4D207E38-AF5F-4DC4-B09C-33ECC7D8B5EA}" srcOrd="4" destOrd="0" presId="urn:microsoft.com/office/officeart/2005/8/layout/orgChart1"/>
    <dgm:cxn modelId="{6A4D694F-DB35-43FB-A463-333F89699270}" type="presParOf" srcId="{3079D3AD-87A2-479A-84E1-C22B5E2E088F}" destId="{F0064AB3-2A65-40E5-A7E9-AA0DB5D891E4}" srcOrd="5" destOrd="0" presId="urn:microsoft.com/office/officeart/2005/8/layout/orgChart1"/>
    <dgm:cxn modelId="{589C756D-5CCB-414B-A53A-2EFDB4FBB047}" type="presParOf" srcId="{F0064AB3-2A65-40E5-A7E9-AA0DB5D891E4}" destId="{BC7A47A7-F02B-4781-9E6B-27EBD362B36F}" srcOrd="0" destOrd="0" presId="urn:microsoft.com/office/officeart/2005/8/layout/orgChart1"/>
    <dgm:cxn modelId="{97F2FA3A-8662-4D02-AC9C-630BAF96AC93}" type="presParOf" srcId="{BC7A47A7-F02B-4781-9E6B-27EBD362B36F}" destId="{8872C956-4C73-4DCA-95E4-2ED54F1920F1}" srcOrd="0" destOrd="0" presId="urn:microsoft.com/office/officeart/2005/8/layout/orgChart1"/>
    <dgm:cxn modelId="{569C8E0D-CE63-4D09-A9FA-D693ACB81B36}" type="presParOf" srcId="{BC7A47A7-F02B-4781-9E6B-27EBD362B36F}" destId="{089E0A8C-62BC-4732-9D54-A3509FD8E589}" srcOrd="1" destOrd="0" presId="urn:microsoft.com/office/officeart/2005/8/layout/orgChart1"/>
    <dgm:cxn modelId="{333A6FB8-D291-4602-B2FA-2B82CC0C1890}" type="presParOf" srcId="{F0064AB3-2A65-40E5-A7E9-AA0DB5D891E4}" destId="{259CF8AA-53E1-482C-8DBD-062E3EB17E5F}" srcOrd="1" destOrd="0" presId="urn:microsoft.com/office/officeart/2005/8/layout/orgChart1"/>
    <dgm:cxn modelId="{D8913F9D-0BA0-44C0-9991-3412DFBE1EBC}" type="presParOf" srcId="{F0064AB3-2A65-40E5-A7E9-AA0DB5D891E4}" destId="{87F3A0DA-819B-4EB4-A12A-6FF39DE0F85A}" srcOrd="2" destOrd="0" presId="urn:microsoft.com/office/officeart/2005/8/layout/orgChart1"/>
    <dgm:cxn modelId="{B0FA01A4-FB17-4A3C-9005-37B46B00CD3D}" type="presParOf" srcId="{3079D3AD-87A2-479A-84E1-C22B5E2E088F}" destId="{441DBE4D-3C3B-4511-9C0D-D1A09BEFB6AF}" srcOrd="6" destOrd="0" presId="urn:microsoft.com/office/officeart/2005/8/layout/orgChart1"/>
    <dgm:cxn modelId="{B1CDFC06-3CF6-4E3B-B911-6A11BBB68160}" type="presParOf" srcId="{3079D3AD-87A2-479A-84E1-C22B5E2E088F}" destId="{7FF741E3-4844-4604-856E-1A52B33B47C6}" srcOrd="7" destOrd="0" presId="urn:microsoft.com/office/officeart/2005/8/layout/orgChart1"/>
    <dgm:cxn modelId="{7E26FAE6-F238-4176-B288-DAA52B2A91EF}" type="presParOf" srcId="{7FF741E3-4844-4604-856E-1A52B33B47C6}" destId="{13185448-4089-4DC8-A511-9BE718324ED0}" srcOrd="0" destOrd="0" presId="urn:microsoft.com/office/officeart/2005/8/layout/orgChart1"/>
    <dgm:cxn modelId="{D05BEC64-6239-4DFD-ABB7-4C5DE462840D}" type="presParOf" srcId="{13185448-4089-4DC8-A511-9BE718324ED0}" destId="{197FC398-FA7A-4FAA-98EA-1BF3FF3135DC}" srcOrd="0" destOrd="0" presId="urn:microsoft.com/office/officeart/2005/8/layout/orgChart1"/>
    <dgm:cxn modelId="{6818A25B-0728-42AF-9187-24D3FC7B6EEE}" type="presParOf" srcId="{13185448-4089-4DC8-A511-9BE718324ED0}" destId="{290C3423-7411-4139-AD3E-CE55F1EEDEE1}" srcOrd="1" destOrd="0" presId="urn:microsoft.com/office/officeart/2005/8/layout/orgChart1"/>
    <dgm:cxn modelId="{CFA50E5B-7B8E-4BF8-AFA7-2BCB21FC6D54}" type="presParOf" srcId="{7FF741E3-4844-4604-856E-1A52B33B47C6}" destId="{05FA8B79-F0EB-499F-BF9C-7EAEDEED8BE6}" srcOrd="1" destOrd="0" presId="urn:microsoft.com/office/officeart/2005/8/layout/orgChart1"/>
    <dgm:cxn modelId="{ED04EA08-3E17-4EA1-B3BA-76D96493A960}" type="presParOf" srcId="{7FF741E3-4844-4604-856E-1A52B33B47C6}" destId="{C6F25F88-3330-488A-9728-95FF05ADC02F}" srcOrd="2" destOrd="0" presId="urn:microsoft.com/office/officeart/2005/8/layout/orgChart1"/>
    <dgm:cxn modelId="{94EAAB86-5515-4CDE-9D24-C7E1BCC812EF}" type="presParOf" srcId="{CABFC648-1A03-42E8-ABA7-BC1CC196269C}" destId="{E7215D3F-3599-4504-A678-597510D2AC5B}" srcOrd="2" destOrd="0" presId="urn:microsoft.com/office/officeart/2005/8/layout/orgChart1"/>
    <dgm:cxn modelId="{256AA447-DB67-460B-BF05-D2C00BFFE9DA}" type="presParOf" srcId="{91E705CC-375D-4FC7-B2CF-CDE9370DA0BC}" destId="{40152909-0CAF-4239-9F3F-390837CAB909}" srcOrd="2" destOrd="0" presId="urn:microsoft.com/office/officeart/2005/8/layout/orgChart1"/>
    <dgm:cxn modelId="{0CB53D93-47C6-45F9-AFD7-579398DF1142}" type="presParOf" srcId="{91E705CC-375D-4FC7-B2CF-CDE9370DA0BC}" destId="{A02DC8A7-670D-4806-A0F3-CADBA8587900}" srcOrd="3" destOrd="0" presId="urn:microsoft.com/office/officeart/2005/8/layout/orgChart1"/>
    <dgm:cxn modelId="{CF58FC1C-98C8-478F-ADFB-F178F1E12FEF}" type="presParOf" srcId="{A02DC8A7-670D-4806-A0F3-CADBA8587900}" destId="{C4013A53-D1CA-41E5-9189-BB94C01FD405}" srcOrd="0" destOrd="0" presId="urn:microsoft.com/office/officeart/2005/8/layout/orgChart1"/>
    <dgm:cxn modelId="{5020988F-32A5-4CBC-8D3C-70D1F1FFA11E}" type="presParOf" srcId="{C4013A53-D1CA-41E5-9189-BB94C01FD405}" destId="{6D7CD131-929B-40BF-83E3-54A500EAFE44}" srcOrd="0" destOrd="0" presId="urn:microsoft.com/office/officeart/2005/8/layout/orgChart1"/>
    <dgm:cxn modelId="{2CED0EFB-00CA-4294-931B-3B8A638F84C9}" type="presParOf" srcId="{C4013A53-D1CA-41E5-9189-BB94C01FD405}" destId="{217EEB8C-6DE9-44B7-B14E-EBA951528427}" srcOrd="1" destOrd="0" presId="urn:microsoft.com/office/officeart/2005/8/layout/orgChart1"/>
    <dgm:cxn modelId="{3F829D53-BFBE-405F-A9C5-F2D0902BD747}" type="presParOf" srcId="{A02DC8A7-670D-4806-A0F3-CADBA8587900}" destId="{1DDAB898-9C12-44D6-9CBB-3970221AFAF9}" srcOrd="1" destOrd="0" presId="urn:microsoft.com/office/officeart/2005/8/layout/orgChart1"/>
    <dgm:cxn modelId="{69EAB73A-C54B-4729-AA8C-EEDD009DBA5A}" type="presParOf" srcId="{1DDAB898-9C12-44D6-9CBB-3970221AFAF9}" destId="{7FBE1349-5CD9-42F1-9844-0FF14785AACA}" srcOrd="0" destOrd="0" presId="urn:microsoft.com/office/officeart/2005/8/layout/orgChart1"/>
    <dgm:cxn modelId="{E6C6F028-52EF-4082-B898-7F92D4F55FB1}" type="presParOf" srcId="{1DDAB898-9C12-44D6-9CBB-3970221AFAF9}" destId="{70B7258C-C025-4FB6-B0AB-6EB8E2AA1D58}" srcOrd="1" destOrd="0" presId="urn:microsoft.com/office/officeart/2005/8/layout/orgChart1"/>
    <dgm:cxn modelId="{47DD0D56-CCFB-4B03-AABD-C61993BE52B8}" type="presParOf" srcId="{70B7258C-C025-4FB6-B0AB-6EB8E2AA1D58}" destId="{8D4AF3F8-47CB-4F7D-A258-DF70AD0DC9D3}" srcOrd="0" destOrd="0" presId="urn:microsoft.com/office/officeart/2005/8/layout/orgChart1"/>
    <dgm:cxn modelId="{6D2EC619-2EB4-4C7B-92F5-1A3C97AAD2E6}" type="presParOf" srcId="{8D4AF3F8-47CB-4F7D-A258-DF70AD0DC9D3}" destId="{BD391CDB-8151-42DA-B2A1-D656BBF018A0}" srcOrd="0" destOrd="0" presId="urn:microsoft.com/office/officeart/2005/8/layout/orgChart1"/>
    <dgm:cxn modelId="{B29315DE-C4F7-4192-94D1-025364530685}" type="presParOf" srcId="{8D4AF3F8-47CB-4F7D-A258-DF70AD0DC9D3}" destId="{0883C58D-0931-464F-9C98-EE4B9A266902}" srcOrd="1" destOrd="0" presId="urn:microsoft.com/office/officeart/2005/8/layout/orgChart1"/>
    <dgm:cxn modelId="{4D9F8FEF-2DEB-4AB0-8323-EEF3F9CC4FFA}" type="presParOf" srcId="{70B7258C-C025-4FB6-B0AB-6EB8E2AA1D58}" destId="{052D6767-57EA-4460-B05F-AF4D0CBD2851}" srcOrd="1" destOrd="0" presId="urn:microsoft.com/office/officeart/2005/8/layout/orgChart1"/>
    <dgm:cxn modelId="{680D3159-6F40-4616-80F6-A2FCCC165209}" type="presParOf" srcId="{70B7258C-C025-4FB6-B0AB-6EB8E2AA1D58}" destId="{F0775B3A-7FE6-4847-B106-6CA1073475D5}" srcOrd="2" destOrd="0" presId="urn:microsoft.com/office/officeart/2005/8/layout/orgChart1"/>
    <dgm:cxn modelId="{B5399E2F-B989-439C-8EC5-F7F95F637F87}" type="presParOf" srcId="{1DDAB898-9C12-44D6-9CBB-3970221AFAF9}" destId="{BAA12E8B-7BD3-4079-83C0-FACC882D95D7}" srcOrd="2" destOrd="0" presId="urn:microsoft.com/office/officeart/2005/8/layout/orgChart1"/>
    <dgm:cxn modelId="{2BFF917A-E140-4AC2-B22F-F68EC0C91625}" type="presParOf" srcId="{1DDAB898-9C12-44D6-9CBB-3970221AFAF9}" destId="{C60A1BA0-C2EC-4413-940F-3368BF69F575}" srcOrd="3" destOrd="0" presId="urn:microsoft.com/office/officeart/2005/8/layout/orgChart1"/>
    <dgm:cxn modelId="{28618FFD-575F-4A79-85EF-0A51020F0CFC}" type="presParOf" srcId="{C60A1BA0-C2EC-4413-940F-3368BF69F575}" destId="{35FFCCFB-FBBB-4543-B663-9619AD27A7E9}" srcOrd="0" destOrd="0" presId="urn:microsoft.com/office/officeart/2005/8/layout/orgChart1"/>
    <dgm:cxn modelId="{CB6F1A49-6ADD-49F1-8FAA-8A7A16216F87}" type="presParOf" srcId="{35FFCCFB-FBBB-4543-B663-9619AD27A7E9}" destId="{FF1D66B4-865B-4F3E-AC85-E5E46359D20F}" srcOrd="0" destOrd="0" presId="urn:microsoft.com/office/officeart/2005/8/layout/orgChart1"/>
    <dgm:cxn modelId="{09A79297-F58C-4862-8D45-A5DD5F302D7D}" type="presParOf" srcId="{35FFCCFB-FBBB-4543-B663-9619AD27A7E9}" destId="{DEB08E3C-D4D3-4DD9-9F64-0059C5DEE12B}" srcOrd="1" destOrd="0" presId="urn:microsoft.com/office/officeart/2005/8/layout/orgChart1"/>
    <dgm:cxn modelId="{B67E5B8C-CF5F-4240-972F-293D51D53398}" type="presParOf" srcId="{C60A1BA0-C2EC-4413-940F-3368BF69F575}" destId="{0D839E1F-D8BA-4A6F-A581-B3D138DE9C11}" srcOrd="1" destOrd="0" presId="urn:microsoft.com/office/officeart/2005/8/layout/orgChart1"/>
    <dgm:cxn modelId="{8E2750A6-F786-419E-8539-6B92B8D46D81}" type="presParOf" srcId="{C60A1BA0-C2EC-4413-940F-3368BF69F575}" destId="{5662A9C0-3F03-4B05-9A3E-06A7BAA593F4}" srcOrd="2" destOrd="0" presId="urn:microsoft.com/office/officeart/2005/8/layout/orgChart1"/>
    <dgm:cxn modelId="{8B34587F-0CA8-40C1-811E-64C67E83914A}" type="presParOf" srcId="{1DDAB898-9C12-44D6-9CBB-3970221AFAF9}" destId="{D831DE45-645D-45F5-9584-B801A281CB90}" srcOrd="4" destOrd="0" presId="urn:microsoft.com/office/officeart/2005/8/layout/orgChart1"/>
    <dgm:cxn modelId="{88498BD0-ACE2-4DB1-B723-6F1D416C82AC}" type="presParOf" srcId="{1DDAB898-9C12-44D6-9CBB-3970221AFAF9}" destId="{3D6162A2-317B-4027-832F-E50EE544878E}" srcOrd="5" destOrd="0" presId="urn:microsoft.com/office/officeart/2005/8/layout/orgChart1"/>
    <dgm:cxn modelId="{BE59068C-9670-4BFD-B875-4961F2402AC3}" type="presParOf" srcId="{3D6162A2-317B-4027-832F-E50EE544878E}" destId="{B904FE5D-7079-4C1E-8BBD-65172CCE8630}" srcOrd="0" destOrd="0" presId="urn:microsoft.com/office/officeart/2005/8/layout/orgChart1"/>
    <dgm:cxn modelId="{BF1E882B-F893-4EAF-AFC1-C3AED013D2B4}" type="presParOf" srcId="{B904FE5D-7079-4C1E-8BBD-65172CCE8630}" destId="{6F515F7D-C30D-46D1-B762-03709F6AD6A4}" srcOrd="0" destOrd="0" presId="urn:microsoft.com/office/officeart/2005/8/layout/orgChart1"/>
    <dgm:cxn modelId="{897A99A7-2A50-4DA1-B5CF-13FAEA8D5754}" type="presParOf" srcId="{B904FE5D-7079-4C1E-8BBD-65172CCE8630}" destId="{A91E5C87-E7BF-4339-92FD-5D2820A8D717}" srcOrd="1" destOrd="0" presId="urn:microsoft.com/office/officeart/2005/8/layout/orgChart1"/>
    <dgm:cxn modelId="{57803EE2-2C8C-479A-AF7C-1FB2B839938E}" type="presParOf" srcId="{3D6162A2-317B-4027-832F-E50EE544878E}" destId="{6750B9C5-B031-459D-AA2F-05DE76E01223}" srcOrd="1" destOrd="0" presId="urn:microsoft.com/office/officeart/2005/8/layout/orgChart1"/>
    <dgm:cxn modelId="{3B16373F-0E73-4EA4-8F77-23152DC4216E}" type="presParOf" srcId="{3D6162A2-317B-4027-832F-E50EE544878E}" destId="{DE577147-3CAB-423F-B49D-554FC432B548}" srcOrd="2" destOrd="0" presId="urn:microsoft.com/office/officeart/2005/8/layout/orgChart1"/>
    <dgm:cxn modelId="{1F1C3FCD-67B8-4630-9C79-4990D62F36F3}" type="presParOf" srcId="{A02DC8A7-670D-4806-A0F3-CADBA8587900}" destId="{59D932C3-3BB2-4613-85CB-897316968F92}" srcOrd="2" destOrd="0" presId="urn:microsoft.com/office/officeart/2005/8/layout/orgChart1"/>
    <dgm:cxn modelId="{22792322-7534-4C7F-9372-4E7C4CC1BA48}" type="presParOf" srcId="{0C6EAD39-B007-48FC-88B7-2E0B9E3BB721}" destId="{30B77341-80C1-4833-9242-8710EEE69D9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30D428FD-4ED7-4A37-9AFB-2D0C484E78F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F76E29E-E1CC-48A7-B23F-3DAE8C9B9B39}">
      <dgm:prSet phldrT="[Text]"/>
      <dgm:spPr/>
      <dgm:t>
        <a:bodyPr/>
        <a:lstStyle/>
        <a:p>
          <a:r>
            <a:rPr lang="en-GB" dirty="0"/>
            <a:t>Associate Chief Pharmacist </a:t>
          </a:r>
        </a:p>
      </dgm:t>
    </dgm:pt>
    <dgm:pt modelId="{E247F707-1254-4A9A-8C59-7C79C3FFC99F}" type="parTrans" cxnId="{3A78045C-97D4-4919-8A75-1FC226363A88}">
      <dgm:prSet/>
      <dgm:spPr/>
      <dgm:t>
        <a:bodyPr/>
        <a:lstStyle/>
        <a:p>
          <a:endParaRPr lang="en-GB"/>
        </a:p>
      </dgm:t>
    </dgm:pt>
    <dgm:pt modelId="{E70467DE-8CD5-476E-9306-E271A3B6B331}" type="sibTrans" cxnId="{3A78045C-97D4-4919-8A75-1FC226363A88}">
      <dgm:prSet/>
      <dgm:spPr/>
      <dgm:t>
        <a:bodyPr/>
        <a:lstStyle/>
        <a:p>
          <a:endParaRPr lang="en-GB"/>
        </a:p>
      </dgm:t>
    </dgm:pt>
    <dgm:pt modelId="{82D1D693-4644-4D69-A4E0-B74BA7D86955}">
      <dgm:prSet phldrT="[Text]"/>
      <dgm:spPr/>
      <dgm:t>
        <a:bodyPr/>
        <a:lstStyle/>
        <a:p>
          <a:r>
            <a:rPr lang="en-GB" dirty="0"/>
            <a:t>Senior Medicines Optimisation Pharmacist </a:t>
          </a:r>
        </a:p>
      </dgm:t>
    </dgm:pt>
    <dgm:pt modelId="{F1DC57DD-5EEC-4EFF-AC99-E065EFB4FD3C}" type="parTrans" cxnId="{D5BFC71B-FC6A-4DCB-B3C1-A04AB6031470}">
      <dgm:prSet/>
      <dgm:spPr/>
      <dgm:t>
        <a:bodyPr/>
        <a:lstStyle/>
        <a:p>
          <a:endParaRPr lang="en-GB"/>
        </a:p>
      </dgm:t>
    </dgm:pt>
    <dgm:pt modelId="{44997A3F-0C99-414D-BCD0-2AF056E3F290}" type="sibTrans" cxnId="{D5BFC71B-FC6A-4DCB-B3C1-A04AB6031470}">
      <dgm:prSet/>
      <dgm:spPr/>
      <dgm:t>
        <a:bodyPr/>
        <a:lstStyle/>
        <a:p>
          <a:endParaRPr lang="en-GB"/>
        </a:p>
      </dgm:t>
    </dgm:pt>
    <dgm:pt modelId="{0462D7FC-D1F0-4934-B238-F240A832D954}">
      <dgm:prSet phldrT="[Text]"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Lead Medicines Optimisation Technician </a:t>
          </a:r>
        </a:p>
      </dgm:t>
    </dgm:pt>
    <dgm:pt modelId="{33A163CA-1E45-4D9B-B234-393EC6380B1A}" type="parTrans" cxnId="{F3561B41-276E-4E46-B64D-47661CCE6BC2}">
      <dgm:prSet/>
      <dgm:spPr/>
      <dgm:t>
        <a:bodyPr/>
        <a:lstStyle/>
        <a:p>
          <a:endParaRPr lang="en-GB"/>
        </a:p>
      </dgm:t>
    </dgm:pt>
    <dgm:pt modelId="{90078934-AB8D-4BD7-8304-82139D136264}" type="sibTrans" cxnId="{F3561B41-276E-4E46-B64D-47661CCE6BC2}">
      <dgm:prSet/>
      <dgm:spPr/>
      <dgm:t>
        <a:bodyPr/>
        <a:lstStyle/>
        <a:p>
          <a:endParaRPr lang="en-GB"/>
        </a:p>
      </dgm:t>
    </dgm:pt>
    <dgm:pt modelId="{F3ABF900-DE4E-439E-9231-5DEAA0956300}" type="pres">
      <dgm:prSet presAssocID="{30D428FD-4ED7-4A37-9AFB-2D0C484E78F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C6EAD39-B007-48FC-88B7-2E0B9E3BB721}" type="pres">
      <dgm:prSet presAssocID="{5F76E29E-E1CC-48A7-B23F-3DAE8C9B9B39}" presName="hierRoot1" presStyleCnt="0">
        <dgm:presLayoutVars>
          <dgm:hierBranch val="init"/>
        </dgm:presLayoutVars>
      </dgm:prSet>
      <dgm:spPr/>
    </dgm:pt>
    <dgm:pt modelId="{93E4AD3B-C24D-4720-95B0-A3375F5AE6F5}" type="pres">
      <dgm:prSet presAssocID="{5F76E29E-E1CC-48A7-B23F-3DAE8C9B9B39}" presName="rootComposite1" presStyleCnt="0"/>
      <dgm:spPr/>
    </dgm:pt>
    <dgm:pt modelId="{B39D0E90-0DC5-4327-8AF5-65087C2658E7}" type="pres">
      <dgm:prSet presAssocID="{5F76E29E-E1CC-48A7-B23F-3DAE8C9B9B39}" presName="rootText1" presStyleLbl="node0" presStyleIdx="0" presStyleCnt="1">
        <dgm:presLayoutVars>
          <dgm:chPref val="3"/>
        </dgm:presLayoutVars>
      </dgm:prSet>
      <dgm:spPr/>
    </dgm:pt>
    <dgm:pt modelId="{64CB8D85-F074-4722-80A8-A64215EF6EB0}" type="pres">
      <dgm:prSet presAssocID="{5F76E29E-E1CC-48A7-B23F-3DAE8C9B9B39}" presName="rootConnector1" presStyleLbl="node1" presStyleIdx="0" presStyleCnt="0"/>
      <dgm:spPr/>
    </dgm:pt>
    <dgm:pt modelId="{91E705CC-375D-4FC7-B2CF-CDE9370DA0BC}" type="pres">
      <dgm:prSet presAssocID="{5F76E29E-E1CC-48A7-B23F-3DAE8C9B9B39}" presName="hierChild2" presStyleCnt="0"/>
      <dgm:spPr/>
    </dgm:pt>
    <dgm:pt modelId="{1F2E9AE3-7CE5-437D-8FAD-1B67C74EF1A9}" type="pres">
      <dgm:prSet presAssocID="{F1DC57DD-5EEC-4EFF-AC99-E065EFB4FD3C}" presName="Name37" presStyleLbl="parChTrans1D2" presStyleIdx="0" presStyleCnt="1"/>
      <dgm:spPr/>
    </dgm:pt>
    <dgm:pt modelId="{CABFC648-1A03-42E8-ABA7-BC1CC196269C}" type="pres">
      <dgm:prSet presAssocID="{82D1D693-4644-4D69-A4E0-B74BA7D86955}" presName="hierRoot2" presStyleCnt="0">
        <dgm:presLayoutVars>
          <dgm:hierBranch val="hang"/>
        </dgm:presLayoutVars>
      </dgm:prSet>
      <dgm:spPr/>
    </dgm:pt>
    <dgm:pt modelId="{91C5B2DF-73BF-4D96-9F5A-3272C433ECC7}" type="pres">
      <dgm:prSet presAssocID="{82D1D693-4644-4D69-A4E0-B74BA7D86955}" presName="rootComposite" presStyleCnt="0"/>
      <dgm:spPr/>
    </dgm:pt>
    <dgm:pt modelId="{0F088EB0-8E24-4417-8CD6-3FE1471F0948}" type="pres">
      <dgm:prSet presAssocID="{82D1D693-4644-4D69-A4E0-B74BA7D86955}" presName="rootText" presStyleLbl="node2" presStyleIdx="0" presStyleCnt="1">
        <dgm:presLayoutVars>
          <dgm:chPref val="3"/>
        </dgm:presLayoutVars>
      </dgm:prSet>
      <dgm:spPr/>
    </dgm:pt>
    <dgm:pt modelId="{D10427A5-8FD9-4821-967A-78542B5598B0}" type="pres">
      <dgm:prSet presAssocID="{82D1D693-4644-4D69-A4E0-B74BA7D86955}" presName="rootConnector" presStyleLbl="node2" presStyleIdx="0" presStyleCnt="1"/>
      <dgm:spPr/>
    </dgm:pt>
    <dgm:pt modelId="{3079D3AD-87A2-479A-84E1-C22B5E2E088F}" type="pres">
      <dgm:prSet presAssocID="{82D1D693-4644-4D69-A4E0-B74BA7D86955}" presName="hierChild4" presStyleCnt="0"/>
      <dgm:spPr/>
    </dgm:pt>
    <dgm:pt modelId="{224F775D-45FE-4A10-BBDF-A3FB4172E7C1}" type="pres">
      <dgm:prSet presAssocID="{33A163CA-1E45-4D9B-B234-393EC6380B1A}" presName="Name48" presStyleLbl="parChTrans1D3" presStyleIdx="0" presStyleCnt="1"/>
      <dgm:spPr/>
    </dgm:pt>
    <dgm:pt modelId="{A762CF5E-37E9-4693-A4B6-A0AE72541562}" type="pres">
      <dgm:prSet presAssocID="{0462D7FC-D1F0-4934-B238-F240A832D954}" presName="hierRoot2" presStyleCnt="0">
        <dgm:presLayoutVars>
          <dgm:hierBranch val="init"/>
        </dgm:presLayoutVars>
      </dgm:prSet>
      <dgm:spPr/>
    </dgm:pt>
    <dgm:pt modelId="{B89E8EA0-50D4-450E-96BA-BD4545D51DFB}" type="pres">
      <dgm:prSet presAssocID="{0462D7FC-D1F0-4934-B238-F240A832D954}" presName="rootComposite" presStyleCnt="0"/>
      <dgm:spPr/>
    </dgm:pt>
    <dgm:pt modelId="{2B6D48E5-6CE3-42CB-814B-DAC378533B31}" type="pres">
      <dgm:prSet presAssocID="{0462D7FC-D1F0-4934-B238-F240A832D954}" presName="rootText" presStyleLbl="node3" presStyleIdx="0" presStyleCnt="1">
        <dgm:presLayoutVars>
          <dgm:chPref val="3"/>
        </dgm:presLayoutVars>
      </dgm:prSet>
      <dgm:spPr/>
    </dgm:pt>
    <dgm:pt modelId="{139221E5-551D-4EFD-9A4E-BC95A7031D51}" type="pres">
      <dgm:prSet presAssocID="{0462D7FC-D1F0-4934-B238-F240A832D954}" presName="rootConnector" presStyleLbl="node3" presStyleIdx="0" presStyleCnt="1"/>
      <dgm:spPr/>
    </dgm:pt>
    <dgm:pt modelId="{0AB292E0-6942-416C-AF37-52278A427FDA}" type="pres">
      <dgm:prSet presAssocID="{0462D7FC-D1F0-4934-B238-F240A832D954}" presName="hierChild4" presStyleCnt="0"/>
      <dgm:spPr/>
    </dgm:pt>
    <dgm:pt modelId="{9BC2AFE4-6302-49C1-8078-79EBD41CE81F}" type="pres">
      <dgm:prSet presAssocID="{0462D7FC-D1F0-4934-B238-F240A832D954}" presName="hierChild5" presStyleCnt="0"/>
      <dgm:spPr/>
    </dgm:pt>
    <dgm:pt modelId="{E7215D3F-3599-4504-A678-597510D2AC5B}" type="pres">
      <dgm:prSet presAssocID="{82D1D693-4644-4D69-A4E0-B74BA7D86955}" presName="hierChild5" presStyleCnt="0"/>
      <dgm:spPr/>
    </dgm:pt>
    <dgm:pt modelId="{30B77341-80C1-4833-9242-8710EEE69D92}" type="pres">
      <dgm:prSet presAssocID="{5F76E29E-E1CC-48A7-B23F-3DAE8C9B9B39}" presName="hierChild3" presStyleCnt="0"/>
      <dgm:spPr/>
    </dgm:pt>
  </dgm:ptLst>
  <dgm:cxnLst>
    <dgm:cxn modelId="{D5BFC71B-FC6A-4DCB-B3C1-A04AB6031470}" srcId="{5F76E29E-E1CC-48A7-B23F-3DAE8C9B9B39}" destId="{82D1D693-4644-4D69-A4E0-B74BA7D86955}" srcOrd="0" destOrd="0" parTransId="{F1DC57DD-5EEC-4EFF-AC99-E065EFB4FD3C}" sibTransId="{44997A3F-0C99-414D-BCD0-2AF056E3F290}"/>
    <dgm:cxn modelId="{CCEE7334-8F96-4D4E-8A6E-DE2FA4E375F7}" type="presOf" srcId="{82D1D693-4644-4D69-A4E0-B74BA7D86955}" destId="{0F088EB0-8E24-4417-8CD6-3FE1471F0948}" srcOrd="0" destOrd="0" presId="urn:microsoft.com/office/officeart/2005/8/layout/orgChart1"/>
    <dgm:cxn modelId="{60B74238-C06F-466B-966A-5031EAB93023}" type="presOf" srcId="{30D428FD-4ED7-4A37-9AFB-2D0C484E78F7}" destId="{F3ABF900-DE4E-439E-9231-5DEAA0956300}" srcOrd="0" destOrd="0" presId="urn:microsoft.com/office/officeart/2005/8/layout/orgChart1"/>
    <dgm:cxn modelId="{86EF5239-9707-4364-BBE1-01A77E71317F}" type="presOf" srcId="{33A163CA-1E45-4D9B-B234-393EC6380B1A}" destId="{224F775D-45FE-4A10-BBDF-A3FB4172E7C1}" srcOrd="0" destOrd="0" presId="urn:microsoft.com/office/officeart/2005/8/layout/orgChart1"/>
    <dgm:cxn modelId="{3A78045C-97D4-4919-8A75-1FC226363A88}" srcId="{30D428FD-4ED7-4A37-9AFB-2D0C484E78F7}" destId="{5F76E29E-E1CC-48A7-B23F-3DAE8C9B9B39}" srcOrd="0" destOrd="0" parTransId="{E247F707-1254-4A9A-8C59-7C79C3FFC99F}" sibTransId="{E70467DE-8CD5-476E-9306-E271A3B6B331}"/>
    <dgm:cxn modelId="{F3561B41-276E-4E46-B64D-47661CCE6BC2}" srcId="{82D1D693-4644-4D69-A4E0-B74BA7D86955}" destId="{0462D7FC-D1F0-4934-B238-F240A832D954}" srcOrd="0" destOrd="0" parTransId="{33A163CA-1E45-4D9B-B234-393EC6380B1A}" sibTransId="{90078934-AB8D-4BD7-8304-82139D136264}"/>
    <dgm:cxn modelId="{C8D4445A-0545-4AC2-AC1E-2252AAC0A9AC}" type="presOf" srcId="{0462D7FC-D1F0-4934-B238-F240A832D954}" destId="{2B6D48E5-6CE3-42CB-814B-DAC378533B31}" srcOrd="0" destOrd="0" presId="urn:microsoft.com/office/officeart/2005/8/layout/orgChart1"/>
    <dgm:cxn modelId="{E32DA09D-DDB7-404E-BD59-9082625ED5E2}" type="presOf" srcId="{82D1D693-4644-4D69-A4E0-B74BA7D86955}" destId="{D10427A5-8FD9-4821-967A-78542B5598B0}" srcOrd="1" destOrd="0" presId="urn:microsoft.com/office/officeart/2005/8/layout/orgChart1"/>
    <dgm:cxn modelId="{D62F02B0-6C9F-4CAD-92C7-5E9992AB1425}" type="presOf" srcId="{0462D7FC-D1F0-4934-B238-F240A832D954}" destId="{139221E5-551D-4EFD-9A4E-BC95A7031D51}" srcOrd="1" destOrd="0" presId="urn:microsoft.com/office/officeart/2005/8/layout/orgChart1"/>
    <dgm:cxn modelId="{B97235B9-DCD1-461D-9CDE-54584EBAC1FA}" type="presOf" srcId="{F1DC57DD-5EEC-4EFF-AC99-E065EFB4FD3C}" destId="{1F2E9AE3-7CE5-437D-8FAD-1B67C74EF1A9}" srcOrd="0" destOrd="0" presId="urn:microsoft.com/office/officeart/2005/8/layout/orgChart1"/>
    <dgm:cxn modelId="{BA0C5FD7-162C-47AE-8EE9-D66065C5AD82}" type="presOf" srcId="{5F76E29E-E1CC-48A7-B23F-3DAE8C9B9B39}" destId="{64CB8D85-F074-4722-80A8-A64215EF6EB0}" srcOrd="1" destOrd="0" presId="urn:microsoft.com/office/officeart/2005/8/layout/orgChart1"/>
    <dgm:cxn modelId="{0FDB85E2-DD2F-4123-8F49-E4F4B3DEBE96}" type="presOf" srcId="{5F76E29E-E1CC-48A7-B23F-3DAE8C9B9B39}" destId="{B39D0E90-0DC5-4327-8AF5-65087C2658E7}" srcOrd="0" destOrd="0" presId="urn:microsoft.com/office/officeart/2005/8/layout/orgChart1"/>
    <dgm:cxn modelId="{9512E420-1F22-4FC8-A46C-0FE38A15CE25}" type="presParOf" srcId="{F3ABF900-DE4E-439E-9231-5DEAA0956300}" destId="{0C6EAD39-B007-48FC-88B7-2E0B9E3BB721}" srcOrd="0" destOrd="0" presId="urn:microsoft.com/office/officeart/2005/8/layout/orgChart1"/>
    <dgm:cxn modelId="{70DB212D-B8B6-4A27-96B0-A0DA637E0495}" type="presParOf" srcId="{0C6EAD39-B007-48FC-88B7-2E0B9E3BB721}" destId="{93E4AD3B-C24D-4720-95B0-A3375F5AE6F5}" srcOrd="0" destOrd="0" presId="urn:microsoft.com/office/officeart/2005/8/layout/orgChart1"/>
    <dgm:cxn modelId="{AEDD132F-9B69-4388-A8B3-EB837C822CD5}" type="presParOf" srcId="{93E4AD3B-C24D-4720-95B0-A3375F5AE6F5}" destId="{B39D0E90-0DC5-4327-8AF5-65087C2658E7}" srcOrd="0" destOrd="0" presId="urn:microsoft.com/office/officeart/2005/8/layout/orgChart1"/>
    <dgm:cxn modelId="{8F9081A6-18F1-42CE-A672-7C8B686E8D41}" type="presParOf" srcId="{93E4AD3B-C24D-4720-95B0-A3375F5AE6F5}" destId="{64CB8D85-F074-4722-80A8-A64215EF6EB0}" srcOrd="1" destOrd="0" presId="urn:microsoft.com/office/officeart/2005/8/layout/orgChart1"/>
    <dgm:cxn modelId="{4AFC2985-4B1A-4FB3-B596-819962AA9B8A}" type="presParOf" srcId="{0C6EAD39-B007-48FC-88B7-2E0B9E3BB721}" destId="{91E705CC-375D-4FC7-B2CF-CDE9370DA0BC}" srcOrd="1" destOrd="0" presId="urn:microsoft.com/office/officeart/2005/8/layout/orgChart1"/>
    <dgm:cxn modelId="{62924F33-A8FF-4BA4-AB5D-CFDA02A343CC}" type="presParOf" srcId="{91E705CC-375D-4FC7-B2CF-CDE9370DA0BC}" destId="{1F2E9AE3-7CE5-437D-8FAD-1B67C74EF1A9}" srcOrd="0" destOrd="0" presId="urn:microsoft.com/office/officeart/2005/8/layout/orgChart1"/>
    <dgm:cxn modelId="{F7B547D0-269C-4E0D-9FB1-F6537CD21156}" type="presParOf" srcId="{91E705CC-375D-4FC7-B2CF-CDE9370DA0BC}" destId="{CABFC648-1A03-42E8-ABA7-BC1CC196269C}" srcOrd="1" destOrd="0" presId="urn:microsoft.com/office/officeart/2005/8/layout/orgChart1"/>
    <dgm:cxn modelId="{7715C81E-48E9-423F-9C7C-465427DBC89D}" type="presParOf" srcId="{CABFC648-1A03-42E8-ABA7-BC1CC196269C}" destId="{91C5B2DF-73BF-4D96-9F5A-3272C433ECC7}" srcOrd="0" destOrd="0" presId="urn:microsoft.com/office/officeart/2005/8/layout/orgChart1"/>
    <dgm:cxn modelId="{07856F97-FD54-44FF-99EA-F82749DA64DA}" type="presParOf" srcId="{91C5B2DF-73BF-4D96-9F5A-3272C433ECC7}" destId="{0F088EB0-8E24-4417-8CD6-3FE1471F0948}" srcOrd="0" destOrd="0" presId="urn:microsoft.com/office/officeart/2005/8/layout/orgChart1"/>
    <dgm:cxn modelId="{9064075E-91EB-4D4A-934A-95FDED21E21B}" type="presParOf" srcId="{91C5B2DF-73BF-4D96-9F5A-3272C433ECC7}" destId="{D10427A5-8FD9-4821-967A-78542B5598B0}" srcOrd="1" destOrd="0" presId="urn:microsoft.com/office/officeart/2005/8/layout/orgChart1"/>
    <dgm:cxn modelId="{E2B88D40-1FAC-478C-ADBD-7FCC01B584A1}" type="presParOf" srcId="{CABFC648-1A03-42E8-ABA7-BC1CC196269C}" destId="{3079D3AD-87A2-479A-84E1-C22B5E2E088F}" srcOrd="1" destOrd="0" presId="urn:microsoft.com/office/officeart/2005/8/layout/orgChart1"/>
    <dgm:cxn modelId="{59CE1ADA-700F-412C-A57C-AC46C02803ED}" type="presParOf" srcId="{3079D3AD-87A2-479A-84E1-C22B5E2E088F}" destId="{224F775D-45FE-4A10-BBDF-A3FB4172E7C1}" srcOrd="0" destOrd="0" presId="urn:microsoft.com/office/officeart/2005/8/layout/orgChart1"/>
    <dgm:cxn modelId="{8BCA393E-0E41-48A5-8563-56198D68A066}" type="presParOf" srcId="{3079D3AD-87A2-479A-84E1-C22B5E2E088F}" destId="{A762CF5E-37E9-4693-A4B6-A0AE72541562}" srcOrd="1" destOrd="0" presId="urn:microsoft.com/office/officeart/2005/8/layout/orgChart1"/>
    <dgm:cxn modelId="{0A6F2D60-C06E-4F8F-A993-E962D4F356B5}" type="presParOf" srcId="{A762CF5E-37E9-4693-A4B6-A0AE72541562}" destId="{B89E8EA0-50D4-450E-96BA-BD4545D51DFB}" srcOrd="0" destOrd="0" presId="urn:microsoft.com/office/officeart/2005/8/layout/orgChart1"/>
    <dgm:cxn modelId="{EC00531F-92CA-43F3-85ED-4EFDC2F922F7}" type="presParOf" srcId="{B89E8EA0-50D4-450E-96BA-BD4545D51DFB}" destId="{2B6D48E5-6CE3-42CB-814B-DAC378533B31}" srcOrd="0" destOrd="0" presId="urn:microsoft.com/office/officeart/2005/8/layout/orgChart1"/>
    <dgm:cxn modelId="{9129DC64-12FB-4E9C-AC54-2A58F8508874}" type="presParOf" srcId="{B89E8EA0-50D4-450E-96BA-BD4545D51DFB}" destId="{139221E5-551D-4EFD-9A4E-BC95A7031D51}" srcOrd="1" destOrd="0" presId="urn:microsoft.com/office/officeart/2005/8/layout/orgChart1"/>
    <dgm:cxn modelId="{37D80AD3-5539-4550-9864-1249B9BE7D65}" type="presParOf" srcId="{A762CF5E-37E9-4693-A4B6-A0AE72541562}" destId="{0AB292E0-6942-416C-AF37-52278A427FDA}" srcOrd="1" destOrd="0" presId="urn:microsoft.com/office/officeart/2005/8/layout/orgChart1"/>
    <dgm:cxn modelId="{84B60E74-43D4-4682-B487-1F6AFA53444A}" type="presParOf" srcId="{A762CF5E-37E9-4693-A4B6-A0AE72541562}" destId="{9BC2AFE4-6302-49C1-8078-79EBD41CE81F}" srcOrd="2" destOrd="0" presId="urn:microsoft.com/office/officeart/2005/8/layout/orgChart1"/>
    <dgm:cxn modelId="{94EAAB86-5515-4CDE-9D24-C7E1BCC812EF}" type="presParOf" srcId="{CABFC648-1A03-42E8-ABA7-BC1CC196269C}" destId="{E7215D3F-3599-4504-A678-597510D2AC5B}" srcOrd="2" destOrd="0" presId="urn:microsoft.com/office/officeart/2005/8/layout/orgChart1"/>
    <dgm:cxn modelId="{22792322-7534-4C7F-9372-4E7C4CC1BA48}" type="presParOf" srcId="{0C6EAD39-B007-48FC-88B7-2E0B9E3BB721}" destId="{30B77341-80C1-4833-9242-8710EEE69D9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62F57B4A-D6ED-4026-A9CD-7FCB01ED550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3CCD218-DE58-4265-9610-800E7D50D82C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Associate Chief Pharmacist </a:t>
          </a:r>
        </a:p>
      </dgm:t>
    </dgm:pt>
    <dgm:pt modelId="{39CC16E2-BD00-4547-A33D-08B82F2AFF12}" type="parTrans" cxnId="{2851D61D-B30F-450A-9A10-0B47E5724E0D}">
      <dgm:prSet/>
      <dgm:spPr/>
      <dgm:t>
        <a:bodyPr/>
        <a:lstStyle/>
        <a:p>
          <a:endParaRPr lang="en-GB"/>
        </a:p>
      </dgm:t>
    </dgm:pt>
    <dgm:pt modelId="{97FFACBC-BC93-4E67-9B01-03D15A002C76}" type="sibTrans" cxnId="{2851D61D-B30F-450A-9A10-0B47E5724E0D}">
      <dgm:prSet/>
      <dgm:spPr/>
      <dgm:t>
        <a:bodyPr/>
        <a:lstStyle/>
        <a:p>
          <a:endParaRPr lang="en-GB"/>
        </a:p>
      </dgm:t>
    </dgm:pt>
    <dgm:pt modelId="{9E2837EA-67D6-4333-86BE-DE50528DC3DB}">
      <dgm:prSet phldrT="[Text]"/>
      <dgm:spPr/>
      <dgm:t>
        <a:bodyPr/>
        <a:lstStyle/>
        <a:p>
          <a:r>
            <a:rPr lang="en-GB" dirty="0"/>
            <a:t>City PBP MO</a:t>
          </a:r>
        </a:p>
      </dgm:t>
    </dgm:pt>
    <dgm:pt modelId="{94468B5D-F581-47C4-BB02-C61CAB316A97}" type="parTrans" cxnId="{27E7DCB8-6079-41CF-A990-992AF068AC95}">
      <dgm:prSet/>
      <dgm:spPr/>
      <dgm:t>
        <a:bodyPr/>
        <a:lstStyle/>
        <a:p>
          <a:endParaRPr lang="en-GB"/>
        </a:p>
      </dgm:t>
    </dgm:pt>
    <dgm:pt modelId="{C735E203-EA93-4016-9C88-6C5D400514AF}" type="sibTrans" cxnId="{27E7DCB8-6079-41CF-A990-992AF068AC95}">
      <dgm:prSet/>
      <dgm:spPr/>
      <dgm:t>
        <a:bodyPr/>
        <a:lstStyle/>
        <a:p>
          <a:endParaRPr lang="en-GB"/>
        </a:p>
      </dgm:t>
    </dgm:pt>
    <dgm:pt modelId="{17124949-BBFC-44B1-B8D0-6726B404DC7F}">
      <dgm:prSet phldrT="[Text]"/>
      <dgm:spPr/>
      <dgm:t>
        <a:bodyPr/>
        <a:lstStyle/>
        <a:p>
          <a:r>
            <a:rPr lang="en-GB" dirty="0"/>
            <a:t>South Notts PBP MO</a:t>
          </a:r>
        </a:p>
      </dgm:t>
    </dgm:pt>
    <dgm:pt modelId="{E4D9C485-98A8-4D51-89E6-9923AAD905D5}" type="parTrans" cxnId="{DD1E71A8-5809-426F-B87E-5AEDFBFF9BF4}">
      <dgm:prSet/>
      <dgm:spPr/>
      <dgm:t>
        <a:bodyPr/>
        <a:lstStyle/>
        <a:p>
          <a:endParaRPr lang="en-GB"/>
        </a:p>
      </dgm:t>
    </dgm:pt>
    <dgm:pt modelId="{5E3D7703-1C2E-493C-AF6A-5CD0FEB19031}" type="sibTrans" cxnId="{DD1E71A8-5809-426F-B87E-5AEDFBFF9BF4}">
      <dgm:prSet/>
      <dgm:spPr/>
      <dgm:t>
        <a:bodyPr/>
        <a:lstStyle/>
        <a:p>
          <a:endParaRPr lang="en-GB"/>
        </a:p>
      </dgm:t>
    </dgm:pt>
    <dgm:pt modelId="{0DD42E8F-E049-4A7A-955B-E9A39B45E5F1}">
      <dgm:prSet phldrT="[Text]"/>
      <dgm:spPr/>
      <dgm:t>
        <a:bodyPr/>
        <a:lstStyle/>
        <a:p>
          <a:r>
            <a:rPr lang="en-GB" dirty="0"/>
            <a:t>Senior Medicines Optimisation Dietitian </a:t>
          </a:r>
        </a:p>
      </dgm:t>
    </dgm:pt>
    <dgm:pt modelId="{CA5EFF2B-5FC5-40C3-BA08-2A1F42B91851}" type="parTrans" cxnId="{EC785BFE-067B-4814-93DD-D3D1D17C49DB}">
      <dgm:prSet/>
      <dgm:spPr/>
      <dgm:t>
        <a:bodyPr/>
        <a:lstStyle/>
        <a:p>
          <a:endParaRPr lang="en-GB"/>
        </a:p>
      </dgm:t>
    </dgm:pt>
    <dgm:pt modelId="{B6C42974-317B-4EC5-9BB7-CD9BA1D2497F}" type="sibTrans" cxnId="{EC785BFE-067B-4814-93DD-D3D1D17C49DB}">
      <dgm:prSet/>
      <dgm:spPr/>
      <dgm:t>
        <a:bodyPr/>
        <a:lstStyle/>
        <a:p>
          <a:endParaRPr lang="en-GB"/>
        </a:p>
      </dgm:t>
    </dgm:pt>
    <dgm:pt modelId="{C989716F-A000-432D-863C-186EBA811ED5}">
      <dgm:prSet phldrT="[Text]"/>
      <dgm:spPr/>
      <dgm:t>
        <a:bodyPr/>
        <a:lstStyle/>
        <a:p>
          <a:r>
            <a:rPr lang="en-GB" dirty="0"/>
            <a:t>See slide 35</a:t>
          </a:r>
        </a:p>
      </dgm:t>
    </dgm:pt>
    <dgm:pt modelId="{94C3E6E1-8B6D-4A59-BB8F-FA17A35E4613}" type="parTrans" cxnId="{C87F5779-D47B-4E49-852C-1B9B26E71F1E}">
      <dgm:prSet/>
      <dgm:spPr/>
      <dgm:t>
        <a:bodyPr/>
        <a:lstStyle/>
        <a:p>
          <a:endParaRPr lang="en-GB"/>
        </a:p>
      </dgm:t>
    </dgm:pt>
    <dgm:pt modelId="{3C95146F-3A92-44BB-B38B-2EDA1E5E49F3}" type="sibTrans" cxnId="{C87F5779-D47B-4E49-852C-1B9B26E71F1E}">
      <dgm:prSet/>
      <dgm:spPr/>
      <dgm:t>
        <a:bodyPr/>
        <a:lstStyle/>
        <a:p>
          <a:endParaRPr lang="en-GB"/>
        </a:p>
      </dgm:t>
    </dgm:pt>
    <dgm:pt modelId="{99B2A865-5852-4E7E-9D4E-900EFA1457AC}">
      <dgm:prSet phldrT="[Text]"/>
      <dgm:spPr/>
      <dgm:t>
        <a:bodyPr/>
        <a:lstStyle/>
        <a:p>
          <a:r>
            <a:rPr lang="en-GB" dirty="0"/>
            <a:t>See slide 36</a:t>
          </a:r>
        </a:p>
      </dgm:t>
    </dgm:pt>
    <dgm:pt modelId="{6F5AA1B9-C47B-4462-A845-5C6732597554}" type="parTrans" cxnId="{F628A5EA-9AB2-42A7-BA07-DFD9FB2516BA}">
      <dgm:prSet/>
      <dgm:spPr/>
      <dgm:t>
        <a:bodyPr/>
        <a:lstStyle/>
        <a:p>
          <a:endParaRPr lang="en-GB"/>
        </a:p>
      </dgm:t>
    </dgm:pt>
    <dgm:pt modelId="{0BC94523-2784-41B8-9EE5-21F055584CD6}" type="sibTrans" cxnId="{F628A5EA-9AB2-42A7-BA07-DFD9FB2516BA}">
      <dgm:prSet/>
      <dgm:spPr/>
      <dgm:t>
        <a:bodyPr/>
        <a:lstStyle/>
        <a:p>
          <a:endParaRPr lang="en-GB"/>
        </a:p>
      </dgm:t>
    </dgm:pt>
    <dgm:pt modelId="{80F5EC2E-7B64-4E08-A486-3E49290F457A}" type="pres">
      <dgm:prSet presAssocID="{62F57B4A-D6ED-4026-A9CD-7FCB01ED550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3231E05-1F74-415A-9429-1CE347A05A17}" type="pres">
      <dgm:prSet presAssocID="{F3CCD218-DE58-4265-9610-800E7D50D82C}" presName="hierRoot1" presStyleCnt="0">
        <dgm:presLayoutVars>
          <dgm:hierBranch val="init"/>
        </dgm:presLayoutVars>
      </dgm:prSet>
      <dgm:spPr/>
    </dgm:pt>
    <dgm:pt modelId="{433A175C-4520-448B-8034-5971B37A3845}" type="pres">
      <dgm:prSet presAssocID="{F3CCD218-DE58-4265-9610-800E7D50D82C}" presName="rootComposite1" presStyleCnt="0"/>
      <dgm:spPr/>
    </dgm:pt>
    <dgm:pt modelId="{31398750-6248-494A-B99E-2FA2CC7B9367}" type="pres">
      <dgm:prSet presAssocID="{F3CCD218-DE58-4265-9610-800E7D50D82C}" presName="rootText1" presStyleLbl="node0" presStyleIdx="0" presStyleCnt="1">
        <dgm:presLayoutVars>
          <dgm:chPref val="3"/>
        </dgm:presLayoutVars>
      </dgm:prSet>
      <dgm:spPr/>
    </dgm:pt>
    <dgm:pt modelId="{6BA64905-E8B2-4F82-AE87-FD84A953746F}" type="pres">
      <dgm:prSet presAssocID="{F3CCD218-DE58-4265-9610-800E7D50D82C}" presName="rootConnector1" presStyleLbl="node1" presStyleIdx="0" presStyleCnt="0"/>
      <dgm:spPr/>
    </dgm:pt>
    <dgm:pt modelId="{5BEA54CA-89EC-4E25-8821-C306CCBA943A}" type="pres">
      <dgm:prSet presAssocID="{F3CCD218-DE58-4265-9610-800E7D50D82C}" presName="hierChild2" presStyleCnt="0"/>
      <dgm:spPr/>
    </dgm:pt>
    <dgm:pt modelId="{84A552DA-E75D-4609-95E0-D71AB41B6EC6}" type="pres">
      <dgm:prSet presAssocID="{94468B5D-F581-47C4-BB02-C61CAB316A97}" presName="Name37" presStyleLbl="parChTrans1D2" presStyleIdx="0" presStyleCnt="3"/>
      <dgm:spPr/>
    </dgm:pt>
    <dgm:pt modelId="{3477CE10-D303-40EC-A319-6C59A6259D0F}" type="pres">
      <dgm:prSet presAssocID="{9E2837EA-67D6-4333-86BE-DE50528DC3DB}" presName="hierRoot2" presStyleCnt="0">
        <dgm:presLayoutVars>
          <dgm:hierBranch val="init"/>
        </dgm:presLayoutVars>
      </dgm:prSet>
      <dgm:spPr/>
    </dgm:pt>
    <dgm:pt modelId="{21362E85-2F89-47FE-94B2-B4102DFC89BB}" type="pres">
      <dgm:prSet presAssocID="{9E2837EA-67D6-4333-86BE-DE50528DC3DB}" presName="rootComposite" presStyleCnt="0"/>
      <dgm:spPr/>
    </dgm:pt>
    <dgm:pt modelId="{93692E6E-4466-4098-9588-A7EEBDFFB648}" type="pres">
      <dgm:prSet presAssocID="{9E2837EA-67D6-4333-86BE-DE50528DC3DB}" presName="rootText" presStyleLbl="node2" presStyleIdx="0" presStyleCnt="3">
        <dgm:presLayoutVars>
          <dgm:chPref val="3"/>
        </dgm:presLayoutVars>
      </dgm:prSet>
      <dgm:spPr/>
    </dgm:pt>
    <dgm:pt modelId="{7EB21E44-FB55-4593-91D2-65B43CE024EF}" type="pres">
      <dgm:prSet presAssocID="{9E2837EA-67D6-4333-86BE-DE50528DC3DB}" presName="rootConnector" presStyleLbl="node2" presStyleIdx="0" presStyleCnt="3"/>
      <dgm:spPr/>
    </dgm:pt>
    <dgm:pt modelId="{179CDA0C-5791-4036-8A04-53992A29ADEE}" type="pres">
      <dgm:prSet presAssocID="{9E2837EA-67D6-4333-86BE-DE50528DC3DB}" presName="hierChild4" presStyleCnt="0"/>
      <dgm:spPr/>
    </dgm:pt>
    <dgm:pt modelId="{D93E3E19-9B6E-4940-B19C-50E4DD5154FA}" type="pres">
      <dgm:prSet presAssocID="{94C3E6E1-8B6D-4A59-BB8F-FA17A35E4613}" presName="Name37" presStyleLbl="parChTrans1D3" presStyleIdx="0" presStyleCnt="2"/>
      <dgm:spPr/>
    </dgm:pt>
    <dgm:pt modelId="{4C1770ED-7850-4027-9A8D-5B1A38AE59CB}" type="pres">
      <dgm:prSet presAssocID="{C989716F-A000-432D-863C-186EBA811ED5}" presName="hierRoot2" presStyleCnt="0">
        <dgm:presLayoutVars>
          <dgm:hierBranch val="init"/>
        </dgm:presLayoutVars>
      </dgm:prSet>
      <dgm:spPr/>
    </dgm:pt>
    <dgm:pt modelId="{A5F28317-24F2-41EE-B358-A91FDBE36AEC}" type="pres">
      <dgm:prSet presAssocID="{C989716F-A000-432D-863C-186EBA811ED5}" presName="rootComposite" presStyleCnt="0"/>
      <dgm:spPr/>
    </dgm:pt>
    <dgm:pt modelId="{F49051D2-A883-408E-A450-2B2DB18F161E}" type="pres">
      <dgm:prSet presAssocID="{C989716F-A000-432D-863C-186EBA811ED5}" presName="rootText" presStyleLbl="node3" presStyleIdx="0" presStyleCnt="2">
        <dgm:presLayoutVars>
          <dgm:chPref val="3"/>
        </dgm:presLayoutVars>
      </dgm:prSet>
      <dgm:spPr/>
    </dgm:pt>
    <dgm:pt modelId="{F59367CE-2AD2-4BBF-966E-16A4A60EEE68}" type="pres">
      <dgm:prSet presAssocID="{C989716F-A000-432D-863C-186EBA811ED5}" presName="rootConnector" presStyleLbl="node3" presStyleIdx="0" presStyleCnt="2"/>
      <dgm:spPr/>
    </dgm:pt>
    <dgm:pt modelId="{372E263A-0203-40D5-B67F-59F2ED3DB607}" type="pres">
      <dgm:prSet presAssocID="{C989716F-A000-432D-863C-186EBA811ED5}" presName="hierChild4" presStyleCnt="0"/>
      <dgm:spPr/>
    </dgm:pt>
    <dgm:pt modelId="{0EAA3FB1-4267-4F61-845D-668FE63A1EEF}" type="pres">
      <dgm:prSet presAssocID="{C989716F-A000-432D-863C-186EBA811ED5}" presName="hierChild5" presStyleCnt="0"/>
      <dgm:spPr/>
    </dgm:pt>
    <dgm:pt modelId="{3019D5DC-F341-45D5-B3A1-E44B1E754E8E}" type="pres">
      <dgm:prSet presAssocID="{9E2837EA-67D6-4333-86BE-DE50528DC3DB}" presName="hierChild5" presStyleCnt="0"/>
      <dgm:spPr/>
    </dgm:pt>
    <dgm:pt modelId="{6FD35501-408A-49B7-B952-E6C14DEDE365}" type="pres">
      <dgm:prSet presAssocID="{E4D9C485-98A8-4D51-89E6-9923AAD905D5}" presName="Name37" presStyleLbl="parChTrans1D2" presStyleIdx="1" presStyleCnt="3"/>
      <dgm:spPr/>
    </dgm:pt>
    <dgm:pt modelId="{43D14881-D48B-4716-B747-1ADC1F52DCAF}" type="pres">
      <dgm:prSet presAssocID="{17124949-BBFC-44B1-B8D0-6726B404DC7F}" presName="hierRoot2" presStyleCnt="0">
        <dgm:presLayoutVars>
          <dgm:hierBranch val="init"/>
        </dgm:presLayoutVars>
      </dgm:prSet>
      <dgm:spPr/>
    </dgm:pt>
    <dgm:pt modelId="{B84B462C-6B16-4D9A-AFC5-925B5EBEF28E}" type="pres">
      <dgm:prSet presAssocID="{17124949-BBFC-44B1-B8D0-6726B404DC7F}" presName="rootComposite" presStyleCnt="0"/>
      <dgm:spPr/>
    </dgm:pt>
    <dgm:pt modelId="{CF1132FD-8F60-46BE-8852-D5A9981E9CBF}" type="pres">
      <dgm:prSet presAssocID="{17124949-BBFC-44B1-B8D0-6726B404DC7F}" presName="rootText" presStyleLbl="node2" presStyleIdx="1" presStyleCnt="3">
        <dgm:presLayoutVars>
          <dgm:chPref val="3"/>
        </dgm:presLayoutVars>
      </dgm:prSet>
      <dgm:spPr/>
    </dgm:pt>
    <dgm:pt modelId="{DCF71629-92E1-4DF8-81AE-4633D94CBBDC}" type="pres">
      <dgm:prSet presAssocID="{17124949-BBFC-44B1-B8D0-6726B404DC7F}" presName="rootConnector" presStyleLbl="node2" presStyleIdx="1" presStyleCnt="3"/>
      <dgm:spPr/>
    </dgm:pt>
    <dgm:pt modelId="{C3E5B1AE-0F5F-4B4E-9577-099A8E362592}" type="pres">
      <dgm:prSet presAssocID="{17124949-BBFC-44B1-B8D0-6726B404DC7F}" presName="hierChild4" presStyleCnt="0"/>
      <dgm:spPr/>
    </dgm:pt>
    <dgm:pt modelId="{755B22F8-F515-4F04-A0EE-435D7164DBC7}" type="pres">
      <dgm:prSet presAssocID="{6F5AA1B9-C47B-4462-A845-5C6732597554}" presName="Name37" presStyleLbl="parChTrans1D3" presStyleIdx="1" presStyleCnt="2"/>
      <dgm:spPr/>
    </dgm:pt>
    <dgm:pt modelId="{A3839992-978B-43DE-8BC2-9E99EB202EFD}" type="pres">
      <dgm:prSet presAssocID="{99B2A865-5852-4E7E-9D4E-900EFA1457AC}" presName="hierRoot2" presStyleCnt="0">
        <dgm:presLayoutVars>
          <dgm:hierBranch val="init"/>
        </dgm:presLayoutVars>
      </dgm:prSet>
      <dgm:spPr/>
    </dgm:pt>
    <dgm:pt modelId="{03A6CE91-7054-46BA-9004-79AF353E9E6D}" type="pres">
      <dgm:prSet presAssocID="{99B2A865-5852-4E7E-9D4E-900EFA1457AC}" presName="rootComposite" presStyleCnt="0"/>
      <dgm:spPr/>
    </dgm:pt>
    <dgm:pt modelId="{85CB514E-DCCE-4911-9DC9-F68E1481A99B}" type="pres">
      <dgm:prSet presAssocID="{99B2A865-5852-4E7E-9D4E-900EFA1457AC}" presName="rootText" presStyleLbl="node3" presStyleIdx="1" presStyleCnt="2">
        <dgm:presLayoutVars>
          <dgm:chPref val="3"/>
        </dgm:presLayoutVars>
      </dgm:prSet>
      <dgm:spPr/>
    </dgm:pt>
    <dgm:pt modelId="{B33E7F39-B6E2-4C15-AABD-58DB8D9CF7BB}" type="pres">
      <dgm:prSet presAssocID="{99B2A865-5852-4E7E-9D4E-900EFA1457AC}" presName="rootConnector" presStyleLbl="node3" presStyleIdx="1" presStyleCnt="2"/>
      <dgm:spPr/>
    </dgm:pt>
    <dgm:pt modelId="{39CB078A-9A61-4A92-B8F2-76307D34E2B8}" type="pres">
      <dgm:prSet presAssocID="{99B2A865-5852-4E7E-9D4E-900EFA1457AC}" presName="hierChild4" presStyleCnt="0"/>
      <dgm:spPr/>
    </dgm:pt>
    <dgm:pt modelId="{B1C5F04A-B694-43B8-90A4-2CBC7CD88391}" type="pres">
      <dgm:prSet presAssocID="{99B2A865-5852-4E7E-9D4E-900EFA1457AC}" presName="hierChild5" presStyleCnt="0"/>
      <dgm:spPr/>
    </dgm:pt>
    <dgm:pt modelId="{1C079A2C-5A3B-49FF-98D6-F30AE553E4CE}" type="pres">
      <dgm:prSet presAssocID="{17124949-BBFC-44B1-B8D0-6726B404DC7F}" presName="hierChild5" presStyleCnt="0"/>
      <dgm:spPr/>
    </dgm:pt>
    <dgm:pt modelId="{37353ED0-A33B-45DE-AA22-50FCD9EF92FA}" type="pres">
      <dgm:prSet presAssocID="{CA5EFF2B-5FC5-40C3-BA08-2A1F42B91851}" presName="Name37" presStyleLbl="parChTrans1D2" presStyleIdx="2" presStyleCnt="3"/>
      <dgm:spPr/>
    </dgm:pt>
    <dgm:pt modelId="{A5DA84EE-16FA-4D28-BC48-0D5DD6B11C36}" type="pres">
      <dgm:prSet presAssocID="{0DD42E8F-E049-4A7A-955B-E9A39B45E5F1}" presName="hierRoot2" presStyleCnt="0">
        <dgm:presLayoutVars>
          <dgm:hierBranch val="init"/>
        </dgm:presLayoutVars>
      </dgm:prSet>
      <dgm:spPr/>
    </dgm:pt>
    <dgm:pt modelId="{97D52E67-5049-4D6C-9509-7FDB45E01F34}" type="pres">
      <dgm:prSet presAssocID="{0DD42E8F-E049-4A7A-955B-E9A39B45E5F1}" presName="rootComposite" presStyleCnt="0"/>
      <dgm:spPr/>
    </dgm:pt>
    <dgm:pt modelId="{21CC3CA7-4B23-4E53-B397-A3B3BDE687E6}" type="pres">
      <dgm:prSet presAssocID="{0DD42E8F-E049-4A7A-955B-E9A39B45E5F1}" presName="rootText" presStyleLbl="node2" presStyleIdx="2" presStyleCnt="3">
        <dgm:presLayoutVars>
          <dgm:chPref val="3"/>
        </dgm:presLayoutVars>
      </dgm:prSet>
      <dgm:spPr/>
    </dgm:pt>
    <dgm:pt modelId="{CC047A11-BE8B-4987-83DE-36ABD9170C3E}" type="pres">
      <dgm:prSet presAssocID="{0DD42E8F-E049-4A7A-955B-E9A39B45E5F1}" presName="rootConnector" presStyleLbl="node2" presStyleIdx="2" presStyleCnt="3"/>
      <dgm:spPr/>
    </dgm:pt>
    <dgm:pt modelId="{57F79A8A-B3BE-4D7E-B3E7-344A6C4BB98D}" type="pres">
      <dgm:prSet presAssocID="{0DD42E8F-E049-4A7A-955B-E9A39B45E5F1}" presName="hierChild4" presStyleCnt="0"/>
      <dgm:spPr/>
    </dgm:pt>
    <dgm:pt modelId="{DE3D88AB-EDBE-430D-8BEC-B1D0A9D66741}" type="pres">
      <dgm:prSet presAssocID="{0DD42E8F-E049-4A7A-955B-E9A39B45E5F1}" presName="hierChild5" presStyleCnt="0"/>
      <dgm:spPr/>
    </dgm:pt>
    <dgm:pt modelId="{16E3F8F8-8480-499E-80C9-C4CB393F29D8}" type="pres">
      <dgm:prSet presAssocID="{F3CCD218-DE58-4265-9610-800E7D50D82C}" presName="hierChild3" presStyleCnt="0"/>
      <dgm:spPr/>
    </dgm:pt>
  </dgm:ptLst>
  <dgm:cxnLst>
    <dgm:cxn modelId="{28D9F818-57B4-4AC8-8BA6-4F32326FD83C}" type="presOf" srcId="{C989716F-A000-432D-863C-186EBA811ED5}" destId="{F59367CE-2AD2-4BBF-966E-16A4A60EEE68}" srcOrd="1" destOrd="0" presId="urn:microsoft.com/office/officeart/2005/8/layout/orgChart1"/>
    <dgm:cxn modelId="{C0EC2F1D-A1B3-4571-BF41-B1B8680BE704}" type="presOf" srcId="{C989716F-A000-432D-863C-186EBA811ED5}" destId="{F49051D2-A883-408E-A450-2B2DB18F161E}" srcOrd="0" destOrd="0" presId="urn:microsoft.com/office/officeart/2005/8/layout/orgChart1"/>
    <dgm:cxn modelId="{2851D61D-B30F-450A-9A10-0B47E5724E0D}" srcId="{62F57B4A-D6ED-4026-A9CD-7FCB01ED5508}" destId="{F3CCD218-DE58-4265-9610-800E7D50D82C}" srcOrd="0" destOrd="0" parTransId="{39CC16E2-BD00-4547-A33D-08B82F2AFF12}" sibTransId="{97FFACBC-BC93-4E67-9B01-03D15A002C76}"/>
    <dgm:cxn modelId="{02DF9722-A634-44A4-9158-3CB335432FB7}" type="presOf" srcId="{17124949-BBFC-44B1-B8D0-6726B404DC7F}" destId="{CF1132FD-8F60-46BE-8852-D5A9981E9CBF}" srcOrd="0" destOrd="0" presId="urn:microsoft.com/office/officeart/2005/8/layout/orgChart1"/>
    <dgm:cxn modelId="{E94AA524-5B48-4D5A-8650-3104019A9998}" type="presOf" srcId="{6F5AA1B9-C47B-4462-A845-5C6732597554}" destId="{755B22F8-F515-4F04-A0EE-435D7164DBC7}" srcOrd="0" destOrd="0" presId="urn:microsoft.com/office/officeart/2005/8/layout/orgChart1"/>
    <dgm:cxn modelId="{2DCCD233-7942-4844-8F4C-48E4AD429F96}" type="presOf" srcId="{17124949-BBFC-44B1-B8D0-6726B404DC7F}" destId="{DCF71629-92E1-4DF8-81AE-4633D94CBBDC}" srcOrd="1" destOrd="0" presId="urn:microsoft.com/office/officeart/2005/8/layout/orgChart1"/>
    <dgm:cxn modelId="{B9B4BC38-330C-413C-848E-3417A6B02F5C}" type="presOf" srcId="{94468B5D-F581-47C4-BB02-C61CAB316A97}" destId="{84A552DA-E75D-4609-95E0-D71AB41B6EC6}" srcOrd="0" destOrd="0" presId="urn:microsoft.com/office/officeart/2005/8/layout/orgChart1"/>
    <dgm:cxn modelId="{E5EB605E-F9BB-4637-9248-E393A5FBE871}" type="presOf" srcId="{9E2837EA-67D6-4333-86BE-DE50528DC3DB}" destId="{93692E6E-4466-4098-9588-A7EEBDFFB648}" srcOrd="0" destOrd="0" presId="urn:microsoft.com/office/officeart/2005/8/layout/orgChart1"/>
    <dgm:cxn modelId="{EA091A60-054F-478E-9912-0DDEECE0F65F}" type="presOf" srcId="{9E2837EA-67D6-4333-86BE-DE50528DC3DB}" destId="{7EB21E44-FB55-4593-91D2-65B43CE024EF}" srcOrd="1" destOrd="0" presId="urn:microsoft.com/office/officeart/2005/8/layout/orgChart1"/>
    <dgm:cxn modelId="{82BA2E41-40B4-4C37-A59B-18CA3C6E08AE}" type="presOf" srcId="{99B2A865-5852-4E7E-9D4E-900EFA1457AC}" destId="{85CB514E-DCCE-4911-9DC9-F68E1481A99B}" srcOrd="0" destOrd="0" presId="urn:microsoft.com/office/officeart/2005/8/layout/orgChart1"/>
    <dgm:cxn modelId="{6ADC1663-A4B3-4C38-B54A-74A62166D2FC}" type="presOf" srcId="{CA5EFF2B-5FC5-40C3-BA08-2A1F42B91851}" destId="{37353ED0-A33B-45DE-AA22-50FCD9EF92FA}" srcOrd="0" destOrd="0" presId="urn:microsoft.com/office/officeart/2005/8/layout/orgChart1"/>
    <dgm:cxn modelId="{9E941571-8DFF-46C4-82AB-A3621BD7C1E6}" type="presOf" srcId="{E4D9C485-98A8-4D51-89E6-9923AAD905D5}" destId="{6FD35501-408A-49B7-B952-E6C14DEDE365}" srcOrd="0" destOrd="0" presId="urn:microsoft.com/office/officeart/2005/8/layout/orgChart1"/>
    <dgm:cxn modelId="{C313CA77-392B-46DD-BA74-D1336104DEA3}" type="presOf" srcId="{0DD42E8F-E049-4A7A-955B-E9A39B45E5F1}" destId="{CC047A11-BE8B-4987-83DE-36ABD9170C3E}" srcOrd="1" destOrd="0" presId="urn:microsoft.com/office/officeart/2005/8/layout/orgChart1"/>
    <dgm:cxn modelId="{D29F9878-32AC-4ADF-85FC-7249DE08350E}" type="presOf" srcId="{94C3E6E1-8B6D-4A59-BB8F-FA17A35E4613}" destId="{D93E3E19-9B6E-4940-B19C-50E4DD5154FA}" srcOrd="0" destOrd="0" presId="urn:microsoft.com/office/officeart/2005/8/layout/orgChart1"/>
    <dgm:cxn modelId="{C87F5779-D47B-4E49-852C-1B9B26E71F1E}" srcId="{9E2837EA-67D6-4333-86BE-DE50528DC3DB}" destId="{C989716F-A000-432D-863C-186EBA811ED5}" srcOrd="0" destOrd="0" parTransId="{94C3E6E1-8B6D-4A59-BB8F-FA17A35E4613}" sibTransId="{3C95146F-3A92-44BB-B38B-2EDA1E5E49F3}"/>
    <dgm:cxn modelId="{EC55E287-AA12-44AA-A32B-A32484F9C87B}" type="presOf" srcId="{62F57B4A-D6ED-4026-A9CD-7FCB01ED5508}" destId="{80F5EC2E-7B64-4E08-A486-3E49290F457A}" srcOrd="0" destOrd="0" presId="urn:microsoft.com/office/officeart/2005/8/layout/orgChart1"/>
    <dgm:cxn modelId="{B312FCA1-D32E-4822-B7AD-CDCAB001E40E}" type="presOf" srcId="{99B2A865-5852-4E7E-9D4E-900EFA1457AC}" destId="{B33E7F39-B6E2-4C15-AABD-58DB8D9CF7BB}" srcOrd="1" destOrd="0" presId="urn:microsoft.com/office/officeart/2005/8/layout/orgChart1"/>
    <dgm:cxn modelId="{DD1E71A8-5809-426F-B87E-5AEDFBFF9BF4}" srcId="{F3CCD218-DE58-4265-9610-800E7D50D82C}" destId="{17124949-BBFC-44B1-B8D0-6726B404DC7F}" srcOrd="1" destOrd="0" parTransId="{E4D9C485-98A8-4D51-89E6-9923AAD905D5}" sibTransId="{5E3D7703-1C2E-493C-AF6A-5CD0FEB19031}"/>
    <dgm:cxn modelId="{D3FC09A9-272A-4D9B-A849-8F5F426C1BA3}" type="presOf" srcId="{F3CCD218-DE58-4265-9610-800E7D50D82C}" destId="{6BA64905-E8B2-4F82-AE87-FD84A953746F}" srcOrd="1" destOrd="0" presId="urn:microsoft.com/office/officeart/2005/8/layout/orgChart1"/>
    <dgm:cxn modelId="{27E7DCB8-6079-41CF-A990-992AF068AC95}" srcId="{F3CCD218-DE58-4265-9610-800E7D50D82C}" destId="{9E2837EA-67D6-4333-86BE-DE50528DC3DB}" srcOrd="0" destOrd="0" parTransId="{94468B5D-F581-47C4-BB02-C61CAB316A97}" sibTransId="{C735E203-EA93-4016-9C88-6C5D400514AF}"/>
    <dgm:cxn modelId="{B8E633E9-C5E5-4D44-8ECE-2D2118939BE7}" type="presOf" srcId="{F3CCD218-DE58-4265-9610-800E7D50D82C}" destId="{31398750-6248-494A-B99E-2FA2CC7B9367}" srcOrd="0" destOrd="0" presId="urn:microsoft.com/office/officeart/2005/8/layout/orgChart1"/>
    <dgm:cxn modelId="{F628A5EA-9AB2-42A7-BA07-DFD9FB2516BA}" srcId="{17124949-BBFC-44B1-B8D0-6726B404DC7F}" destId="{99B2A865-5852-4E7E-9D4E-900EFA1457AC}" srcOrd="0" destOrd="0" parTransId="{6F5AA1B9-C47B-4462-A845-5C6732597554}" sibTransId="{0BC94523-2784-41B8-9EE5-21F055584CD6}"/>
    <dgm:cxn modelId="{6FA35EF1-0D73-4D89-9AEB-1051CBA6D5BA}" type="presOf" srcId="{0DD42E8F-E049-4A7A-955B-E9A39B45E5F1}" destId="{21CC3CA7-4B23-4E53-B397-A3B3BDE687E6}" srcOrd="0" destOrd="0" presId="urn:microsoft.com/office/officeart/2005/8/layout/orgChart1"/>
    <dgm:cxn modelId="{EC785BFE-067B-4814-93DD-D3D1D17C49DB}" srcId="{F3CCD218-DE58-4265-9610-800E7D50D82C}" destId="{0DD42E8F-E049-4A7A-955B-E9A39B45E5F1}" srcOrd="2" destOrd="0" parTransId="{CA5EFF2B-5FC5-40C3-BA08-2A1F42B91851}" sibTransId="{B6C42974-317B-4EC5-9BB7-CD9BA1D2497F}"/>
    <dgm:cxn modelId="{756EC70B-90A3-4D76-9BE1-83784C5F4DFA}" type="presParOf" srcId="{80F5EC2E-7B64-4E08-A486-3E49290F457A}" destId="{83231E05-1F74-415A-9429-1CE347A05A17}" srcOrd="0" destOrd="0" presId="urn:microsoft.com/office/officeart/2005/8/layout/orgChart1"/>
    <dgm:cxn modelId="{EDF93112-4DBD-4334-9DBD-FBB4E4A65099}" type="presParOf" srcId="{83231E05-1F74-415A-9429-1CE347A05A17}" destId="{433A175C-4520-448B-8034-5971B37A3845}" srcOrd="0" destOrd="0" presId="urn:microsoft.com/office/officeart/2005/8/layout/orgChart1"/>
    <dgm:cxn modelId="{1E6BA3CC-6D2C-4DB4-AA12-287B44DAF0E8}" type="presParOf" srcId="{433A175C-4520-448B-8034-5971B37A3845}" destId="{31398750-6248-494A-B99E-2FA2CC7B9367}" srcOrd="0" destOrd="0" presId="urn:microsoft.com/office/officeart/2005/8/layout/orgChart1"/>
    <dgm:cxn modelId="{1BD425EA-2220-42C2-8BFD-6CAE1849BCC0}" type="presParOf" srcId="{433A175C-4520-448B-8034-5971B37A3845}" destId="{6BA64905-E8B2-4F82-AE87-FD84A953746F}" srcOrd="1" destOrd="0" presId="urn:microsoft.com/office/officeart/2005/8/layout/orgChart1"/>
    <dgm:cxn modelId="{17DF9E66-3660-40B5-A0D0-7D9362076D51}" type="presParOf" srcId="{83231E05-1F74-415A-9429-1CE347A05A17}" destId="{5BEA54CA-89EC-4E25-8821-C306CCBA943A}" srcOrd="1" destOrd="0" presId="urn:microsoft.com/office/officeart/2005/8/layout/orgChart1"/>
    <dgm:cxn modelId="{4D9E768C-F5FC-45D0-85A4-9DE00565C0CA}" type="presParOf" srcId="{5BEA54CA-89EC-4E25-8821-C306CCBA943A}" destId="{84A552DA-E75D-4609-95E0-D71AB41B6EC6}" srcOrd="0" destOrd="0" presId="urn:microsoft.com/office/officeart/2005/8/layout/orgChart1"/>
    <dgm:cxn modelId="{71439079-7B5C-4DB2-8981-ACCFBD539226}" type="presParOf" srcId="{5BEA54CA-89EC-4E25-8821-C306CCBA943A}" destId="{3477CE10-D303-40EC-A319-6C59A6259D0F}" srcOrd="1" destOrd="0" presId="urn:microsoft.com/office/officeart/2005/8/layout/orgChart1"/>
    <dgm:cxn modelId="{C5763FC0-F732-473D-9A43-6E80AEABB9A6}" type="presParOf" srcId="{3477CE10-D303-40EC-A319-6C59A6259D0F}" destId="{21362E85-2F89-47FE-94B2-B4102DFC89BB}" srcOrd="0" destOrd="0" presId="urn:microsoft.com/office/officeart/2005/8/layout/orgChart1"/>
    <dgm:cxn modelId="{99808632-AA85-4D60-96DB-32D89C0A4307}" type="presParOf" srcId="{21362E85-2F89-47FE-94B2-B4102DFC89BB}" destId="{93692E6E-4466-4098-9588-A7EEBDFFB648}" srcOrd="0" destOrd="0" presId="urn:microsoft.com/office/officeart/2005/8/layout/orgChart1"/>
    <dgm:cxn modelId="{2DE43308-87FB-4859-B58C-296A97800C65}" type="presParOf" srcId="{21362E85-2F89-47FE-94B2-B4102DFC89BB}" destId="{7EB21E44-FB55-4593-91D2-65B43CE024EF}" srcOrd="1" destOrd="0" presId="urn:microsoft.com/office/officeart/2005/8/layout/orgChart1"/>
    <dgm:cxn modelId="{DC165549-4466-4501-8A13-2E87EB5F9445}" type="presParOf" srcId="{3477CE10-D303-40EC-A319-6C59A6259D0F}" destId="{179CDA0C-5791-4036-8A04-53992A29ADEE}" srcOrd="1" destOrd="0" presId="urn:microsoft.com/office/officeart/2005/8/layout/orgChart1"/>
    <dgm:cxn modelId="{41370C9F-C684-4DA1-BF97-9076259F5260}" type="presParOf" srcId="{179CDA0C-5791-4036-8A04-53992A29ADEE}" destId="{D93E3E19-9B6E-4940-B19C-50E4DD5154FA}" srcOrd="0" destOrd="0" presId="urn:microsoft.com/office/officeart/2005/8/layout/orgChart1"/>
    <dgm:cxn modelId="{9D5E4354-53BD-4FFF-B04A-268FE7FFA784}" type="presParOf" srcId="{179CDA0C-5791-4036-8A04-53992A29ADEE}" destId="{4C1770ED-7850-4027-9A8D-5B1A38AE59CB}" srcOrd="1" destOrd="0" presId="urn:microsoft.com/office/officeart/2005/8/layout/orgChart1"/>
    <dgm:cxn modelId="{ED890A44-2FF3-49B9-AA7C-ACA286875942}" type="presParOf" srcId="{4C1770ED-7850-4027-9A8D-5B1A38AE59CB}" destId="{A5F28317-24F2-41EE-B358-A91FDBE36AEC}" srcOrd="0" destOrd="0" presId="urn:microsoft.com/office/officeart/2005/8/layout/orgChart1"/>
    <dgm:cxn modelId="{6421C586-AEC7-4BC7-B992-41899CB78A43}" type="presParOf" srcId="{A5F28317-24F2-41EE-B358-A91FDBE36AEC}" destId="{F49051D2-A883-408E-A450-2B2DB18F161E}" srcOrd="0" destOrd="0" presId="urn:microsoft.com/office/officeart/2005/8/layout/orgChart1"/>
    <dgm:cxn modelId="{CCF1BF42-4521-49CA-8528-B1B68D93E604}" type="presParOf" srcId="{A5F28317-24F2-41EE-B358-A91FDBE36AEC}" destId="{F59367CE-2AD2-4BBF-966E-16A4A60EEE68}" srcOrd="1" destOrd="0" presId="urn:microsoft.com/office/officeart/2005/8/layout/orgChart1"/>
    <dgm:cxn modelId="{977A92D6-B1B8-4792-867F-158FD57BF91F}" type="presParOf" srcId="{4C1770ED-7850-4027-9A8D-5B1A38AE59CB}" destId="{372E263A-0203-40D5-B67F-59F2ED3DB607}" srcOrd="1" destOrd="0" presId="urn:microsoft.com/office/officeart/2005/8/layout/orgChart1"/>
    <dgm:cxn modelId="{2C4EA7BC-5913-4A4B-996A-E9E1FF59F665}" type="presParOf" srcId="{4C1770ED-7850-4027-9A8D-5B1A38AE59CB}" destId="{0EAA3FB1-4267-4F61-845D-668FE63A1EEF}" srcOrd="2" destOrd="0" presId="urn:microsoft.com/office/officeart/2005/8/layout/orgChart1"/>
    <dgm:cxn modelId="{A8EF3FD3-A2A7-415E-83F4-94045063346D}" type="presParOf" srcId="{3477CE10-D303-40EC-A319-6C59A6259D0F}" destId="{3019D5DC-F341-45D5-B3A1-E44B1E754E8E}" srcOrd="2" destOrd="0" presId="urn:microsoft.com/office/officeart/2005/8/layout/orgChart1"/>
    <dgm:cxn modelId="{ABA48948-E028-4B4B-B64A-FB3CE8063EB7}" type="presParOf" srcId="{5BEA54CA-89EC-4E25-8821-C306CCBA943A}" destId="{6FD35501-408A-49B7-B952-E6C14DEDE365}" srcOrd="2" destOrd="0" presId="urn:microsoft.com/office/officeart/2005/8/layout/orgChart1"/>
    <dgm:cxn modelId="{C9B9CFB9-1302-4A9F-BABF-1C32F32E160B}" type="presParOf" srcId="{5BEA54CA-89EC-4E25-8821-C306CCBA943A}" destId="{43D14881-D48B-4716-B747-1ADC1F52DCAF}" srcOrd="3" destOrd="0" presId="urn:microsoft.com/office/officeart/2005/8/layout/orgChart1"/>
    <dgm:cxn modelId="{A73F9652-CAD0-49CC-8F75-92A2DE23C700}" type="presParOf" srcId="{43D14881-D48B-4716-B747-1ADC1F52DCAF}" destId="{B84B462C-6B16-4D9A-AFC5-925B5EBEF28E}" srcOrd="0" destOrd="0" presId="urn:microsoft.com/office/officeart/2005/8/layout/orgChart1"/>
    <dgm:cxn modelId="{070F2B9B-49F7-4272-9F85-45690E7F2DD0}" type="presParOf" srcId="{B84B462C-6B16-4D9A-AFC5-925B5EBEF28E}" destId="{CF1132FD-8F60-46BE-8852-D5A9981E9CBF}" srcOrd="0" destOrd="0" presId="urn:microsoft.com/office/officeart/2005/8/layout/orgChart1"/>
    <dgm:cxn modelId="{548D96D4-397F-4045-AC6B-D9387ED3D7AB}" type="presParOf" srcId="{B84B462C-6B16-4D9A-AFC5-925B5EBEF28E}" destId="{DCF71629-92E1-4DF8-81AE-4633D94CBBDC}" srcOrd="1" destOrd="0" presId="urn:microsoft.com/office/officeart/2005/8/layout/orgChart1"/>
    <dgm:cxn modelId="{02263A21-6AA4-42F3-BA4A-CF9662E3E6FA}" type="presParOf" srcId="{43D14881-D48B-4716-B747-1ADC1F52DCAF}" destId="{C3E5B1AE-0F5F-4B4E-9577-099A8E362592}" srcOrd="1" destOrd="0" presId="urn:microsoft.com/office/officeart/2005/8/layout/orgChart1"/>
    <dgm:cxn modelId="{8716EC1B-55D2-4D5B-AAFE-281CD339AD77}" type="presParOf" srcId="{C3E5B1AE-0F5F-4B4E-9577-099A8E362592}" destId="{755B22F8-F515-4F04-A0EE-435D7164DBC7}" srcOrd="0" destOrd="0" presId="urn:microsoft.com/office/officeart/2005/8/layout/orgChart1"/>
    <dgm:cxn modelId="{EE60FB2A-1E83-439C-8772-072D80EF176A}" type="presParOf" srcId="{C3E5B1AE-0F5F-4B4E-9577-099A8E362592}" destId="{A3839992-978B-43DE-8BC2-9E99EB202EFD}" srcOrd="1" destOrd="0" presId="urn:microsoft.com/office/officeart/2005/8/layout/orgChart1"/>
    <dgm:cxn modelId="{C336A484-98D2-43F8-8E36-CDC3DF5138AA}" type="presParOf" srcId="{A3839992-978B-43DE-8BC2-9E99EB202EFD}" destId="{03A6CE91-7054-46BA-9004-79AF353E9E6D}" srcOrd="0" destOrd="0" presId="urn:microsoft.com/office/officeart/2005/8/layout/orgChart1"/>
    <dgm:cxn modelId="{07E5445E-6232-4B6A-A92A-B6DB1ACF841F}" type="presParOf" srcId="{03A6CE91-7054-46BA-9004-79AF353E9E6D}" destId="{85CB514E-DCCE-4911-9DC9-F68E1481A99B}" srcOrd="0" destOrd="0" presId="urn:microsoft.com/office/officeart/2005/8/layout/orgChart1"/>
    <dgm:cxn modelId="{513A8178-6FA2-4679-811A-BB7E09FF115F}" type="presParOf" srcId="{03A6CE91-7054-46BA-9004-79AF353E9E6D}" destId="{B33E7F39-B6E2-4C15-AABD-58DB8D9CF7BB}" srcOrd="1" destOrd="0" presId="urn:microsoft.com/office/officeart/2005/8/layout/orgChart1"/>
    <dgm:cxn modelId="{9752DF30-1076-4C18-BB74-0EEDE642568D}" type="presParOf" srcId="{A3839992-978B-43DE-8BC2-9E99EB202EFD}" destId="{39CB078A-9A61-4A92-B8F2-76307D34E2B8}" srcOrd="1" destOrd="0" presId="urn:microsoft.com/office/officeart/2005/8/layout/orgChart1"/>
    <dgm:cxn modelId="{FE721612-78FA-4DAE-A270-E8B8C6FEF84A}" type="presParOf" srcId="{A3839992-978B-43DE-8BC2-9E99EB202EFD}" destId="{B1C5F04A-B694-43B8-90A4-2CBC7CD88391}" srcOrd="2" destOrd="0" presId="urn:microsoft.com/office/officeart/2005/8/layout/orgChart1"/>
    <dgm:cxn modelId="{F5BDCBD0-2A89-450F-9CAE-854115B08A57}" type="presParOf" srcId="{43D14881-D48B-4716-B747-1ADC1F52DCAF}" destId="{1C079A2C-5A3B-49FF-98D6-F30AE553E4CE}" srcOrd="2" destOrd="0" presId="urn:microsoft.com/office/officeart/2005/8/layout/orgChart1"/>
    <dgm:cxn modelId="{5594FDBA-BFFD-427A-9924-8222F94397FC}" type="presParOf" srcId="{5BEA54CA-89EC-4E25-8821-C306CCBA943A}" destId="{37353ED0-A33B-45DE-AA22-50FCD9EF92FA}" srcOrd="4" destOrd="0" presId="urn:microsoft.com/office/officeart/2005/8/layout/orgChart1"/>
    <dgm:cxn modelId="{B16DD2E5-3277-4377-8393-20380201FED6}" type="presParOf" srcId="{5BEA54CA-89EC-4E25-8821-C306CCBA943A}" destId="{A5DA84EE-16FA-4D28-BC48-0D5DD6B11C36}" srcOrd="5" destOrd="0" presId="urn:microsoft.com/office/officeart/2005/8/layout/orgChart1"/>
    <dgm:cxn modelId="{64A784D9-F354-4AC5-855E-47F350D9D6D9}" type="presParOf" srcId="{A5DA84EE-16FA-4D28-BC48-0D5DD6B11C36}" destId="{97D52E67-5049-4D6C-9509-7FDB45E01F34}" srcOrd="0" destOrd="0" presId="urn:microsoft.com/office/officeart/2005/8/layout/orgChart1"/>
    <dgm:cxn modelId="{F424ED31-7583-40DA-A562-783EBB0AAE1B}" type="presParOf" srcId="{97D52E67-5049-4D6C-9509-7FDB45E01F34}" destId="{21CC3CA7-4B23-4E53-B397-A3B3BDE687E6}" srcOrd="0" destOrd="0" presId="urn:microsoft.com/office/officeart/2005/8/layout/orgChart1"/>
    <dgm:cxn modelId="{3EA46642-83CF-45A1-AEF9-6207B1996604}" type="presParOf" srcId="{97D52E67-5049-4D6C-9509-7FDB45E01F34}" destId="{CC047A11-BE8B-4987-83DE-36ABD9170C3E}" srcOrd="1" destOrd="0" presId="urn:microsoft.com/office/officeart/2005/8/layout/orgChart1"/>
    <dgm:cxn modelId="{FDB44525-1A89-4F6C-AD53-B806A94C1217}" type="presParOf" srcId="{A5DA84EE-16FA-4D28-BC48-0D5DD6B11C36}" destId="{57F79A8A-B3BE-4D7E-B3E7-344A6C4BB98D}" srcOrd="1" destOrd="0" presId="urn:microsoft.com/office/officeart/2005/8/layout/orgChart1"/>
    <dgm:cxn modelId="{F0D279DE-7DE5-4E7B-A561-4DF37CDF6F60}" type="presParOf" srcId="{A5DA84EE-16FA-4D28-BC48-0D5DD6B11C36}" destId="{DE3D88AB-EDBE-430D-8BEC-B1D0A9D66741}" srcOrd="2" destOrd="0" presId="urn:microsoft.com/office/officeart/2005/8/layout/orgChart1"/>
    <dgm:cxn modelId="{A14A990B-9766-4223-A332-9D667428548D}" type="presParOf" srcId="{83231E05-1F74-415A-9429-1CE347A05A17}" destId="{16E3F8F8-8480-499E-80C9-C4CB393F29D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A7EA2800-FCF3-42BC-A4AB-6107E39FD30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BE3F62E-2EE3-49F6-A6C9-D68086CAD50C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Associate Chief Pharmacist </a:t>
          </a:r>
        </a:p>
      </dgm:t>
    </dgm:pt>
    <dgm:pt modelId="{5E9A40D1-2DBE-40F5-9C93-74CE17483600}" type="parTrans" cxnId="{8E84E9C6-054F-4A4F-BA27-ECED2C08CE0A}">
      <dgm:prSet/>
      <dgm:spPr/>
      <dgm:t>
        <a:bodyPr/>
        <a:lstStyle/>
        <a:p>
          <a:endParaRPr lang="en-GB"/>
        </a:p>
      </dgm:t>
    </dgm:pt>
    <dgm:pt modelId="{04C066D2-574F-4772-A81C-238728D0DE19}" type="sibTrans" cxnId="{8E84E9C6-054F-4A4F-BA27-ECED2C08CE0A}">
      <dgm:prSet/>
      <dgm:spPr/>
      <dgm:t>
        <a:bodyPr/>
        <a:lstStyle/>
        <a:p>
          <a:endParaRPr lang="en-GB"/>
        </a:p>
      </dgm:t>
    </dgm:pt>
    <dgm:pt modelId="{6FB6E440-2850-41C4-8030-E370560B15D4}">
      <dgm:prSet phldrT="[Text]"/>
      <dgm:spPr/>
      <dgm:t>
        <a:bodyPr/>
        <a:lstStyle/>
        <a:p>
          <a:r>
            <a:rPr lang="en-GB" dirty="0"/>
            <a:t>Senior Medicines Optimisation Pharmacist Fixed term</a:t>
          </a:r>
        </a:p>
      </dgm:t>
    </dgm:pt>
    <dgm:pt modelId="{4D2D5F98-4ECC-4253-8D3E-CE012F5AC603}" type="parTrans" cxnId="{F02233E2-90F4-46B1-9C77-CB99069CDC20}">
      <dgm:prSet/>
      <dgm:spPr/>
      <dgm:t>
        <a:bodyPr/>
        <a:lstStyle/>
        <a:p>
          <a:endParaRPr lang="en-GB"/>
        </a:p>
      </dgm:t>
    </dgm:pt>
    <dgm:pt modelId="{9A9A495D-DF62-4080-9878-9BB3DD9B3F4C}" type="sibTrans" cxnId="{F02233E2-90F4-46B1-9C77-CB99069CDC20}">
      <dgm:prSet/>
      <dgm:spPr/>
      <dgm:t>
        <a:bodyPr/>
        <a:lstStyle/>
        <a:p>
          <a:endParaRPr lang="en-GB"/>
        </a:p>
      </dgm:t>
    </dgm:pt>
    <dgm:pt modelId="{2F591860-6107-443A-ADDD-EAC6700ACD52}">
      <dgm:prSet phldrT="[Text]"/>
      <dgm:spPr/>
      <dgm:t>
        <a:bodyPr/>
        <a:lstStyle/>
        <a:p>
          <a:r>
            <a:rPr lang="en-GB" dirty="0"/>
            <a:t>Medicines Optimisation Pharmacist</a:t>
          </a:r>
        </a:p>
      </dgm:t>
    </dgm:pt>
    <dgm:pt modelId="{A110762C-82DF-4C56-ABC3-630A509D0F92}" type="parTrans" cxnId="{E95B5D2B-6987-45BB-BFAD-E33C4302425C}">
      <dgm:prSet/>
      <dgm:spPr/>
      <dgm:t>
        <a:bodyPr/>
        <a:lstStyle/>
        <a:p>
          <a:endParaRPr lang="en-GB"/>
        </a:p>
      </dgm:t>
    </dgm:pt>
    <dgm:pt modelId="{D7598CCA-64D0-494F-B870-ECA9A510D4A8}" type="sibTrans" cxnId="{E95B5D2B-6987-45BB-BFAD-E33C4302425C}">
      <dgm:prSet/>
      <dgm:spPr/>
      <dgm:t>
        <a:bodyPr/>
        <a:lstStyle/>
        <a:p>
          <a:endParaRPr lang="en-GB"/>
        </a:p>
      </dgm:t>
    </dgm:pt>
    <dgm:pt modelId="{0B67548B-A3EE-44F0-93DC-B0B5DB8B0FE5}">
      <dgm:prSet phldrT="[Text]"/>
      <dgm:spPr/>
      <dgm:t>
        <a:bodyPr/>
        <a:lstStyle/>
        <a:p>
          <a:r>
            <a:rPr lang="en-GB" dirty="0"/>
            <a:t>Medicines Optimisation Pharmacist </a:t>
          </a:r>
        </a:p>
      </dgm:t>
    </dgm:pt>
    <dgm:pt modelId="{346B6903-EEA5-4812-A9AE-0EA2C8FD604A}" type="parTrans" cxnId="{51CCB46B-ACCA-4EF0-B2D7-2BEA4476F5F6}">
      <dgm:prSet/>
      <dgm:spPr/>
      <dgm:t>
        <a:bodyPr/>
        <a:lstStyle/>
        <a:p>
          <a:endParaRPr lang="en-GB"/>
        </a:p>
      </dgm:t>
    </dgm:pt>
    <dgm:pt modelId="{C07D1962-3FAF-4CF9-A645-51866A581806}" type="sibTrans" cxnId="{51CCB46B-ACCA-4EF0-B2D7-2BEA4476F5F6}">
      <dgm:prSet/>
      <dgm:spPr/>
      <dgm:t>
        <a:bodyPr/>
        <a:lstStyle/>
        <a:p>
          <a:endParaRPr lang="en-GB"/>
        </a:p>
      </dgm:t>
    </dgm:pt>
    <dgm:pt modelId="{B2EC3C4B-A52A-4F9E-96D8-B4076C95372E}">
      <dgm:prSet phldrT="[Text]"/>
      <dgm:spPr/>
      <dgm:t>
        <a:bodyPr/>
        <a:lstStyle/>
        <a:p>
          <a:r>
            <a:rPr lang="en-GB" dirty="0"/>
            <a:t>Medicines Optimisation Pharmacist </a:t>
          </a:r>
        </a:p>
      </dgm:t>
    </dgm:pt>
    <dgm:pt modelId="{CF4FBCCD-1EEE-4BC5-A152-CC8226CBC763}" type="parTrans" cxnId="{0BEE0AC7-CE61-4C1B-9F78-B5EBED7FABF7}">
      <dgm:prSet/>
      <dgm:spPr/>
      <dgm:t>
        <a:bodyPr/>
        <a:lstStyle/>
        <a:p>
          <a:endParaRPr lang="en-GB"/>
        </a:p>
      </dgm:t>
    </dgm:pt>
    <dgm:pt modelId="{DF9873ED-5E38-41D8-822D-FC1299DDA8C3}" type="sibTrans" cxnId="{0BEE0AC7-CE61-4C1B-9F78-B5EBED7FABF7}">
      <dgm:prSet/>
      <dgm:spPr/>
      <dgm:t>
        <a:bodyPr/>
        <a:lstStyle/>
        <a:p>
          <a:endParaRPr lang="en-GB"/>
        </a:p>
      </dgm:t>
    </dgm:pt>
    <dgm:pt modelId="{7D8689A7-846B-4612-B95E-6C87C9EF4BFF}">
      <dgm:prSet phldrT="[Text]"/>
      <dgm:spPr/>
      <dgm:t>
        <a:bodyPr/>
        <a:lstStyle/>
        <a:p>
          <a:r>
            <a:rPr lang="en-GB" dirty="0"/>
            <a:t>Medicines Optimisation Pharmacist</a:t>
          </a:r>
        </a:p>
      </dgm:t>
    </dgm:pt>
    <dgm:pt modelId="{8B5C6A7E-897E-4474-91B2-D54B449D5291}" type="parTrans" cxnId="{9209C9D6-CD8D-46FC-94B6-F1B9A6FB6C56}">
      <dgm:prSet/>
      <dgm:spPr/>
      <dgm:t>
        <a:bodyPr/>
        <a:lstStyle/>
        <a:p>
          <a:endParaRPr lang="en-GB"/>
        </a:p>
      </dgm:t>
    </dgm:pt>
    <dgm:pt modelId="{CCB6838D-8DA2-463D-9BD4-98533A83224D}" type="sibTrans" cxnId="{9209C9D6-CD8D-46FC-94B6-F1B9A6FB6C56}">
      <dgm:prSet/>
      <dgm:spPr/>
      <dgm:t>
        <a:bodyPr/>
        <a:lstStyle/>
        <a:p>
          <a:endParaRPr lang="en-GB"/>
        </a:p>
      </dgm:t>
    </dgm:pt>
    <dgm:pt modelId="{56401F95-4F0B-4EAA-9BAE-C5BE6FD7DB04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  <a:br>
            <a:rPr lang="en-GB" dirty="0">
              <a:solidFill>
                <a:srgbClr val="FF0000"/>
              </a:solidFill>
            </a:rPr>
          </a:br>
          <a:r>
            <a:rPr lang="en-GB" dirty="0">
              <a:solidFill>
                <a:srgbClr val="FF0000"/>
              </a:solidFill>
            </a:rPr>
            <a:t>Medicines Optimisation Pharmacist – fixed term</a:t>
          </a:r>
        </a:p>
      </dgm:t>
    </dgm:pt>
    <dgm:pt modelId="{352E1F51-C0F4-4FA2-932C-301886A91C9E}" type="parTrans" cxnId="{939B1815-DB88-4563-820B-A0883CA02F0F}">
      <dgm:prSet/>
      <dgm:spPr/>
      <dgm:t>
        <a:bodyPr/>
        <a:lstStyle/>
        <a:p>
          <a:endParaRPr lang="en-GB"/>
        </a:p>
      </dgm:t>
    </dgm:pt>
    <dgm:pt modelId="{24B05A09-1CC7-4E4D-A797-6A4519E67BF9}" type="sibTrans" cxnId="{939B1815-DB88-4563-820B-A0883CA02F0F}">
      <dgm:prSet/>
      <dgm:spPr/>
      <dgm:t>
        <a:bodyPr/>
        <a:lstStyle/>
        <a:p>
          <a:endParaRPr lang="en-GB"/>
        </a:p>
      </dgm:t>
    </dgm:pt>
    <dgm:pt modelId="{7C04619D-7839-4F6D-94DF-9997FA583F5C}">
      <dgm:prSet phldrT="[Text]"/>
      <dgm:spPr/>
      <dgm:t>
        <a:bodyPr/>
        <a:lstStyle/>
        <a:p>
          <a:r>
            <a:rPr lang="en-GB" dirty="0"/>
            <a:t>Senior Prescribing Analyst </a:t>
          </a:r>
        </a:p>
      </dgm:t>
    </dgm:pt>
    <dgm:pt modelId="{AE559877-D310-46EA-8396-0DDA9A4AA3B3}" type="parTrans" cxnId="{0120FC69-B694-4C72-AE2F-147D1E341BFC}">
      <dgm:prSet/>
      <dgm:spPr/>
      <dgm:t>
        <a:bodyPr/>
        <a:lstStyle/>
        <a:p>
          <a:endParaRPr lang="en-GB"/>
        </a:p>
      </dgm:t>
    </dgm:pt>
    <dgm:pt modelId="{FD61DF83-C5AA-4013-ACB5-3492816B68A4}" type="sibTrans" cxnId="{0120FC69-B694-4C72-AE2F-147D1E341BFC}">
      <dgm:prSet/>
      <dgm:spPr/>
      <dgm:t>
        <a:bodyPr/>
        <a:lstStyle/>
        <a:p>
          <a:endParaRPr lang="en-GB"/>
        </a:p>
      </dgm:t>
    </dgm:pt>
    <dgm:pt modelId="{B34136FC-A536-4423-AC2A-AE9942F064A3}">
      <dgm:prSet phldrT="[Text]"/>
      <dgm:spPr/>
      <dgm:t>
        <a:bodyPr/>
        <a:lstStyle/>
        <a:p>
          <a:r>
            <a:rPr lang="en-GB" dirty="0"/>
            <a:t>Senior Prescribing Analyst </a:t>
          </a:r>
        </a:p>
      </dgm:t>
    </dgm:pt>
    <dgm:pt modelId="{DAF85B8E-78C4-46F1-AC58-C47751BDCE30}" type="parTrans" cxnId="{208F89ED-F2C5-43DF-B7B6-896BCC10AA2D}">
      <dgm:prSet/>
      <dgm:spPr/>
      <dgm:t>
        <a:bodyPr/>
        <a:lstStyle/>
        <a:p>
          <a:endParaRPr lang="en-GB"/>
        </a:p>
      </dgm:t>
    </dgm:pt>
    <dgm:pt modelId="{B073C67C-65E5-4ABA-BB0B-ED49D8395162}" type="sibTrans" cxnId="{208F89ED-F2C5-43DF-B7B6-896BCC10AA2D}">
      <dgm:prSet/>
      <dgm:spPr/>
      <dgm:t>
        <a:bodyPr/>
        <a:lstStyle/>
        <a:p>
          <a:endParaRPr lang="en-GB"/>
        </a:p>
      </dgm:t>
    </dgm:pt>
    <dgm:pt modelId="{BC262E48-253B-44A2-A43B-351B20127B52}">
      <dgm:prSet phldrT="[Text]"/>
      <dgm:spPr/>
      <dgm:t>
        <a:bodyPr/>
        <a:lstStyle/>
        <a:p>
          <a:r>
            <a:rPr lang="en-GB" dirty="0"/>
            <a:t>Prescribing Analyst </a:t>
          </a:r>
        </a:p>
      </dgm:t>
    </dgm:pt>
    <dgm:pt modelId="{4F6EAD15-0577-48FB-9638-9BB457174BC2}" type="parTrans" cxnId="{363C350A-E61B-48CB-AB04-7F2F27B30D42}">
      <dgm:prSet/>
      <dgm:spPr/>
      <dgm:t>
        <a:bodyPr/>
        <a:lstStyle/>
        <a:p>
          <a:endParaRPr lang="en-GB"/>
        </a:p>
      </dgm:t>
    </dgm:pt>
    <dgm:pt modelId="{BD64CE03-782B-42AB-AE5F-B32B3A9A10B1}" type="sibTrans" cxnId="{363C350A-E61B-48CB-AB04-7F2F27B30D42}">
      <dgm:prSet/>
      <dgm:spPr/>
      <dgm:t>
        <a:bodyPr/>
        <a:lstStyle/>
        <a:p>
          <a:endParaRPr lang="en-GB"/>
        </a:p>
      </dgm:t>
    </dgm:pt>
    <dgm:pt modelId="{CAE3B808-ADA6-4EDE-8B5C-B42052BCC8D5}">
      <dgm:prSet phldrT="[Text]"/>
      <dgm:spPr/>
      <dgm:t>
        <a:bodyPr/>
        <a:lstStyle/>
        <a:p>
          <a:r>
            <a:rPr lang="en-GB" dirty="0"/>
            <a:t>Prescribing Analyst </a:t>
          </a:r>
        </a:p>
      </dgm:t>
    </dgm:pt>
    <dgm:pt modelId="{73945C1D-10E3-49F2-964A-2AD099D7E26D}" type="parTrans" cxnId="{B4DF59F9-EB16-4BD8-9375-3C202652E64C}">
      <dgm:prSet/>
      <dgm:spPr/>
      <dgm:t>
        <a:bodyPr/>
        <a:lstStyle/>
        <a:p>
          <a:endParaRPr lang="en-GB"/>
        </a:p>
      </dgm:t>
    </dgm:pt>
    <dgm:pt modelId="{683FD9BA-D159-4871-895E-CB2C0F239B06}" type="sibTrans" cxnId="{B4DF59F9-EB16-4BD8-9375-3C202652E64C}">
      <dgm:prSet/>
      <dgm:spPr/>
      <dgm:t>
        <a:bodyPr/>
        <a:lstStyle/>
        <a:p>
          <a:endParaRPr lang="en-GB"/>
        </a:p>
      </dgm:t>
    </dgm:pt>
    <dgm:pt modelId="{11C30303-4B99-430A-BD25-51FD3E7A2A93}">
      <dgm:prSet phldrT="[Text]"/>
      <dgm:spPr/>
      <dgm:t>
        <a:bodyPr/>
        <a:lstStyle/>
        <a:p>
          <a:r>
            <a:rPr lang="en-GB" dirty="0"/>
            <a:t>Prescribing Data Assistant </a:t>
          </a:r>
        </a:p>
      </dgm:t>
    </dgm:pt>
    <dgm:pt modelId="{61A082E4-7D2D-452F-A313-1A751C252833}" type="parTrans" cxnId="{5573DD6B-6206-4DC4-853B-E813E8627CEC}">
      <dgm:prSet/>
      <dgm:spPr/>
      <dgm:t>
        <a:bodyPr/>
        <a:lstStyle/>
        <a:p>
          <a:endParaRPr lang="en-GB"/>
        </a:p>
      </dgm:t>
    </dgm:pt>
    <dgm:pt modelId="{47BE8749-E523-4B02-BA4F-25F88DC9E06F}" type="sibTrans" cxnId="{5573DD6B-6206-4DC4-853B-E813E8627CEC}">
      <dgm:prSet/>
      <dgm:spPr/>
      <dgm:t>
        <a:bodyPr/>
        <a:lstStyle/>
        <a:p>
          <a:endParaRPr lang="en-GB"/>
        </a:p>
      </dgm:t>
    </dgm:pt>
    <dgm:pt modelId="{A50303DC-F9B5-4A41-84FB-1F4DFF325710}">
      <dgm:prSet phldrT="[Text]"/>
      <dgm:spPr/>
      <dgm:t>
        <a:bodyPr/>
        <a:lstStyle/>
        <a:p>
          <a:r>
            <a:rPr lang="en-GB" dirty="0"/>
            <a:t>Medicines Optimisation Pharmacist </a:t>
          </a:r>
        </a:p>
      </dgm:t>
    </dgm:pt>
    <dgm:pt modelId="{2421CFFE-2196-4D7A-A916-2021E01937B3}" type="parTrans" cxnId="{BEACB7D6-6DD7-4D9A-8363-3342F30BF9CC}">
      <dgm:prSet/>
      <dgm:spPr/>
      <dgm:t>
        <a:bodyPr/>
        <a:lstStyle/>
        <a:p>
          <a:endParaRPr lang="en-GB"/>
        </a:p>
      </dgm:t>
    </dgm:pt>
    <dgm:pt modelId="{F46D06FA-FEF4-4C1B-9ACC-22F1779B5C74}" type="sibTrans" cxnId="{BEACB7D6-6DD7-4D9A-8363-3342F30BF9CC}">
      <dgm:prSet/>
      <dgm:spPr/>
      <dgm:t>
        <a:bodyPr/>
        <a:lstStyle/>
        <a:p>
          <a:endParaRPr lang="en-GB"/>
        </a:p>
      </dgm:t>
    </dgm:pt>
    <dgm:pt modelId="{78E5626D-D222-484A-821B-0756DD62E140}">
      <dgm:prSet phldrT="[Text]"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Medicines Optimisation Pharmacist </a:t>
          </a:r>
        </a:p>
        <a:p>
          <a:r>
            <a:rPr lang="en-GB" dirty="0">
              <a:solidFill>
                <a:schemeClr val="bg1"/>
              </a:solidFill>
            </a:rPr>
            <a:t>Fixed term</a:t>
          </a:r>
        </a:p>
      </dgm:t>
    </dgm:pt>
    <dgm:pt modelId="{5461358C-BA15-4B92-9079-27804EAFF4AF}" type="parTrans" cxnId="{47BE55F6-11DA-459F-8698-F6D79FF3894F}">
      <dgm:prSet/>
      <dgm:spPr/>
      <dgm:t>
        <a:bodyPr/>
        <a:lstStyle/>
        <a:p>
          <a:endParaRPr lang="en-GB"/>
        </a:p>
      </dgm:t>
    </dgm:pt>
    <dgm:pt modelId="{312FCC54-423A-45AD-8B32-09972211F54B}" type="sibTrans" cxnId="{47BE55F6-11DA-459F-8698-F6D79FF3894F}">
      <dgm:prSet/>
      <dgm:spPr/>
      <dgm:t>
        <a:bodyPr/>
        <a:lstStyle/>
        <a:p>
          <a:endParaRPr lang="en-GB"/>
        </a:p>
      </dgm:t>
    </dgm:pt>
    <dgm:pt modelId="{F8306350-A65B-4788-A47E-7EABC1AF8C44}">
      <dgm:prSet phldrT="[Text]"/>
      <dgm:spPr/>
      <dgm:t>
        <a:bodyPr/>
        <a:lstStyle/>
        <a:p>
          <a:r>
            <a:rPr lang="en-GB" dirty="0"/>
            <a:t>Medicines Optimisation Pharmacist </a:t>
          </a:r>
        </a:p>
      </dgm:t>
    </dgm:pt>
    <dgm:pt modelId="{B9155FC1-4F20-4312-BCF8-28DB2B8B144D}" type="parTrans" cxnId="{2A360DB0-5FAD-43FC-A68D-F00EB023A864}">
      <dgm:prSet/>
      <dgm:spPr/>
      <dgm:t>
        <a:bodyPr/>
        <a:lstStyle/>
        <a:p>
          <a:endParaRPr lang="en-GB"/>
        </a:p>
      </dgm:t>
    </dgm:pt>
    <dgm:pt modelId="{2EB05DBF-718F-4C49-933C-AB6582D44FE8}" type="sibTrans" cxnId="{2A360DB0-5FAD-43FC-A68D-F00EB023A864}">
      <dgm:prSet/>
      <dgm:spPr/>
      <dgm:t>
        <a:bodyPr/>
        <a:lstStyle/>
        <a:p>
          <a:endParaRPr lang="en-GB"/>
        </a:p>
      </dgm:t>
    </dgm:pt>
    <dgm:pt modelId="{D2FC26EA-EE37-41F0-8FB2-B67500416C0A}">
      <dgm:prSet phldrT="[Text]"/>
      <dgm:spPr/>
      <dgm:t>
        <a:bodyPr/>
        <a:lstStyle/>
        <a:p>
          <a:r>
            <a:rPr lang="en-GB" dirty="0"/>
            <a:t>Medicines Optimisation Pharmacist </a:t>
          </a:r>
        </a:p>
      </dgm:t>
    </dgm:pt>
    <dgm:pt modelId="{206877D2-EFD8-4CDB-8317-0BA0DC047D2A}" type="parTrans" cxnId="{76A493B4-DAFD-4E08-A356-E95CA3DCB23E}">
      <dgm:prSet/>
      <dgm:spPr/>
      <dgm:t>
        <a:bodyPr/>
        <a:lstStyle/>
        <a:p>
          <a:endParaRPr lang="en-GB"/>
        </a:p>
      </dgm:t>
    </dgm:pt>
    <dgm:pt modelId="{2A8E737B-37D9-4CF4-9992-7CFA58EE5AB6}" type="sibTrans" cxnId="{76A493B4-DAFD-4E08-A356-E95CA3DCB23E}">
      <dgm:prSet/>
      <dgm:spPr/>
      <dgm:t>
        <a:bodyPr/>
        <a:lstStyle/>
        <a:p>
          <a:endParaRPr lang="en-GB"/>
        </a:p>
      </dgm:t>
    </dgm:pt>
    <dgm:pt modelId="{877A8F75-151A-4811-BFE9-84F5C3174387}">
      <dgm:prSet phldrT="[Text]"/>
      <dgm:spPr/>
      <dgm:t>
        <a:bodyPr/>
        <a:lstStyle/>
        <a:p>
          <a:r>
            <a:rPr lang="en-GB" dirty="0"/>
            <a:t>Medicines Optimisation Pharmacist (Teacher Practitioner) </a:t>
          </a:r>
        </a:p>
      </dgm:t>
    </dgm:pt>
    <dgm:pt modelId="{1DE99D93-63B6-4EE7-856E-BECBA7AFE241}" type="parTrans" cxnId="{2033AF17-72FD-423D-84CE-0FC7B1B02494}">
      <dgm:prSet/>
      <dgm:spPr/>
      <dgm:t>
        <a:bodyPr/>
        <a:lstStyle/>
        <a:p>
          <a:endParaRPr lang="en-GB"/>
        </a:p>
      </dgm:t>
    </dgm:pt>
    <dgm:pt modelId="{29A25D4A-DFD7-4E4D-AABD-E0361DA6EBBC}" type="sibTrans" cxnId="{2033AF17-72FD-423D-84CE-0FC7B1B02494}">
      <dgm:prSet/>
      <dgm:spPr/>
      <dgm:t>
        <a:bodyPr/>
        <a:lstStyle/>
        <a:p>
          <a:endParaRPr lang="en-GB"/>
        </a:p>
      </dgm:t>
    </dgm:pt>
    <dgm:pt modelId="{6F841EE7-A652-4098-8F2E-711B479CADAF}">
      <dgm:prSet/>
      <dgm:spPr/>
      <dgm:t>
        <a:bodyPr/>
        <a:lstStyle/>
        <a:p>
          <a:r>
            <a:rPr lang="en-GB" dirty="0" err="1"/>
            <a:t>enior</a:t>
          </a:r>
          <a:r>
            <a:rPr lang="en-GB" dirty="0"/>
            <a:t> Medicines Optimisation Pharmacist</a:t>
          </a:r>
        </a:p>
      </dgm:t>
    </dgm:pt>
    <dgm:pt modelId="{E04947FA-5C60-41FD-BE75-2D566E7D7CA6}" type="parTrans" cxnId="{3C2DF494-9593-4B14-AD22-ED364D527CB5}">
      <dgm:prSet/>
      <dgm:spPr/>
      <dgm:t>
        <a:bodyPr/>
        <a:lstStyle/>
        <a:p>
          <a:endParaRPr lang="en-GB"/>
        </a:p>
      </dgm:t>
    </dgm:pt>
    <dgm:pt modelId="{9B42919A-E029-493D-8EB2-FE20C5349475}" type="sibTrans" cxnId="{3C2DF494-9593-4B14-AD22-ED364D527CB5}">
      <dgm:prSet/>
      <dgm:spPr/>
      <dgm:t>
        <a:bodyPr/>
        <a:lstStyle/>
        <a:p>
          <a:endParaRPr lang="en-GB"/>
        </a:p>
      </dgm:t>
    </dgm:pt>
    <dgm:pt modelId="{047B333E-58A7-4543-8C0E-5EB8E8948526}">
      <dgm:prSet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 </a:t>
          </a:r>
        </a:p>
        <a:p>
          <a:r>
            <a:rPr lang="en-GB" dirty="0">
              <a:solidFill>
                <a:srgbClr val="FF0000"/>
              </a:solidFill>
            </a:rPr>
            <a:t>Prescribing Analyst </a:t>
          </a:r>
        </a:p>
      </dgm:t>
    </dgm:pt>
    <dgm:pt modelId="{E96E2432-9B5E-4A1B-8A0B-5D21E7337ACA}" type="parTrans" cxnId="{B406EAC3-DCED-44F5-B155-7FA12D84E0BF}">
      <dgm:prSet/>
      <dgm:spPr/>
      <dgm:t>
        <a:bodyPr/>
        <a:lstStyle/>
        <a:p>
          <a:endParaRPr lang="en-GB"/>
        </a:p>
      </dgm:t>
    </dgm:pt>
    <dgm:pt modelId="{9A4A377A-CDEA-49DE-A884-9B133FB1ED58}" type="sibTrans" cxnId="{B406EAC3-DCED-44F5-B155-7FA12D84E0BF}">
      <dgm:prSet/>
      <dgm:spPr/>
      <dgm:t>
        <a:bodyPr/>
        <a:lstStyle/>
        <a:p>
          <a:endParaRPr lang="en-GB"/>
        </a:p>
      </dgm:t>
    </dgm:pt>
    <dgm:pt modelId="{ECFC107B-F84E-4C6D-AD2C-EB0895361D29}">
      <dgm:prSet phldrT="[Text]"/>
      <dgm:spPr/>
      <dgm:t>
        <a:bodyPr/>
        <a:lstStyle/>
        <a:p>
          <a:r>
            <a:rPr lang="en-GB" dirty="0"/>
            <a:t>Senior Medicines Optimisation Pharmacist </a:t>
          </a:r>
        </a:p>
      </dgm:t>
    </dgm:pt>
    <dgm:pt modelId="{0F9FD718-F534-4731-B41E-DB0432F8E303}" type="sibTrans" cxnId="{636349F6-C504-4DAF-9CB9-B8C0457F1919}">
      <dgm:prSet/>
      <dgm:spPr/>
      <dgm:t>
        <a:bodyPr/>
        <a:lstStyle/>
        <a:p>
          <a:endParaRPr lang="en-GB"/>
        </a:p>
      </dgm:t>
    </dgm:pt>
    <dgm:pt modelId="{1C98BE77-94C0-404F-B54C-EBB8985A52FD}" type="parTrans" cxnId="{636349F6-C504-4DAF-9CB9-B8C0457F1919}">
      <dgm:prSet/>
      <dgm:spPr/>
      <dgm:t>
        <a:bodyPr/>
        <a:lstStyle/>
        <a:p>
          <a:endParaRPr lang="en-GB"/>
        </a:p>
      </dgm:t>
    </dgm:pt>
    <dgm:pt modelId="{5A71E707-2A0D-45A3-9D88-3E5104273059}" type="pres">
      <dgm:prSet presAssocID="{A7EA2800-FCF3-42BC-A4AB-6107E39FD30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27AD697-64C7-4BF1-B439-9EB39D3A1F02}" type="pres">
      <dgm:prSet presAssocID="{7BE3F62E-2EE3-49F6-A6C9-D68086CAD50C}" presName="hierRoot1" presStyleCnt="0">
        <dgm:presLayoutVars>
          <dgm:hierBranch val="init"/>
        </dgm:presLayoutVars>
      </dgm:prSet>
      <dgm:spPr/>
    </dgm:pt>
    <dgm:pt modelId="{0AD7189F-D7E0-4D71-B611-F86351CBD0C9}" type="pres">
      <dgm:prSet presAssocID="{7BE3F62E-2EE3-49F6-A6C9-D68086CAD50C}" presName="rootComposite1" presStyleCnt="0"/>
      <dgm:spPr/>
    </dgm:pt>
    <dgm:pt modelId="{8DBFE268-1362-48BD-B442-DC089F26D540}" type="pres">
      <dgm:prSet presAssocID="{7BE3F62E-2EE3-49F6-A6C9-D68086CAD50C}" presName="rootText1" presStyleLbl="node0" presStyleIdx="0" presStyleCnt="1">
        <dgm:presLayoutVars>
          <dgm:chPref val="3"/>
        </dgm:presLayoutVars>
      </dgm:prSet>
      <dgm:spPr/>
    </dgm:pt>
    <dgm:pt modelId="{9DC4C84B-CFEA-4CB8-8018-467B09FB8DC5}" type="pres">
      <dgm:prSet presAssocID="{7BE3F62E-2EE3-49F6-A6C9-D68086CAD50C}" presName="rootConnector1" presStyleLbl="node1" presStyleIdx="0" presStyleCnt="0"/>
      <dgm:spPr/>
    </dgm:pt>
    <dgm:pt modelId="{F35A1326-6758-4A34-BA0E-0B6B7354B47C}" type="pres">
      <dgm:prSet presAssocID="{7BE3F62E-2EE3-49F6-A6C9-D68086CAD50C}" presName="hierChild2" presStyleCnt="0"/>
      <dgm:spPr/>
    </dgm:pt>
    <dgm:pt modelId="{E982F90D-AA65-4010-9D11-DC7FEFA3F1EA}" type="pres">
      <dgm:prSet presAssocID="{1C98BE77-94C0-404F-B54C-EBB8985A52FD}" presName="Name37" presStyleLbl="parChTrans1D2" presStyleIdx="0" presStyleCnt="3"/>
      <dgm:spPr/>
    </dgm:pt>
    <dgm:pt modelId="{0E49D299-7AE2-4023-B9C4-7DFB50DF7A70}" type="pres">
      <dgm:prSet presAssocID="{ECFC107B-F84E-4C6D-AD2C-EB0895361D29}" presName="hierRoot2" presStyleCnt="0">
        <dgm:presLayoutVars>
          <dgm:hierBranch val="init"/>
        </dgm:presLayoutVars>
      </dgm:prSet>
      <dgm:spPr/>
    </dgm:pt>
    <dgm:pt modelId="{66D4AA60-A376-446F-8580-E203BCA626C6}" type="pres">
      <dgm:prSet presAssocID="{ECFC107B-F84E-4C6D-AD2C-EB0895361D29}" presName="rootComposite" presStyleCnt="0"/>
      <dgm:spPr/>
    </dgm:pt>
    <dgm:pt modelId="{B82EE8EF-7685-4885-9601-FB590380A3E4}" type="pres">
      <dgm:prSet presAssocID="{ECFC107B-F84E-4C6D-AD2C-EB0895361D29}" presName="rootText" presStyleLbl="node2" presStyleIdx="0" presStyleCnt="3">
        <dgm:presLayoutVars>
          <dgm:chPref val="3"/>
        </dgm:presLayoutVars>
      </dgm:prSet>
      <dgm:spPr/>
    </dgm:pt>
    <dgm:pt modelId="{216249A7-74C2-4602-9A99-D8B5FBC9706B}" type="pres">
      <dgm:prSet presAssocID="{ECFC107B-F84E-4C6D-AD2C-EB0895361D29}" presName="rootConnector" presStyleLbl="node2" presStyleIdx="0" presStyleCnt="3"/>
      <dgm:spPr/>
    </dgm:pt>
    <dgm:pt modelId="{EFBDC4FD-4304-488C-A7C0-903AB7DEC2D5}" type="pres">
      <dgm:prSet presAssocID="{ECFC107B-F84E-4C6D-AD2C-EB0895361D29}" presName="hierChild4" presStyleCnt="0"/>
      <dgm:spPr/>
    </dgm:pt>
    <dgm:pt modelId="{6B2DB790-E5AA-41F8-802C-C3591230438C}" type="pres">
      <dgm:prSet presAssocID="{346B6903-EEA5-4812-A9AE-0EA2C8FD604A}" presName="Name37" presStyleLbl="parChTrans1D3" presStyleIdx="0" presStyleCnt="11"/>
      <dgm:spPr/>
    </dgm:pt>
    <dgm:pt modelId="{E7FFC1B6-4A5A-4624-A6F8-1FCF3B0CB19E}" type="pres">
      <dgm:prSet presAssocID="{0B67548B-A3EE-44F0-93DC-B0B5DB8B0FE5}" presName="hierRoot2" presStyleCnt="0">
        <dgm:presLayoutVars>
          <dgm:hierBranch val="init"/>
        </dgm:presLayoutVars>
      </dgm:prSet>
      <dgm:spPr/>
    </dgm:pt>
    <dgm:pt modelId="{41894CA0-5632-4C80-B185-2E0DCAA93768}" type="pres">
      <dgm:prSet presAssocID="{0B67548B-A3EE-44F0-93DC-B0B5DB8B0FE5}" presName="rootComposite" presStyleCnt="0"/>
      <dgm:spPr/>
    </dgm:pt>
    <dgm:pt modelId="{EB33F1C0-1FBF-4315-A6AC-86E3C6A3BC25}" type="pres">
      <dgm:prSet presAssocID="{0B67548B-A3EE-44F0-93DC-B0B5DB8B0FE5}" presName="rootText" presStyleLbl="node3" presStyleIdx="0" presStyleCnt="11" custLinFactX="100000" custLinFactY="100000" custLinFactNeighborX="141754" custLinFactNeighborY="154753">
        <dgm:presLayoutVars>
          <dgm:chPref val="3"/>
        </dgm:presLayoutVars>
      </dgm:prSet>
      <dgm:spPr/>
    </dgm:pt>
    <dgm:pt modelId="{262E21B4-DBF8-4FDF-A8CA-85A9D22AC5F0}" type="pres">
      <dgm:prSet presAssocID="{0B67548B-A3EE-44F0-93DC-B0B5DB8B0FE5}" presName="rootConnector" presStyleLbl="node3" presStyleIdx="0" presStyleCnt="11"/>
      <dgm:spPr/>
    </dgm:pt>
    <dgm:pt modelId="{1AC9D001-0C0A-4949-896E-5D5A68074E97}" type="pres">
      <dgm:prSet presAssocID="{0B67548B-A3EE-44F0-93DC-B0B5DB8B0FE5}" presName="hierChild4" presStyleCnt="0"/>
      <dgm:spPr/>
    </dgm:pt>
    <dgm:pt modelId="{10637AFB-B507-4069-A22A-9030EAE80867}" type="pres">
      <dgm:prSet presAssocID="{0B67548B-A3EE-44F0-93DC-B0B5DB8B0FE5}" presName="hierChild5" presStyleCnt="0"/>
      <dgm:spPr/>
    </dgm:pt>
    <dgm:pt modelId="{8401AE64-38D0-4086-ADA6-0A9F22E0423E}" type="pres">
      <dgm:prSet presAssocID="{CF4FBCCD-1EEE-4BC5-A152-CC8226CBC763}" presName="Name37" presStyleLbl="parChTrans1D3" presStyleIdx="1" presStyleCnt="11"/>
      <dgm:spPr/>
    </dgm:pt>
    <dgm:pt modelId="{A4FFBC72-0664-442B-98C9-C71FF02903A2}" type="pres">
      <dgm:prSet presAssocID="{B2EC3C4B-A52A-4F9E-96D8-B4076C95372E}" presName="hierRoot2" presStyleCnt="0">
        <dgm:presLayoutVars>
          <dgm:hierBranch val="init"/>
        </dgm:presLayoutVars>
      </dgm:prSet>
      <dgm:spPr/>
    </dgm:pt>
    <dgm:pt modelId="{D1293737-5688-43FE-BDC1-936E17CF175C}" type="pres">
      <dgm:prSet presAssocID="{B2EC3C4B-A52A-4F9E-96D8-B4076C95372E}" presName="rootComposite" presStyleCnt="0"/>
      <dgm:spPr/>
    </dgm:pt>
    <dgm:pt modelId="{0237D2FD-4DE3-4AE7-A1C9-FD9E29F0055D}" type="pres">
      <dgm:prSet presAssocID="{B2EC3C4B-A52A-4F9E-96D8-B4076C95372E}" presName="rootText" presStyleLbl="node3" presStyleIdx="1" presStyleCnt="11" custLinFactX="20754" custLinFactY="25003" custLinFactNeighborX="100000" custLinFactNeighborY="100000">
        <dgm:presLayoutVars>
          <dgm:chPref val="3"/>
        </dgm:presLayoutVars>
      </dgm:prSet>
      <dgm:spPr/>
    </dgm:pt>
    <dgm:pt modelId="{E89B4EF8-F2E5-4153-80E9-FF92E9ACD5EE}" type="pres">
      <dgm:prSet presAssocID="{B2EC3C4B-A52A-4F9E-96D8-B4076C95372E}" presName="rootConnector" presStyleLbl="node3" presStyleIdx="1" presStyleCnt="11"/>
      <dgm:spPr/>
    </dgm:pt>
    <dgm:pt modelId="{35E6CCB1-BD72-41E5-A1DC-A008C59289A9}" type="pres">
      <dgm:prSet presAssocID="{B2EC3C4B-A52A-4F9E-96D8-B4076C95372E}" presName="hierChild4" presStyleCnt="0"/>
      <dgm:spPr/>
    </dgm:pt>
    <dgm:pt modelId="{FA937A67-B663-4046-B3D7-FF3D25E28DB0}" type="pres">
      <dgm:prSet presAssocID="{B2EC3C4B-A52A-4F9E-96D8-B4076C95372E}" presName="hierChild5" presStyleCnt="0"/>
      <dgm:spPr/>
    </dgm:pt>
    <dgm:pt modelId="{B0F1CC5E-5784-47DD-B772-25A5EA379DF9}" type="pres">
      <dgm:prSet presAssocID="{8B5C6A7E-897E-4474-91B2-D54B449D5291}" presName="Name37" presStyleLbl="parChTrans1D3" presStyleIdx="2" presStyleCnt="11"/>
      <dgm:spPr/>
    </dgm:pt>
    <dgm:pt modelId="{8E4D1D42-3309-46ED-A392-9B926F54F7D8}" type="pres">
      <dgm:prSet presAssocID="{7D8689A7-846B-4612-B95E-6C87C9EF4BFF}" presName="hierRoot2" presStyleCnt="0">
        <dgm:presLayoutVars>
          <dgm:hierBranch val="init"/>
        </dgm:presLayoutVars>
      </dgm:prSet>
      <dgm:spPr/>
    </dgm:pt>
    <dgm:pt modelId="{8ACB2A7B-666E-4188-93EB-5EB5AC0AE626}" type="pres">
      <dgm:prSet presAssocID="{7D8689A7-846B-4612-B95E-6C87C9EF4BFF}" presName="rootComposite" presStyleCnt="0"/>
      <dgm:spPr/>
    </dgm:pt>
    <dgm:pt modelId="{77533280-3EAE-4949-BE04-35D299A9E244}" type="pres">
      <dgm:prSet presAssocID="{7D8689A7-846B-4612-B95E-6C87C9EF4BFF}" presName="rootText" presStyleLbl="node3" presStyleIdx="2" presStyleCnt="11">
        <dgm:presLayoutVars>
          <dgm:chPref val="3"/>
        </dgm:presLayoutVars>
      </dgm:prSet>
      <dgm:spPr/>
    </dgm:pt>
    <dgm:pt modelId="{00D0EDBD-A51C-4F8A-9839-02B46CBA9B1C}" type="pres">
      <dgm:prSet presAssocID="{7D8689A7-846B-4612-B95E-6C87C9EF4BFF}" presName="rootConnector" presStyleLbl="node3" presStyleIdx="2" presStyleCnt="11"/>
      <dgm:spPr/>
    </dgm:pt>
    <dgm:pt modelId="{2D86B9A2-111B-411C-B771-A802FF415551}" type="pres">
      <dgm:prSet presAssocID="{7D8689A7-846B-4612-B95E-6C87C9EF4BFF}" presName="hierChild4" presStyleCnt="0"/>
      <dgm:spPr/>
    </dgm:pt>
    <dgm:pt modelId="{8B456D8B-D1D5-4466-B85A-9D7EEAD5F775}" type="pres">
      <dgm:prSet presAssocID="{7D8689A7-846B-4612-B95E-6C87C9EF4BFF}" presName="hierChild5" presStyleCnt="0"/>
      <dgm:spPr/>
    </dgm:pt>
    <dgm:pt modelId="{918C453F-7B05-4E82-AB1C-A0ABBB5BC653}" type="pres">
      <dgm:prSet presAssocID="{352E1F51-C0F4-4FA2-932C-301886A91C9E}" presName="Name37" presStyleLbl="parChTrans1D3" presStyleIdx="3" presStyleCnt="11"/>
      <dgm:spPr/>
    </dgm:pt>
    <dgm:pt modelId="{3178A9B3-7761-46EB-9934-E99A4A3436B3}" type="pres">
      <dgm:prSet presAssocID="{56401F95-4F0B-4EAA-9BAE-C5BE6FD7DB04}" presName="hierRoot2" presStyleCnt="0">
        <dgm:presLayoutVars>
          <dgm:hierBranch val="init"/>
        </dgm:presLayoutVars>
      </dgm:prSet>
      <dgm:spPr/>
    </dgm:pt>
    <dgm:pt modelId="{8255C936-61B3-4C40-82B1-55F1D08A5391}" type="pres">
      <dgm:prSet presAssocID="{56401F95-4F0B-4EAA-9BAE-C5BE6FD7DB04}" presName="rootComposite" presStyleCnt="0"/>
      <dgm:spPr/>
    </dgm:pt>
    <dgm:pt modelId="{44A556C8-84A5-41CF-BEDC-C7AE40A94C6F}" type="pres">
      <dgm:prSet presAssocID="{56401F95-4F0B-4EAA-9BAE-C5BE6FD7DB04}" presName="rootText" presStyleLbl="node3" presStyleIdx="3" presStyleCnt="11" custLinFactX="-20649" custLinFactY="182812" custLinFactNeighborX="-100000" custLinFactNeighborY="200000">
        <dgm:presLayoutVars>
          <dgm:chPref val="3"/>
        </dgm:presLayoutVars>
      </dgm:prSet>
      <dgm:spPr/>
    </dgm:pt>
    <dgm:pt modelId="{BAC1781D-A22F-4A89-950D-6C9DB1D47C8A}" type="pres">
      <dgm:prSet presAssocID="{56401F95-4F0B-4EAA-9BAE-C5BE6FD7DB04}" presName="rootConnector" presStyleLbl="node3" presStyleIdx="3" presStyleCnt="11"/>
      <dgm:spPr/>
    </dgm:pt>
    <dgm:pt modelId="{8193EEEC-887C-4BA5-BF37-18B2F31A2D8E}" type="pres">
      <dgm:prSet presAssocID="{56401F95-4F0B-4EAA-9BAE-C5BE6FD7DB04}" presName="hierChild4" presStyleCnt="0"/>
      <dgm:spPr/>
    </dgm:pt>
    <dgm:pt modelId="{CAD6AF19-F7B3-405C-B7B9-4186C6E6DD77}" type="pres">
      <dgm:prSet presAssocID="{56401F95-4F0B-4EAA-9BAE-C5BE6FD7DB04}" presName="hierChild5" presStyleCnt="0"/>
      <dgm:spPr/>
    </dgm:pt>
    <dgm:pt modelId="{6FDCF90D-34D3-4BBD-8354-02C96C391E68}" type="pres">
      <dgm:prSet presAssocID="{AE559877-D310-46EA-8396-0DDA9A4AA3B3}" presName="Name37" presStyleLbl="parChTrans1D3" presStyleIdx="4" presStyleCnt="11"/>
      <dgm:spPr/>
    </dgm:pt>
    <dgm:pt modelId="{4D1B4BC0-D9B2-43DC-B87D-027D8EC92894}" type="pres">
      <dgm:prSet presAssocID="{7C04619D-7839-4F6D-94DF-9997FA583F5C}" presName="hierRoot2" presStyleCnt="0">
        <dgm:presLayoutVars>
          <dgm:hierBranch val="hang"/>
        </dgm:presLayoutVars>
      </dgm:prSet>
      <dgm:spPr/>
    </dgm:pt>
    <dgm:pt modelId="{528C65BD-7496-4E2A-9371-2D0774DC1156}" type="pres">
      <dgm:prSet presAssocID="{7C04619D-7839-4F6D-94DF-9997FA583F5C}" presName="rootComposite" presStyleCnt="0"/>
      <dgm:spPr/>
    </dgm:pt>
    <dgm:pt modelId="{EB32AC49-2D2B-41CF-B866-CA081F917D63}" type="pres">
      <dgm:prSet presAssocID="{7C04619D-7839-4F6D-94DF-9997FA583F5C}" presName="rootText" presStyleLbl="node3" presStyleIdx="4" presStyleCnt="11">
        <dgm:presLayoutVars>
          <dgm:chPref val="3"/>
        </dgm:presLayoutVars>
      </dgm:prSet>
      <dgm:spPr/>
    </dgm:pt>
    <dgm:pt modelId="{213DB79B-A4D2-4A50-ABB3-B2FEF91A804E}" type="pres">
      <dgm:prSet presAssocID="{7C04619D-7839-4F6D-94DF-9997FA583F5C}" presName="rootConnector" presStyleLbl="node3" presStyleIdx="4" presStyleCnt="11"/>
      <dgm:spPr/>
    </dgm:pt>
    <dgm:pt modelId="{20B13B7A-5C6D-47C7-8D5D-9EDDE6DAB7F6}" type="pres">
      <dgm:prSet presAssocID="{7C04619D-7839-4F6D-94DF-9997FA583F5C}" presName="hierChild4" presStyleCnt="0"/>
      <dgm:spPr/>
    </dgm:pt>
    <dgm:pt modelId="{E6707DAF-03C9-4E27-9D26-15EEFC90E9DA}" type="pres">
      <dgm:prSet presAssocID="{DAF85B8E-78C4-46F1-AC58-C47751BDCE30}" presName="Name48" presStyleLbl="parChTrans1D4" presStyleIdx="0" presStyleCnt="5"/>
      <dgm:spPr/>
    </dgm:pt>
    <dgm:pt modelId="{15C15FC6-5FAB-4F61-92EF-632430F311D2}" type="pres">
      <dgm:prSet presAssocID="{B34136FC-A536-4423-AC2A-AE9942F064A3}" presName="hierRoot2" presStyleCnt="0">
        <dgm:presLayoutVars>
          <dgm:hierBranch val="init"/>
        </dgm:presLayoutVars>
      </dgm:prSet>
      <dgm:spPr/>
    </dgm:pt>
    <dgm:pt modelId="{D6B5CE22-9279-491B-9DB5-2F42F3233937}" type="pres">
      <dgm:prSet presAssocID="{B34136FC-A536-4423-AC2A-AE9942F064A3}" presName="rootComposite" presStyleCnt="0"/>
      <dgm:spPr/>
    </dgm:pt>
    <dgm:pt modelId="{81C1DAE7-C19F-453B-9717-22F68A333116}" type="pres">
      <dgm:prSet presAssocID="{B34136FC-A536-4423-AC2A-AE9942F064A3}" presName="rootText" presStyleLbl="node4" presStyleIdx="0" presStyleCnt="5">
        <dgm:presLayoutVars>
          <dgm:chPref val="3"/>
        </dgm:presLayoutVars>
      </dgm:prSet>
      <dgm:spPr/>
    </dgm:pt>
    <dgm:pt modelId="{53A1C075-A49D-49AE-940E-7338D5D61608}" type="pres">
      <dgm:prSet presAssocID="{B34136FC-A536-4423-AC2A-AE9942F064A3}" presName="rootConnector" presStyleLbl="node4" presStyleIdx="0" presStyleCnt="5"/>
      <dgm:spPr/>
    </dgm:pt>
    <dgm:pt modelId="{8026AF75-94C0-4434-BBD3-143075ADBABB}" type="pres">
      <dgm:prSet presAssocID="{B34136FC-A536-4423-AC2A-AE9942F064A3}" presName="hierChild4" presStyleCnt="0"/>
      <dgm:spPr/>
    </dgm:pt>
    <dgm:pt modelId="{2C6E112F-96DE-4647-BB15-167B83CE9371}" type="pres">
      <dgm:prSet presAssocID="{B34136FC-A536-4423-AC2A-AE9942F064A3}" presName="hierChild5" presStyleCnt="0"/>
      <dgm:spPr/>
    </dgm:pt>
    <dgm:pt modelId="{ED298A38-4A68-4925-AA32-23B275897D9A}" type="pres">
      <dgm:prSet presAssocID="{4F6EAD15-0577-48FB-9638-9BB457174BC2}" presName="Name48" presStyleLbl="parChTrans1D4" presStyleIdx="1" presStyleCnt="5"/>
      <dgm:spPr/>
    </dgm:pt>
    <dgm:pt modelId="{1DD4C31D-EBB4-41A9-B9F1-71F0A5E6A0B2}" type="pres">
      <dgm:prSet presAssocID="{BC262E48-253B-44A2-A43B-351B20127B52}" presName="hierRoot2" presStyleCnt="0">
        <dgm:presLayoutVars>
          <dgm:hierBranch val="init"/>
        </dgm:presLayoutVars>
      </dgm:prSet>
      <dgm:spPr/>
    </dgm:pt>
    <dgm:pt modelId="{E28336B7-A00A-4FCE-9BD5-B989EDCA7737}" type="pres">
      <dgm:prSet presAssocID="{BC262E48-253B-44A2-A43B-351B20127B52}" presName="rootComposite" presStyleCnt="0"/>
      <dgm:spPr/>
    </dgm:pt>
    <dgm:pt modelId="{45904237-171A-46E0-889E-DC8FCD91F7E4}" type="pres">
      <dgm:prSet presAssocID="{BC262E48-253B-44A2-A43B-351B20127B52}" presName="rootText" presStyleLbl="node4" presStyleIdx="1" presStyleCnt="5">
        <dgm:presLayoutVars>
          <dgm:chPref val="3"/>
        </dgm:presLayoutVars>
      </dgm:prSet>
      <dgm:spPr/>
    </dgm:pt>
    <dgm:pt modelId="{E31B6AE8-36B4-42E4-BA0F-19E8D520CB3F}" type="pres">
      <dgm:prSet presAssocID="{BC262E48-253B-44A2-A43B-351B20127B52}" presName="rootConnector" presStyleLbl="node4" presStyleIdx="1" presStyleCnt="5"/>
      <dgm:spPr/>
    </dgm:pt>
    <dgm:pt modelId="{E82A8CC0-852E-4474-A807-C000EE32C8D1}" type="pres">
      <dgm:prSet presAssocID="{BC262E48-253B-44A2-A43B-351B20127B52}" presName="hierChild4" presStyleCnt="0"/>
      <dgm:spPr/>
    </dgm:pt>
    <dgm:pt modelId="{A2372723-02B5-4F85-BEB8-B3501DDEC458}" type="pres">
      <dgm:prSet presAssocID="{BC262E48-253B-44A2-A43B-351B20127B52}" presName="hierChild5" presStyleCnt="0"/>
      <dgm:spPr/>
    </dgm:pt>
    <dgm:pt modelId="{15D76CA9-3C48-46F0-96E5-5D05B36DD92B}" type="pres">
      <dgm:prSet presAssocID="{73945C1D-10E3-49F2-964A-2AD099D7E26D}" presName="Name48" presStyleLbl="parChTrans1D4" presStyleIdx="2" presStyleCnt="5"/>
      <dgm:spPr/>
    </dgm:pt>
    <dgm:pt modelId="{D9BA9824-4340-407A-8907-6472077B361C}" type="pres">
      <dgm:prSet presAssocID="{CAE3B808-ADA6-4EDE-8B5C-B42052BCC8D5}" presName="hierRoot2" presStyleCnt="0">
        <dgm:presLayoutVars>
          <dgm:hierBranch val="init"/>
        </dgm:presLayoutVars>
      </dgm:prSet>
      <dgm:spPr/>
    </dgm:pt>
    <dgm:pt modelId="{25529082-1C83-4C86-92A6-75942E6E814E}" type="pres">
      <dgm:prSet presAssocID="{CAE3B808-ADA6-4EDE-8B5C-B42052BCC8D5}" presName="rootComposite" presStyleCnt="0"/>
      <dgm:spPr/>
    </dgm:pt>
    <dgm:pt modelId="{7CED7D8A-4E54-40BE-B609-47ABB4BB0A5B}" type="pres">
      <dgm:prSet presAssocID="{CAE3B808-ADA6-4EDE-8B5C-B42052BCC8D5}" presName="rootText" presStyleLbl="node4" presStyleIdx="2" presStyleCnt="5">
        <dgm:presLayoutVars>
          <dgm:chPref val="3"/>
        </dgm:presLayoutVars>
      </dgm:prSet>
      <dgm:spPr/>
    </dgm:pt>
    <dgm:pt modelId="{2190DFF2-C39C-49A7-9C9B-C21487701BBA}" type="pres">
      <dgm:prSet presAssocID="{CAE3B808-ADA6-4EDE-8B5C-B42052BCC8D5}" presName="rootConnector" presStyleLbl="node4" presStyleIdx="2" presStyleCnt="5"/>
      <dgm:spPr/>
    </dgm:pt>
    <dgm:pt modelId="{916F9F4A-BAF9-45E9-8170-EB1515E87C68}" type="pres">
      <dgm:prSet presAssocID="{CAE3B808-ADA6-4EDE-8B5C-B42052BCC8D5}" presName="hierChild4" presStyleCnt="0"/>
      <dgm:spPr/>
    </dgm:pt>
    <dgm:pt modelId="{DCB832FF-67CB-4EE7-843B-6EB684137963}" type="pres">
      <dgm:prSet presAssocID="{CAE3B808-ADA6-4EDE-8B5C-B42052BCC8D5}" presName="hierChild5" presStyleCnt="0"/>
      <dgm:spPr/>
    </dgm:pt>
    <dgm:pt modelId="{AF50F2AB-C7CB-4D0B-BFED-D85F8365CFC8}" type="pres">
      <dgm:prSet presAssocID="{61A082E4-7D2D-452F-A313-1A751C252833}" presName="Name48" presStyleLbl="parChTrans1D4" presStyleIdx="3" presStyleCnt="5"/>
      <dgm:spPr/>
    </dgm:pt>
    <dgm:pt modelId="{993D5E93-550B-4CC7-8CFA-EF04FCB88414}" type="pres">
      <dgm:prSet presAssocID="{11C30303-4B99-430A-BD25-51FD3E7A2A93}" presName="hierRoot2" presStyleCnt="0">
        <dgm:presLayoutVars>
          <dgm:hierBranch val="init"/>
        </dgm:presLayoutVars>
      </dgm:prSet>
      <dgm:spPr/>
    </dgm:pt>
    <dgm:pt modelId="{7BA5DE63-AE2C-43FC-92CF-5E062B6ABFB7}" type="pres">
      <dgm:prSet presAssocID="{11C30303-4B99-430A-BD25-51FD3E7A2A93}" presName="rootComposite" presStyleCnt="0"/>
      <dgm:spPr/>
    </dgm:pt>
    <dgm:pt modelId="{20698905-068A-4896-8609-9D1E23367C77}" type="pres">
      <dgm:prSet presAssocID="{11C30303-4B99-430A-BD25-51FD3E7A2A93}" presName="rootText" presStyleLbl="node4" presStyleIdx="3" presStyleCnt="5">
        <dgm:presLayoutVars>
          <dgm:chPref val="3"/>
        </dgm:presLayoutVars>
      </dgm:prSet>
      <dgm:spPr/>
    </dgm:pt>
    <dgm:pt modelId="{A0510277-6B60-44C1-BDF7-31F875DE43F8}" type="pres">
      <dgm:prSet presAssocID="{11C30303-4B99-430A-BD25-51FD3E7A2A93}" presName="rootConnector" presStyleLbl="node4" presStyleIdx="3" presStyleCnt="5"/>
      <dgm:spPr/>
    </dgm:pt>
    <dgm:pt modelId="{D383561D-8291-4E36-9840-0525E83B57CC}" type="pres">
      <dgm:prSet presAssocID="{11C30303-4B99-430A-BD25-51FD3E7A2A93}" presName="hierChild4" presStyleCnt="0"/>
      <dgm:spPr/>
    </dgm:pt>
    <dgm:pt modelId="{F89E166B-884A-4516-9976-95642B0A5B03}" type="pres">
      <dgm:prSet presAssocID="{11C30303-4B99-430A-BD25-51FD3E7A2A93}" presName="hierChild5" presStyleCnt="0"/>
      <dgm:spPr/>
    </dgm:pt>
    <dgm:pt modelId="{0A1F970A-8224-42B2-887E-A2AE8F7ACE5C}" type="pres">
      <dgm:prSet presAssocID="{E96E2432-9B5E-4A1B-8A0B-5D21E7337ACA}" presName="Name48" presStyleLbl="parChTrans1D4" presStyleIdx="4" presStyleCnt="5"/>
      <dgm:spPr/>
    </dgm:pt>
    <dgm:pt modelId="{494EDB0C-44F8-4323-9DD3-3FCF7031846B}" type="pres">
      <dgm:prSet presAssocID="{047B333E-58A7-4543-8C0E-5EB8E8948526}" presName="hierRoot2" presStyleCnt="0">
        <dgm:presLayoutVars>
          <dgm:hierBranch val="init"/>
        </dgm:presLayoutVars>
      </dgm:prSet>
      <dgm:spPr/>
    </dgm:pt>
    <dgm:pt modelId="{FE31B0BC-3CDA-4900-9037-07883A582604}" type="pres">
      <dgm:prSet presAssocID="{047B333E-58A7-4543-8C0E-5EB8E8948526}" presName="rootComposite" presStyleCnt="0"/>
      <dgm:spPr/>
    </dgm:pt>
    <dgm:pt modelId="{20288E5D-8A32-41B3-A6E6-4A2D4C9A271E}" type="pres">
      <dgm:prSet presAssocID="{047B333E-58A7-4543-8C0E-5EB8E8948526}" presName="rootText" presStyleLbl="node4" presStyleIdx="4" presStyleCnt="5">
        <dgm:presLayoutVars>
          <dgm:chPref val="3"/>
        </dgm:presLayoutVars>
      </dgm:prSet>
      <dgm:spPr/>
    </dgm:pt>
    <dgm:pt modelId="{9AF7B23C-EDE0-4427-A265-A63CD5B65123}" type="pres">
      <dgm:prSet presAssocID="{047B333E-58A7-4543-8C0E-5EB8E8948526}" presName="rootConnector" presStyleLbl="node4" presStyleIdx="4" presStyleCnt="5"/>
      <dgm:spPr/>
    </dgm:pt>
    <dgm:pt modelId="{EA1D5FCC-00D0-46C2-852A-F47BD9125D0D}" type="pres">
      <dgm:prSet presAssocID="{047B333E-58A7-4543-8C0E-5EB8E8948526}" presName="hierChild4" presStyleCnt="0"/>
      <dgm:spPr/>
    </dgm:pt>
    <dgm:pt modelId="{802091D1-8E2D-49D0-A306-CDA40BC6B686}" type="pres">
      <dgm:prSet presAssocID="{047B333E-58A7-4543-8C0E-5EB8E8948526}" presName="hierChild5" presStyleCnt="0"/>
      <dgm:spPr/>
    </dgm:pt>
    <dgm:pt modelId="{7D2EA841-E49D-4463-92A5-920DB324EEE1}" type="pres">
      <dgm:prSet presAssocID="{7C04619D-7839-4F6D-94DF-9997FA583F5C}" presName="hierChild5" presStyleCnt="0"/>
      <dgm:spPr/>
    </dgm:pt>
    <dgm:pt modelId="{922F51E4-ED3E-45D6-8371-D2D4DF20E7F9}" type="pres">
      <dgm:prSet presAssocID="{ECFC107B-F84E-4C6D-AD2C-EB0895361D29}" presName="hierChild5" presStyleCnt="0"/>
      <dgm:spPr/>
    </dgm:pt>
    <dgm:pt modelId="{07EADB4E-7710-4C92-B90B-85A90ECBA3FD}" type="pres">
      <dgm:prSet presAssocID="{4D2D5F98-4ECC-4253-8D3E-CE012F5AC603}" presName="Name37" presStyleLbl="parChTrans1D2" presStyleIdx="1" presStyleCnt="3"/>
      <dgm:spPr/>
    </dgm:pt>
    <dgm:pt modelId="{654BB225-A5A5-4B0C-8283-21F044634C35}" type="pres">
      <dgm:prSet presAssocID="{6FB6E440-2850-41C4-8030-E370560B15D4}" presName="hierRoot2" presStyleCnt="0">
        <dgm:presLayoutVars>
          <dgm:hierBranch val="hang"/>
        </dgm:presLayoutVars>
      </dgm:prSet>
      <dgm:spPr/>
    </dgm:pt>
    <dgm:pt modelId="{33897B9E-76FE-425E-BE4B-3A52BD72F526}" type="pres">
      <dgm:prSet presAssocID="{6FB6E440-2850-41C4-8030-E370560B15D4}" presName="rootComposite" presStyleCnt="0"/>
      <dgm:spPr/>
    </dgm:pt>
    <dgm:pt modelId="{20329B22-54C2-4276-AE42-55259C3579B1}" type="pres">
      <dgm:prSet presAssocID="{6FB6E440-2850-41C4-8030-E370560B15D4}" presName="rootText" presStyleLbl="node2" presStyleIdx="1" presStyleCnt="3">
        <dgm:presLayoutVars>
          <dgm:chPref val="3"/>
        </dgm:presLayoutVars>
      </dgm:prSet>
      <dgm:spPr/>
    </dgm:pt>
    <dgm:pt modelId="{5B1C099F-1D70-4DA0-9CA8-A8DDA11EB9F7}" type="pres">
      <dgm:prSet presAssocID="{6FB6E440-2850-41C4-8030-E370560B15D4}" presName="rootConnector" presStyleLbl="node2" presStyleIdx="1" presStyleCnt="3"/>
      <dgm:spPr/>
    </dgm:pt>
    <dgm:pt modelId="{33A5F7B2-1EE1-47BC-9EFF-8DF0D61F2219}" type="pres">
      <dgm:prSet presAssocID="{6FB6E440-2850-41C4-8030-E370560B15D4}" presName="hierChild4" presStyleCnt="0"/>
      <dgm:spPr/>
    </dgm:pt>
    <dgm:pt modelId="{BF591B44-A337-4B26-82E7-B3E57EC6DFA4}" type="pres">
      <dgm:prSet presAssocID="{A110762C-82DF-4C56-ABC3-630A509D0F92}" presName="Name48" presStyleLbl="parChTrans1D3" presStyleIdx="5" presStyleCnt="11"/>
      <dgm:spPr/>
    </dgm:pt>
    <dgm:pt modelId="{187920F0-16BF-4AD7-B8EE-1536478BB80B}" type="pres">
      <dgm:prSet presAssocID="{2F591860-6107-443A-ADDD-EAC6700ACD52}" presName="hierRoot2" presStyleCnt="0">
        <dgm:presLayoutVars>
          <dgm:hierBranch val="init"/>
        </dgm:presLayoutVars>
      </dgm:prSet>
      <dgm:spPr/>
    </dgm:pt>
    <dgm:pt modelId="{1BDB2A58-5260-4044-919B-FA319CA4A678}" type="pres">
      <dgm:prSet presAssocID="{2F591860-6107-443A-ADDD-EAC6700ACD52}" presName="rootComposite" presStyleCnt="0"/>
      <dgm:spPr/>
    </dgm:pt>
    <dgm:pt modelId="{51B4C4EE-CBC5-4640-A701-59CEB739AAD5}" type="pres">
      <dgm:prSet presAssocID="{2F591860-6107-443A-ADDD-EAC6700ACD52}" presName="rootText" presStyleLbl="node3" presStyleIdx="5" presStyleCnt="11">
        <dgm:presLayoutVars>
          <dgm:chPref val="3"/>
        </dgm:presLayoutVars>
      </dgm:prSet>
      <dgm:spPr/>
    </dgm:pt>
    <dgm:pt modelId="{751220D7-6443-4241-87ED-DB278761A83B}" type="pres">
      <dgm:prSet presAssocID="{2F591860-6107-443A-ADDD-EAC6700ACD52}" presName="rootConnector" presStyleLbl="node3" presStyleIdx="5" presStyleCnt="11"/>
      <dgm:spPr/>
    </dgm:pt>
    <dgm:pt modelId="{3B7D4BD8-10B0-4142-A5DC-15300A2D53DF}" type="pres">
      <dgm:prSet presAssocID="{2F591860-6107-443A-ADDD-EAC6700ACD52}" presName="hierChild4" presStyleCnt="0"/>
      <dgm:spPr/>
    </dgm:pt>
    <dgm:pt modelId="{961206B3-FEBC-4B65-A554-E89059F3654E}" type="pres">
      <dgm:prSet presAssocID="{2F591860-6107-443A-ADDD-EAC6700ACD52}" presName="hierChild5" presStyleCnt="0"/>
      <dgm:spPr/>
    </dgm:pt>
    <dgm:pt modelId="{3BEFEBC2-5785-448F-B9CF-1D6CBE3A2E60}" type="pres">
      <dgm:prSet presAssocID="{2421CFFE-2196-4D7A-A916-2021E01937B3}" presName="Name48" presStyleLbl="parChTrans1D3" presStyleIdx="6" presStyleCnt="11"/>
      <dgm:spPr/>
    </dgm:pt>
    <dgm:pt modelId="{276B0A9F-E5EA-43E5-A0CD-DB7BEB020224}" type="pres">
      <dgm:prSet presAssocID="{A50303DC-F9B5-4A41-84FB-1F4DFF325710}" presName="hierRoot2" presStyleCnt="0">
        <dgm:presLayoutVars>
          <dgm:hierBranch val="init"/>
        </dgm:presLayoutVars>
      </dgm:prSet>
      <dgm:spPr/>
    </dgm:pt>
    <dgm:pt modelId="{BD237C67-F6D1-4C43-B768-E50BEE6D8109}" type="pres">
      <dgm:prSet presAssocID="{A50303DC-F9B5-4A41-84FB-1F4DFF325710}" presName="rootComposite" presStyleCnt="0"/>
      <dgm:spPr/>
    </dgm:pt>
    <dgm:pt modelId="{C2891BAA-6932-4545-BA2C-F4DA872ABD6A}" type="pres">
      <dgm:prSet presAssocID="{A50303DC-F9B5-4A41-84FB-1F4DFF325710}" presName="rootText" presStyleLbl="node3" presStyleIdx="6" presStyleCnt="11">
        <dgm:presLayoutVars>
          <dgm:chPref val="3"/>
        </dgm:presLayoutVars>
      </dgm:prSet>
      <dgm:spPr/>
    </dgm:pt>
    <dgm:pt modelId="{5F3C697A-D0EA-4755-8649-EB5571A3C8F1}" type="pres">
      <dgm:prSet presAssocID="{A50303DC-F9B5-4A41-84FB-1F4DFF325710}" presName="rootConnector" presStyleLbl="node3" presStyleIdx="6" presStyleCnt="11"/>
      <dgm:spPr/>
    </dgm:pt>
    <dgm:pt modelId="{867D3897-6C93-4233-973F-BC80CFA0F88F}" type="pres">
      <dgm:prSet presAssocID="{A50303DC-F9B5-4A41-84FB-1F4DFF325710}" presName="hierChild4" presStyleCnt="0"/>
      <dgm:spPr/>
    </dgm:pt>
    <dgm:pt modelId="{B66672C6-2623-484C-AB46-F582FC4B6C16}" type="pres">
      <dgm:prSet presAssocID="{A50303DC-F9B5-4A41-84FB-1F4DFF325710}" presName="hierChild5" presStyleCnt="0"/>
      <dgm:spPr/>
    </dgm:pt>
    <dgm:pt modelId="{7C93D6DB-BABB-4F8B-A643-0176E36E0E4C}" type="pres">
      <dgm:prSet presAssocID="{5461358C-BA15-4B92-9079-27804EAFF4AF}" presName="Name48" presStyleLbl="parChTrans1D3" presStyleIdx="7" presStyleCnt="11"/>
      <dgm:spPr/>
    </dgm:pt>
    <dgm:pt modelId="{03F8FEF1-3F6D-43BA-976D-1051DD81ADC7}" type="pres">
      <dgm:prSet presAssocID="{78E5626D-D222-484A-821B-0756DD62E140}" presName="hierRoot2" presStyleCnt="0">
        <dgm:presLayoutVars>
          <dgm:hierBranch val="init"/>
        </dgm:presLayoutVars>
      </dgm:prSet>
      <dgm:spPr/>
    </dgm:pt>
    <dgm:pt modelId="{01C615C5-CAD1-4E0D-BE9F-6B04B435AC62}" type="pres">
      <dgm:prSet presAssocID="{78E5626D-D222-484A-821B-0756DD62E140}" presName="rootComposite" presStyleCnt="0"/>
      <dgm:spPr/>
    </dgm:pt>
    <dgm:pt modelId="{DF009CD1-D12D-49E6-A903-3F8BCED8FE65}" type="pres">
      <dgm:prSet presAssocID="{78E5626D-D222-484A-821B-0756DD62E140}" presName="rootText" presStyleLbl="node3" presStyleIdx="7" presStyleCnt="11">
        <dgm:presLayoutVars>
          <dgm:chPref val="3"/>
        </dgm:presLayoutVars>
      </dgm:prSet>
      <dgm:spPr/>
    </dgm:pt>
    <dgm:pt modelId="{6B4AC06B-646E-468B-B5E1-72084EB45CC7}" type="pres">
      <dgm:prSet presAssocID="{78E5626D-D222-484A-821B-0756DD62E140}" presName="rootConnector" presStyleLbl="node3" presStyleIdx="7" presStyleCnt="11"/>
      <dgm:spPr/>
    </dgm:pt>
    <dgm:pt modelId="{D1D69A2C-A4C9-432C-BB4D-B687591BB2FF}" type="pres">
      <dgm:prSet presAssocID="{78E5626D-D222-484A-821B-0756DD62E140}" presName="hierChild4" presStyleCnt="0"/>
      <dgm:spPr/>
    </dgm:pt>
    <dgm:pt modelId="{88E57E37-75C3-4538-A415-FD691365B5C3}" type="pres">
      <dgm:prSet presAssocID="{78E5626D-D222-484A-821B-0756DD62E140}" presName="hierChild5" presStyleCnt="0"/>
      <dgm:spPr/>
    </dgm:pt>
    <dgm:pt modelId="{20138573-C6C0-475B-AA61-E023F309DDF9}" type="pres">
      <dgm:prSet presAssocID="{B9155FC1-4F20-4312-BCF8-28DB2B8B144D}" presName="Name48" presStyleLbl="parChTrans1D3" presStyleIdx="8" presStyleCnt="11"/>
      <dgm:spPr/>
    </dgm:pt>
    <dgm:pt modelId="{D504F0E9-44E4-463B-B263-F05A7A9E9B53}" type="pres">
      <dgm:prSet presAssocID="{F8306350-A65B-4788-A47E-7EABC1AF8C44}" presName="hierRoot2" presStyleCnt="0">
        <dgm:presLayoutVars>
          <dgm:hierBranch val="init"/>
        </dgm:presLayoutVars>
      </dgm:prSet>
      <dgm:spPr/>
    </dgm:pt>
    <dgm:pt modelId="{1F693312-2927-414D-988E-894697123713}" type="pres">
      <dgm:prSet presAssocID="{F8306350-A65B-4788-A47E-7EABC1AF8C44}" presName="rootComposite" presStyleCnt="0"/>
      <dgm:spPr/>
    </dgm:pt>
    <dgm:pt modelId="{5ABACAAD-13D0-4047-95B2-BC6B0210A891}" type="pres">
      <dgm:prSet presAssocID="{F8306350-A65B-4788-A47E-7EABC1AF8C44}" presName="rootText" presStyleLbl="node3" presStyleIdx="8" presStyleCnt="11">
        <dgm:presLayoutVars>
          <dgm:chPref val="3"/>
        </dgm:presLayoutVars>
      </dgm:prSet>
      <dgm:spPr/>
    </dgm:pt>
    <dgm:pt modelId="{EE2DDDB1-16E9-49FE-9441-91C5166C974C}" type="pres">
      <dgm:prSet presAssocID="{F8306350-A65B-4788-A47E-7EABC1AF8C44}" presName="rootConnector" presStyleLbl="node3" presStyleIdx="8" presStyleCnt="11"/>
      <dgm:spPr/>
    </dgm:pt>
    <dgm:pt modelId="{BFE57C84-063A-47EB-B103-370ECB8F52F8}" type="pres">
      <dgm:prSet presAssocID="{F8306350-A65B-4788-A47E-7EABC1AF8C44}" presName="hierChild4" presStyleCnt="0"/>
      <dgm:spPr/>
    </dgm:pt>
    <dgm:pt modelId="{68C758ED-4019-4D39-BE01-DD5B8F090CC0}" type="pres">
      <dgm:prSet presAssocID="{F8306350-A65B-4788-A47E-7EABC1AF8C44}" presName="hierChild5" presStyleCnt="0"/>
      <dgm:spPr/>
    </dgm:pt>
    <dgm:pt modelId="{C83A8E91-B7A4-4AF0-A072-9562CF44F8BF}" type="pres">
      <dgm:prSet presAssocID="{206877D2-EFD8-4CDB-8317-0BA0DC047D2A}" presName="Name48" presStyleLbl="parChTrans1D3" presStyleIdx="9" presStyleCnt="11"/>
      <dgm:spPr/>
    </dgm:pt>
    <dgm:pt modelId="{DF6D8511-D69F-4336-A2E5-35DF66158173}" type="pres">
      <dgm:prSet presAssocID="{D2FC26EA-EE37-41F0-8FB2-B67500416C0A}" presName="hierRoot2" presStyleCnt="0">
        <dgm:presLayoutVars>
          <dgm:hierBranch val="init"/>
        </dgm:presLayoutVars>
      </dgm:prSet>
      <dgm:spPr/>
    </dgm:pt>
    <dgm:pt modelId="{E16CB611-C060-4B3F-AFAA-B1498D3A26E6}" type="pres">
      <dgm:prSet presAssocID="{D2FC26EA-EE37-41F0-8FB2-B67500416C0A}" presName="rootComposite" presStyleCnt="0"/>
      <dgm:spPr/>
    </dgm:pt>
    <dgm:pt modelId="{E27BFB77-8389-45CA-9AE8-280884C975D8}" type="pres">
      <dgm:prSet presAssocID="{D2FC26EA-EE37-41F0-8FB2-B67500416C0A}" presName="rootText" presStyleLbl="node3" presStyleIdx="9" presStyleCnt="11">
        <dgm:presLayoutVars>
          <dgm:chPref val="3"/>
        </dgm:presLayoutVars>
      </dgm:prSet>
      <dgm:spPr/>
    </dgm:pt>
    <dgm:pt modelId="{AF031B84-322C-498D-83EF-270347F18DAA}" type="pres">
      <dgm:prSet presAssocID="{D2FC26EA-EE37-41F0-8FB2-B67500416C0A}" presName="rootConnector" presStyleLbl="node3" presStyleIdx="9" presStyleCnt="11"/>
      <dgm:spPr/>
    </dgm:pt>
    <dgm:pt modelId="{4994AE23-80E8-415F-8DE3-CDEEC149F403}" type="pres">
      <dgm:prSet presAssocID="{D2FC26EA-EE37-41F0-8FB2-B67500416C0A}" presName="hierChild4" presStyleCnt="0"/>
      <dgm:spPr/>
    </dgm:pt>
    <dgm:pt modelId="{ECBFBD84-06F3-4DA2-96DC-AD70E2BA0ECB}" type="pres">
      <dgm:prSet presAssocID="{D2FC26EA-EE37-41F0-8FB2-B67500416C0A}" presName="hierChild5" presStyleCnt="0"/>
      <dgm:spPr/>
    </dgm:pt>
    <dgm:pt modelId="{67DE0492-590D-46BE-B8A3-4CAA5989223E}" type="pres">
      <dgm:prSet presAssocID="{1DE99D93-63B6-4EE7-856E-BECBA7AFE241}" presName="Name48" presStyleLbl="parChTrans1D3" presStyleIdx="10" presStyleCnt="11"/>
      <dgm:spPr/>
    </dgm:pt>
    <dgm:pt modelId="{C9219990-6842-4D5C-B238-71A3A938DE68}" type="pres">
      <dgm:prSet presAssocID="{877A8F75-151A-4811-BFE9-84F5C3174387}" presName="hierRoot2" presStyleCnt="0">
        <dgm:presLayoutVars>
          <dgm:hierBranch val="init"/>
        </dgm:presLayoutVars>
      </dgm:prSet>
      <dgm:spPr/>
    </dgm:pt>
    <dgm:pt modelId="{35787ACC-EC3B-4268-9BA4-589F6A876009}" type="pres">
      <dgm:prSet presAssocID="{877A8F75-151A-4811-BFE9-84F5C3174387}" presName="rootComposite" presStyleCnt="0"/>
      <dgm:spPr/>
    </dgm:pt>
    <dgm:pt modelId="{DD516875-5615-42CC-9B7D-DCDC1B262861}" type="pres">
      <dgm:prSet presAssocID="{877A8F75-151A-4811-BFE9-84F5C3174387}" presName="rootText" presStyleLbl="node3" presStyleIdx="10" presStyleCnt="11">
        <dgm:presLayoutVars>
          <dgm:chPref val="3"/>
        </dgm:presLayoutVars>
      </dgm:prSet>
      <dgm:spPr/>
    </dgm:pt>
    <dgm:pt modelId="{A004BDED-420D-4B33-BD67-ECB9E3149FD0}" type="pres">
      <dgm:prSet presAssocID="{877A8F75-151A-4811-BFE9-84F5C3174387}" presName="rootConnector" presStyleLbl="node3" presStyleIdx="10" presStyleCnt="11"/>
      <dgm:spPr/>
    </dgm:pt>
    <dgm:pt modelId="{827BF936-AF13-40FA-9EC9-D50F28A48AB8}" type="pres">
      <dgm:prSet presAssocID="{877A8F75-151A-4811-BFE9-84F5C3174387}" presName="hierChild4" presStyleCnt="0"/>
      <dgm:spPr/>
    </dgm:pt>
    <dgm:pt modelId="{BEFA2763-1F88-4C9F-A068-D6E982731925}" type="pres">
      <dgm:prSet presAssocID="{877A8F75-151A-4811-BFE9-84F5C3174387}" presName="hierChild5" presStyleCnt="0"/>
      <dgm:spPr/>
    </dgm:pt>
    <dgm:pt modelId="{2FA9383C-4D26-431C-94FD-A7FA1867E9F8}" type="pres">
      <dgm:prSet presAssocID="{6FB6E440-2850-41C4-8030-E370560B15D4}" presName="hierChild5" presStyleCnt="0"/>
      <dgm:spPr/>
    </dgm:pt>
    <dgm:pt modelId="{6E67D80D-C28D-4CE4-AC53-BDCE47C0C292}" type="pres">
      <dgm:prSet presAssocID="{E04947FA-5C60-41FD-BE75-2D566E7D7CA6}" presName="Name37" presStyleLbl="parChTrans1D2" presStyleIdx="2" presStyleCnt="3"/>
      <dgm:spPr/>
    </dgm:pt>
    <dgm:pt modelId="{40B7E848-F6C4-4E9C-ADAE-F8293BE0F236}" type="pres">
      <dgm:prSet presAssocID="{6F841EE7-A652-4098-8F2E-711B479CADAF}" presName="hierRoot2" presStyleCnt="0">
        <dgm:presLayoutVars>
          <dgm:hierBranch val="init"/>
        </dgm:presLayoutVars>
      </dgm:prSet>
      <dgm:spPr/>
    </dgm:pt>
    <dgm:pt modelId="{D946A09E-E6AC-4307-AE89-04A25F9EA4E7}" type="pres">
      <dgm:prSet presAssocID="{6F841EE7-A652-4098-8F2E-711B479CADAF}" presName="rootComposite" presStyleCnt="0"/>
      <dgm:spPr/>
    </dgm:pt>
    <dgm:pt modelId="{CA9287C6-EE2A-481C-9E0A-CF279FD25563}" type="pres">
      <dgm:prSet presAssocID="{6F841EE7-A652-4098-8F2E-711B479CADAF}" presName="rootText" presStyleLbl="node2" presStyleIdx="2" presStyleCnt="3">
        <dgm:presLayoutVars>
          <dgm:chPref val="3"/>
        </dgm:presLayoutVars>
      </dgm:prSet>
      <dgm:spPr/>
    </dgm:pt>
    <dgm:pt modelId="{DA4C4288-EDF8-4528-BD1F-2E4817F337A9}" type="pres">
      <dgm:prSet presAssocID="{6F841EE7-A652-4098-8F2E-711B479CADAF}" presName="rootConnector" presStyleLbl="node2" presStyleIdx="2" presStyleCnt="3"/>
      <dgm:spPr/>
    </dgm:pt>
    <dgm:pt modelId="{B0FE5486-1CD5-49CD-871B-9AC6DBEFBC70}" type="pres">
      <dgm:prSet presAssocID="{6F841EE7-A652-4098-8F2E-711B479CADAF}" presName="hierChild4" presStyleCnt="0"/>
      <dgm:spPr/>
    </dgm:pt>
    <dgm:pt modelId="{21C1038D-1707-41FF-949E-17C753CE1779}" type="pres">
      <dgm:prSet presAssocID="{6F841EE7-A652-4098-8F2E-711B479CADAF}" presName="hierChild5" presStyleCnt="0"/>
      <dgm:spPr/>
    </dgm:pt>
    <dgm:pt modelId="{EEF410EE-1A84-45D6-85D2-F885DB4394C1}" type="pres">
      <dgm:prSet presAssocID="{7BE3F62E-2EE3-49F6-A6C9-D68086CAD50C}" presName="hierChild3" presStyleCnt="0"/>
      <dgm:spPr/>
    </dgm:pt>
  </dgm:ptLst>
  <dgm:cxnLst>
    <dgm:cxn modelId="{D396A501-1956-4ADB-AA75-0B4DBA653EB3}" type="presOf" srcId="{7C04619D-7839-4F6D-94DF-9997FA583F5C}" destId="{EB32AC49-2D2B-41CF-B866-CA081F917D63}" srcOrd="0" destOrd="0" presId="urn:microsoft.com/office/officeart/2005/8/layout/orgChart1"/>
    <dgm:cxn modelId="{82233202-B4B0-481E-AF2D-9A5C83098676}" type="presOf" srcId="{78E5626D-D222-484A-821B-0756DD62E140}" destId="{6B4AC06B-646E-468B-B5E1-72084EB45CC7}" srcOrd="1" destOrd="0" presId="urn:microsoft.com/office/officeart/2005/8/layout/orgChart1"/>
    <dgm:cxn modelId="{78F4A907-DE5E-4F12-8591-D678C4668D17}" type="presOf" srcId="{6F841EE7-A652-4098-8F2E-711B479CADAF}" destId="{CA9287C6-EE2A-481C-9E0A-CF279FD25563}" srcOrd="0" destOrd="0" presId="urn:microsoft.com/office/officeart/2005/8/layout/orgChart1"/>
    <dgm:cxn modelId="{363C350A-E61B-48CB-AB04-7F2F27B30D42}" srcId="{7C04619D-7839-4F6D-94DF-9997FA583F5C}" destId="{BC262E48-253B-44A2-A43B-351B20127B52}" srcOrd="1" destOrd="0" parTransId="{4F6EAD15-0577-48FB-9638-9BB457174BC2}" sibTransId="{BD64CE03-782B-42AB-AE5F-B32B3A9A10B1}"/>
    <dgm:cxn modelId="{59C4F50F-1F1D-48E5-8E72-00B67FC8A3BE}" type="presOf" srcId="{346B6903-EEA5-4812-A9AE-0EA2C8FD604A}" destId="{6B2DB790-E5AA-41F8-802C-C3591230438C}" srcOrd="0" destOrd="0" presId="urn:microsoft.com/office/officeart/2005/8/layout/orgChart1"/>
    <dgm:cxn modelId="{6762AE14-D626-4EF0-ABC4-A829A037368A}" type="presOf" srcId="{B2EC3C4B-A52A-4F9E-96D8-B4076C95372E}" destId="{E89B4EF8-F2E5-4153-80E9-FF92E9ACD5EE}" srcOrd="1" destOrd="0" presId="urn:microsoft.com/office/officeart/2005/8/layout/orgChart1"/>
    <dgm:cxn modelId="{939B1815-DB88-4563-820B-A0883CA02F0F}" srcId="{ECFC107B-F84E-4C6D-AD2C-EB0895361D29}" destId="{56401F95-4F0B-4EAA-9BAE-C5BE6FD7DB04}" srcOrd="3" destOrd="0" parTransId="{352E1F51-C0F4-4FA2-932C-301886A91C9E}" sibTransId="{24B05A09-1CC7-4E4D-A797-6A4519E67BF9}"/>
    <dgm:cxn modelId="{2033AF17-72FD-423D-84CE-0FC7B1B02494}" srcId="{6FB6E440-2850-41C4-8030-E370560B15D4}" destId="{877A8F75-151A-4811-BFE9-84F5C3174387}" srcOrd="5" destOrd="0" parTransId="{1DE99D93-63B6-4EE7-856E-BECBA7AFE241}" sibTransId="{29A25D4A-DFD7-4E4D-AABD-E0361DA6EBBC}"/>
    <dgm:cxn modelId="{27BAF51C-ABDB-4752-AD50-2DBA3900C7B1}" type="presOf" srcId="{56401F95-4F0B-4EAA-9BAE-C5BE6FD7DB04}" destId="{BAC1781D-A22F-4A89-950D-6C9DB1D47C8A}" srcOrd="1" destOrd="0" presId="urn:microsoft.com/office/officeart/2005/8/layout/orgChart1"/>
    <dgm:cxn modelId="{94134C1F-8BB3-40C1-840E-9978792B3247}" type="presOf" srcId="{206877D2-EFD8-4CDB-8317-0BA0DC047D2A}" destId="{C83A8E91-B7A4-4AF0-A072-9562CF44F8BF}" srcOrd="0" destOrd="0" presId="urn:microsoft.com/office/officeart/2005/8/layout/orgChart1"/>
    <dgm:cxn modelId="{2F193920-D46B-467C-BCD0-1E616BF0F24A}" type="presOf" srcId="{0B67548B-A3EE-44F0-93DC-B0B5DB8B0FE5}" destId="{EB33F1C0-1FBF-4315-A6AC-86E3C6A3BC25}" srcOrd="0" destOrd="0" presId="urn:microsoft.com/office/officeart/2005/8/layout/orgChart1"/>
    <dgm:cxn modelId="{55043F27-693D-420C-831B-56272E8E99A8}" type="presOf" srcId="{877A8F75-151A-4811-BFE9-84F5C3174387}" destId="{DD516875-5615-42CC-9B7D-DCDC1B262861}" srcOrd="0" destOrd="0" presId="urn:microsoft.com/office/officeart/2005/8/layout/orgChart1"/>
    <dgm:cxn modelId="{79ADEE2A-AD85-43D0-B331-201430FB8771}" type="presOf" srcId="{5461358C-BA15-4B92-9079-27804EAFF4AF}" destId="{7C93D6DB-BABB-4F8B-A643-0176E36E0E4C}" srcOrd="0" destOrd="0" presId="urn:microsoft.com/office/officeart/2005/8/layout/orgChart1"/>
    <dgm:cxn modelId="{E95B5D2B-6987-45BB-BFAD-E33C4302425C}" srcId="{6FB6E440-2850-41C4-8030-E370560B15D4}" destId="{2F591860-6107-443A-ADDD-EAC6700ACD52}" srcOrd="0" destOrd="0" parTransId="{A110762C-82DF-4C56-ABC3-630A509D0F92}" sibTransId="{D7598CCA-64D0-494F-B870-ECA9A510D4A8}"/>
    <dgm:cxn modelId="{EA29E02C-DEEB-4761-8C88-1C1EF50BBE0D}" type="presOf" srcId="{7BE3F62E-2EE3-49F6-A6C9-D68086CAD50C}" destId="{9DC4C84B-CFEA-4CB8-8018-467B09FB8DC5}" srcOrd="1" destOrd="0" presId="urn:microsoft.com/office/officeart/2005/8/layout/orgChart1"/>
    <dgm:cxn modelId="{0762342D-0627-4978-8C06-86DC14CB4FE4}" type="presOf" srcId="{0B67548B-A3EE-44F0-93DC-B0B5DB8B0FE5}" destId="{262E21B4-DBF8-4FDF-A8CA-85A9D22AC5F0}" srcOrd="1" destOrd="0" presId="urn:microsoft.com/office/officeart/2005/8/layout/orgChart1"/>
    <dgm:cxn modelId="{4E1FBD34-EF32-4406-9995-F034BB848528}" type="presOf" srcId="{78E5626D-D222-484A-821B-0756DD62E140}" destId="{DF009CD1-D12D-49E6-A903-3F8BCED8FE65}" srcOrd="0" destOrd="0" presId="urn:microsoft.com/office/officeart/2005/8/layout/orgChart1"/>
    <dgm:cxn modelId="{01A32F35-4923-4D5F-AFE9-6EE2C6F4CE92}" type="presOf" srcId="{ECFC107B-F84E-4C6D-AD2C-EB0895361D29}" destId="{216249A7-74C2-4602-9A99-D8B5FBC9706B}" srcOrd="1" destOrd="0" presId="urn:microsoft.com/office/officeart/2005/8/layout/orgChart1"/>
    <dgm:cxn modelId="{36961F36-3BD8-4587-A32C-CA6252BC7DCF}" type="presOf" srcId="{E04947FA-5C60-41FD-BE75-2D566E7D7CA6}" destId="{6E67D80D-C28D-4CE4-AC53-BDCE47C0C292}" srcOrd="0" destOrd="0" presId="urn:microsoft.com/office/officeart/2005/8/layout/orgChart1"/>
    <dgm:cxn modelId="{D2D55F3F-9933-4F9D-AD61-7884BCE1608B}" type="presOf" srcId="{B9155FC1-4F20-4312-BCF8-28DB2B8B144D}" destId="{20138573-C6C0-475B-AA61-E023F309DDF9}" srcOrd="0" destOrd="0" presId="urn:microsoft.com/office/officeart/2005/8/layout/orgChart1"/>
    <dgm:cxn modelId="{FD616861-BED6-49A3-AA5B-6173731A3EF4}" type="presOf" srcId="{A50303DC-F9B5-4A41-84FB-1F4DFF325710}" destId="{5F3C697A-D0EA-4755-8649-EB5571A3C8F1}" srcOrd="1" destOrd="0" presId="urn:microsoft.com/office/officeart/2005/8/layout/orgChart1"/>
    <dgm:cxn modelId="{2F3C0446-A344-495E-9FB1-8E09ED62B39C}" type="presOf" srcId="{CAE3B808-ADA6-4EDE-8B5C-B42052BCC8D5}" destId="{2190DFF2-C39C-49A7-9C9B-C21487701BBA}" srcOrd="1" destOrd="0" presId="urn:microsoft.com/office/officeart/2005/8/layout/orgChart1"/>
    <dgm:cxn modelId="{0120FC69-B694-4C72-AE2F-147D1E341BFC}" srcId="{ECFC107B-F84E-4C6D-AD2C-EB0895361D29}" destId="{7C04619D-7839-4F6D-94DF-9997FA583F5C}" srcOrd="4" destOrd="0" parTransId="{AE559877-D310-46EA-8396-0DDA9A4AA3B3}" sibTransId="{FD61DF83-C5AA-4013-ACB5-3492816B68A4}"/>
    <dgm:cxn modelId="{2A9D9E6A-4380-4748-8E40-8628CC1D8CFE}" type="presOf" srcId="{B34136FC-A536-4423-AC2A-AE9942F064A3}" destId="{53A1C075-A49D-49AE-940E-7338D5D61608}" srcOrd="1" destOrd="0" presId="urn:microsoft.com/office/officeart/2005/8/layout/orgChart1"/>
    <dgm:cxn modelId="{AAD21D6B-77E8-431F-9BA2-20D8BB429BFF}" type="presOf" srcId="{2F591860-6107-443A-ADDD-EAC6700ACD52}" destId="{51B4C4EE-CBC5-4640-A701-59CEB739AAD5}" srcOrd="0" destOrd="0" presId="urn:microsoft.com/office/officeart/2005/8/layout/orgChart1"/>
    <dgm:cxn modelId="{51CCB46B-ACCA-4EF0-B2D7-2BEA4476F5F6}" srcId="{ECFC107B-F84E-4C6D-AD2C-EB0895361D29}" destId="{0B67548B-A3EE-44F0-93DC-B0B5DB8B0FE5}" srcOrd="0" destOrd="0" parTransId="{346B6903-EEA5-4812-A9AE-0EA2C8FD604A}" sibTransId="{C07D1962-3FAF-4CF9-A645-51866A581806}"/>
    <dgm:cxn modelId="{5573DD6B-6206-4DC4-853B-E813E8627CEC}" srcId="{7C04619D-7839-4F6D-94DF-9997FA583F5C}" destId="{11C30303-4B99-430A-BD25-51FD3E7A2A93}" srcOrd="3" destOrd="0" parTransId="{61A082E4-7D2D-452F-A313-1A751C252833}" sibTransId="{47BE8749-E523-4B02-BA4F-25F88DC9E06F}"/>
    <dgm:cxn modelId="{50F8074E-0B93-4EBB-BF88-8D3B16BFD344}" type="presOf" srcId="{6FB6E440-2850-41C4-8030-E370560B15D4}" destId="{20329B22-54C2-4276-AE42-55259C3579B1}" srcOrd="0" destOrd="0" presId="urn:microsoft.com/office/officeart/2005/8/layout/orgChart1"/>
    <dgm:cxn modelId="{40A1424E-6461-4600-9C4D-906FB881EA67}" type="presOf" srcId="{11C30303-4B99-430A-BD25-51FD3E7A2A93}" destId="{A0510277-6B60-44C1-BDF7-31F875DE43F8}" srcOrd="1" destOrd="0" presId="urn:microsoft.com/office/officeart/2005/8/layout/orgChart1"/>
    <dgm:cxn modelId="{12895172-FBE8-4EB7-8D15-54D83C789EDC}" type="presOf" srcId="{6FB6E440-2850-41C4-8030-E370560B15D4}" destId="{5B1C099F-1D70-4DA0-9CA8-A8DDA11EB9F7}" srcOrd="1" destOrd="0" presId="urn:microsoft.com/office/officeart/2005/8/layout/orgChart1"/>
    <dgm:cxn modelId="{7682FF52-1E36-47AC-951F-52AC5D645B11}" type="presOf" srcId="{61A082E4-7D2D-452F-A313-1A751C252833}" destId="{AF50F2AB-C7CB-4D0B-BFED-D85F8365CFC8}" srcOrd="0" destOrd="0" presId="urn:microsoft.com/office/officeart/2005/8/layout/orgChart1"/>
    <dgm:cxn modelId="{EAFFE074-EFF4-4D51-8DFC-11855FBFF727}" type="presOf" srcId="{BC262E48-253B-44A2-A43B-351B20127B52}" destId="{45904237-171A-46E0-889E-DC8FCD91F7E4}" srcOrd="0" destOrd="0" presId="urn:microsoft.com/office/officeart/2005/8/layout/orgChart1"/>
    <dgm:cxn modelId="{62D71255-6FB8-4F5B-9118-646FD2ACFC08}" type="presOf" srcId="{E96E2432-9B5E-4A1B-8A0B-5D21E7337ACA}" destId="{0A1F970A-8224-42B2-887E-A2AE8F7ACE5C}" srcOrd="0" destOrd="0" presId="urn:microsoft.com/office/officeart/2005/8/layout/orgChart1"/>
    <dgm:cxn modelId="{EB8A4B75-FC02-49FC-BF08-EC27A870D55D}" type="presOf" srcId="{8B5C6A7E-897E-4474-91B2-D54B449D5291}" destId="{B0F1CC5E-5784-47DD-B772-25A5EA379DF9}" srcOrd="0" destOrd="0" presId="urn:microsoft.com/office/officeart/2005/8/layout/orgChart1"/>
    <dgm:cxn modelId="{C58D017B-68BA-4E28-B86E-6FDCC5AF3C37}" type="presOf" srcId="{ECFC107B-F84E-4C6D-AD2C-EB0895361D29}" destId="{B82EE8EF-7685-4885-9601-FB590380A3E4}" srcOrd="0" destOrd="0" presId="urn:microsoft.com/office/officeart/2005/8/layout/orgChart1"/>
    <dgm:cxn modelId="{C3C0BA86-D499-4DD7-963D-056539BF12BE}" type="presOf" srcId="{A110762C-82DF-4C56-ABC3-630A509D0F92}" destId="{BF591B44-A337-4B26-82E7-B3E57EC6DFA4}" srcOrd="0" destOrd="0" presId="urn:microsoft.com/office/officeart/2005/8/layout/orgChart1"/>
    <dgm:cxn modelId="{7E394B87-FE7F-46EC-8AF0-74193A3544D8}" type="presOf" srcId="{D2FC26EA-EE37-41F0-8FB2-B67500416C0A}" destId="{E27BFB77-8389-45CA-9AE8-280884C975D8}" srcOrd="0" destOrd="0" presId="urn:microsoft.com/office/officeart/2005/8/layout/orgChart1"/>
    <dgm:cxn modelId="{C3018A87-ECD5-40F7-A975-9CE634A967E0}" type="presOf" srcId="{1C98BE77-94C0-404F-B54C-EBB8985A52FD}" destId="{E982F90D-AA65-4010-9D11-DC7FEFA3F1EA}" srcOrd="0" destOrd="0" presId="urn:microsoft.com/office/officeart/2005/8/layout/orgChart1"/>
    <dgm:cxn modelId="{4BBDEF89-6C32-4216-96B4-6622DCE21D87}" type="presOf" srcId="{877A8F75-151A-4811-BFE9-84F5C3174387}" destId="{A004BDED-420D-4B33-BD67-ECB9E3149FD0}" srcOrd="1" destOrd="0" presId="urn:microsoft.com/office/officeart/2005/8/layout/orgChart1"/>
    <dgm:cxn modelId="{0DD97F93-7855-46C0-875D-0F8E50A85775}" type="presOf" srcId="{047B333E-58A7-4543-8C0E-5EB8E8948526}" destId="{9AF7B23C-EDE0-4427-A265-A63CD5B65123}" srcOrd="1" destOrd="0" presId="urn:microsoft.com/office/officeart/2005/8/layout/orgChart1"/>
    <dgm:cxn modelId="{6B39EB93-D88C-4453-8983-D54CFF913BA2}" type="presOf" srcId="{F8306350-A65B-4788-A47E-7EABC1AF8C44}" destId="{5ABACAAD-13D0-4047-95B2-BC6B0210A891}" srcOrd="0" destOrd="0" presId="urn:microsoft.com/office/officeart/2005/8/layout/orgChart1"/>
    <dgm:cxn modelId="{FC2A7D94-7921-4EB2-A4E1-92987249C5EA}" type="presOf" srcId="{6F841EE7-A652-4098-8F2E-711B479CADAF}" destId="{DA4C4288-EDF8-4528-BD1F-2E4817F337A9}" srcOrd="1" destOrd="0" presId="urn:microsoft.com/office/officeart/2005/8/layout/orgChart1"/>
    <dgm:cxn modelId="{3C2DF494-9593-4B14-AD22-ED364D527CB5}" srcId="{7BE3F62E-2EE3-49F6-A6C9-D68086CAD50C}" destId="{6F841EE7-A652-4098-8F2E-711B479CADAF}" srcOrd="2" destOrd="0" parTransId="{E04947FA-5C60-41FD-BE75-2D566E7D7CA6}" sibTransId="{9B42919A-E029-493D-8EB2-FE20C5349475}"/>
    <dgm:cxn modelId="{497E9299-96FA-46EE-9178-B7ABAEF4627E}" type="presOf" srcId="{1DE99D93-63B6-4EE7-856E-BECBA7AFE241}" destId="{67DE0492-590D-46BE-B8A3-4CAA5989223E}" srcOrd="0" destOrd="0" presId="urn:microsoft.com/office/officeart/2005/8/layout/orgChart1"/>
    <dgm:cxn modelId="{40A511A4-A108-4D10-894E-B80FCC239961}" type="presOf" srcId="{2421CFFE-2196-4D7A-A916-2021E01937B3}" destId="{3BEFEBC2-5785-448F-B9CF-1D6CBE3A2E60}" srcOrd="0" destOrd="0" presId="urn:microsoft.com/office/officeart/2005/8/layout/orgChart1"/>
    <dgm:cxn modelId="{C59F0DA6-4B27-4DB2-A2FB-5FE3F3014688}" type="presOf" srcId="{11C30303-4B99-430A-BD25-51FD3E7A2A93}" destId="{20698905-068A-4896-8609-9D1E23367C77}" srcOrd="0" destOrd="0" presId="urn:microsoft.com/office/officeart/2005/8/layout/orgChart1"/>
    <dgm:cxn modelId="{D3F113AA-3E90-4FCC-9FED-B7632FFDF95B}" type="presOf" srcId="{4D2D5F98-4ECC-4253-8D3E-CE012F5AC603}" destId="{07EADB4E-7710-4C92-B90B-85A90ECBA3FD}" srcOrd="0" destOrd="0" presId="urn:microsoft.com/office/officeart/2005/8/layout/orgChart1"/>
    <dgm:cxn modelId="{5C5E6DAC-3237-4821-8BD0-F12262478794}" type="presOf" srcId="{56401F95-4F0B-4EAA-9BAE-C5BE6FD7DB04}" destId="{44A556C8-84A5-41CF-BEDC-C7AE40A94C6F}" srcOrd="0" destOrd="0" presId="urn:microsoft.com/office/officeart/2005/8/layout/orgChart1"/>
    <dgm:cxn modelId="{6F8E73AF-A866-4DF2-A8BB-F0D63C84A1DA}" type="presOf" srcId="{CF4FBCCD-1EEE-4BC5-A152-CC8226CBC763}" destId="{8401AE64-38D0-4086-ADA6-0A9F22E0423E}" srcOrd="0" destOrd="0" presId="urn:microsoft.com/office/officeart/2005/8/layout/orgChart1"/>
    <dgm:cxn modelId="{2A360DB0-5FAD-43FC-A68D-F00EB023A864}" srcId="{6FB6E440-2850-41C4-8030-E370560B15D4}" destId="{F8306350-A65B-4788-A47E-7EABC1AF8C44}" srcOrd="3" destOrd="0" parTransId="{B9155FC1-4F20-4312-BCF8-28DB2B8B144D}" sibTransId="{2EB05DBF-718F-4C49-933C-AB6582D44FE8}"/>
    <dgm:cxn modelId="{1C26B5B2-0292-41C8-8F28-6C0E3DBCD078}" type="presOf" srcId="{7BE3F62E-2EE3-49F6-A6C9-D68086CAD50C}" destId="{8DBFE268-1362-48BD-B442-DC089F26D540}" srcOrd="0" destOrd="0" presId="urn:microsoft.com/office/officeart/2005/8/layout/orgChart1"/>
    <dgm:cxn modelId="{76A493B4-DAFD-4E08-A356-E95CA3DCB23E}" srcId="{6FB6E440-2850-41C4-8030-E370560B15D4}" destId="{D2FC26EA-EE37-41F0-8FB2-B67500416C0A}" srcOrd="4" destOrd="0" parTransId="{206877D2-EFD8-4CDB-8317-0BA0DC047D2A}" sibTransId="{2A8E737B-37D9-4CF4-9992-7CFA58EE5AB6}"/>
    <dgm:cxn modelId="{465112B7-230F-429A-A6F2-A26F7228D6D0}" type="presOf" srcId="{047B333E-58A7-4543-8C0E-5EB8E8948526}" destId="{20288E5D-8A32-41B3-A6E6-4A2D4C9A271E}" srcOrd="0" destOrd="0" presId="urn:microsoft.com/office/officeart/2005/8/layout/orgChart1"/>
    <dgm:cxn modelId="{C0DF4CB8-7F0D-4F21-B29A-03D535F682E0}" type="presOf" srcId="{D2FC26EA-EE37-41F0-8FB2-B67500416C0A}" destId="{AF031B84-322C-498D-83EF-270347F18DAA}" srcOrd="1" destOrd="0" presId="urn:microsoft.com/office/officeart/2005/8/layout/orgChart1"/>
    <dgm:cxn modelId="{AA5BC8BA-3222-4DDC-A317-3584B67FD2C0}" type="presOf" srcId="{7D8689A7-846B-4612-B95E-6C87C9EF4BFF}" destId="{77533280-3EAE-4949-BE04-35D299A9E244}" srcOrd="0" destOrd="0" presId="urn:microsoft.com/office/officeart/2005/8/layout/orgChart1"/>
    <dgm:cxn modelId="{88DEABBD-F780-43EE-B3A7-CE00B20728EA}" type="presOf" srcId="{CAE3B808-ADA6-4EDE-8B5C-B42052BCC8D5}" destId="{7CED7D8A-4E54-40BE-B609-47ABB4BB0A5B}" srcOrd="0" destOrd="0" presId="urn:microsoft.com/office/officeart/2005/8/layout/orgChart1"/>
    <dgm:cxn modelId="{B406EAC3-DCED-44F5-B155-7FA12D84E0BF}" srcId="{7C04619D-7839-4F6D-94DF-9997FA583F5C}" destId="{047B333E-58A7-4543-8C0E-5EB8E8948526}" srcOrd="4" destOrd="0" parTransId="{E96E2432-9B5E-4A1B-8A0B-5D21E7337ACA}" sibTransId="{9A4A377A-CDEA-49DE-A884-9B133FB1ED58}"/>
    <dgm:cxn modelId="{09829AC4-C71D-4C8F-9A47-0D758B3623FE}" type="presOf" srcId="{B2EC3C4B-A52A-4F9E-96D8-B4076C95372E}" destId="{0237D2FD-4DE3-4AE7-A1C9-FD9E29F0055D}" srcOrd="0" destOrd="0" presId="urn:microsoft.com/office/officeart/2005/8/layout/orgChart1"/>
    <dgm:cxn modelId="{36A24DC6-930A-47D2-97ED-E80614D4F579}" type="presOf" srcId="{B34136FC-A536-4423-AC2A-AE9942F064A3}" destId="{81C1DAE7-C19F-453B-9717-22F68A333116}" srcOrd="0" destOrd="0" presId="urn:microsoft.com/office/officeart/2005/8/layout/orgChart1"/>
    <dgm:cxn modelId="{8E84E9C6-054F-4A4F-BA27-ECED2C08CE0A}" srcId="{A7EA2800-FCF3-42BC-A4AB-6107E39FD306}" destId="{7BE3F62E-2EE3-49F6-A6C9-D68086CAD50C}" srcOrd="0" destOrd="0" parTransId="{5E9A40D1-2DBE-40F5-9C93-74CE17483600}" sibTransId="{04C066D2-574F-4772-A81C-238728D0DE19}"/>
    <dgm:cxn modelId="{0BEE0AC7-CE61-4C1B-9F78-B5EBED7FABF7}" srcId="{ECFC107B-F84E-4C6D-AD2C-EB0895361D29}" destId="{B2EC3C4B-A52A-4F9E-96D8-B4076C95372E}" srcOrd="1" destOrd="0" parTransId="{CF4FBCCD-1EEE-4BC5-A152-CC8226CBC763}" sibTransId="{DF9873ED-5E38-41D8-822D-FC1299DDA8C3}"/>
    <dgm:cxn modelId="{E5F86ACB-E1AD-4D38-AEB8-88C9D74AE000}" type="presOf" srcId="{352E1F51-C0F4-4FA2-932C-301886A91C9E}" destId="{918C453F-7B05-4E82-AB1C-A0ABBB5BC653}" srcOrd="0" destOrd="0" presId="urn:microsoft.com/office/officeart/2005/8/layout/orgChart1"/>
    <dgm:cxn modelId="{0862A6CB-04FC-4DA1-AF39-BEFDB1C369F9}" type="presOf" srcId="{A50303DC-F9B5-4A41-84FB-1F4DFF325710}" destId="{C2891BAA-6932-4545-BA2C-F4DA872ABD6A}" srcOrd="0" destOrd="0" presId="urn:microsoft.com/office/officeart/2005/8/layout/orgChart1"/>
    <dgm:cxn modelId="{F01F08CC-1583-48D1-B2E1-1289D8A8DDA0}" type="presOf" srcId="{4F6EAD15-0577-48FB-9638-9BB457174BC2}" destId="{ED298A38-4A68-4925-AA32-23B275897D9A}" srcOrd="0" destOrd="0" presId="urn:microsoft.com/office/officeart/2005/8/layout/orgChart1"/>
    <dgm:cxn modelId="{BEACB7D6-6DD7-4D9A-8363-3342F30BF9CC}" srcId="{6FB6E440-2850-41C4-8030-E370560B15D4}" destId="{A50303DC-F9B5-4A41-84FB-1F4DFF325710}" srcOrd="1" destOrd="0" parTransId="{2421CFFE-2196-4D7A-A916-2021E01937B3}" sibTransId="{F46D06FA-FEF4-4C1B-9ACC-22F1779B5C74}"/>
    <dgm:cxn modelId="{9209C9D6-CD8D-46FC-94B6-F1B9A6FB6C56}" srcId="{ECFC107B-F84E-4C6D-AD2C-EB0895361D29}" destId="{7D8689A7-846B-4612-B95E-6C87C9EF4BFF}" srcOrd="2" destOrd="0" parTransId="{8B5C6A7E-897E-4474-91B2-D54B449D5291}" sibTransId="{CCB6838D-8DA2-463D-9BD4-98533A83224D}"/>
    <dgm:cxn modelId="{01E951D8-A77A-44AB-8011-4064C6274EFD}" type="presOf" srcId="{A7EA2800-FCF3-42BC-A4AB-6107E39FD306}" destId="{5A71E707-2A0D-45A3-9D88-3E5104273059}" srcOrd="0" destOrd="0" presId="urn:microsoft.com/office/officeart/2005/8/layout/orgChart1"/>
    <dgm:cxn modelId="{2FE45DDD-7D4E-4B0E-81C6-B2147E7A8B0D}" type="presOf" srcId="{7D8689A7-846B-4612-B95E-6C87C9EF4BFF}" destId="{00D0EDBD-A51C-4F8A-9839-02B46CBA9B1C}" srcOrd="1" destOrd="0" presId="urn:microsoft.com/office/officeart/2005/8/layout/orgChart1"/>
    <dgm:cxn modelId="{F23186DE-D93C-4FB5-9705-B4BF8CDF7585}" type="presOf" srcId="{2F591860-6107-443A-ADDD-EAC6700ACD52}" destId="{751220D7-6443-4241-87ED-DB278761A83B}" srcOrd="1" destOrd="0" presId="urn:microsoft.com/office/officeart/2005/8/layout/orgChart1"/>
    <dgm:cxn modelId="{5A9CEBDE-1E55-4B3F-B55E-9858FB68ECBE}" type="presOf" srcId="{73945C1D-10E3-49F2-964A-2AD099D7E26D}" destId="{15D76CA9-3C48-46F0-96E5-5D05B36DD92B}" srcOrd="0" destOrd="0" presId="urn:microsoft.com/office/officeart/2005/8/layout/orgChart1"/>
    <dgm:cxn modelId="{F02233E2-90F4-46B1-9C77-CB99069CDC20}" srcId="{7BE3F62E-2EE3-49F6-A6C9-D68086CAD50C}" destId="{6FB6E440-2850-41C4-8030-E370560B15D4}" srcOrd="1" destOrd="0" parTransId="{4D2D5F98-4ECC-4253-8D3E-CE012F5AC603}" sibTransId="{9A9A495D-DF62-4080-9878-9BB3DD9B3F4C}"/>
    <dgm:cxn modelId="{323C0DEC-AA1D-4F5C-B9B4-E5DB38C71F6F}" type="presOf" srcId="{DAF85B8E-78C4-46F1-AC58-C47751BDCE30}" destId="{E6707DAF-03C9-4E27-9D26-15EEFC90E9DA}" srcOrd="0" destOrd="0" presId="urn:microsoft.com/office/officeart/2005/8/layout/orgChart1"/>
    <dgm:cxn modelId="{AC651FED-839B-40C6-9DA9-64B82F172EE9}" type="presOf" srcId="{7C04619D-7839-4F6D-94DF-9997FA583F5C}" destId="{213DB79B-A4D2-4A50-ABB3-B2FEF91A804E}" srcOrd="1" destOrd="0" presId="urn:microsoft.com/office/officeart/2005/8/layout/orgChart1"/>
    <dgm:cxn modelId="{208F89ED-F2C5-43DF-B7B6-896BCC10AA2D}" srcId="{7C04619D-7839-4F6D-94DF-9997FA583F5C}" destId="{B34136FC-A536-4423-AC2A-AE9942F064A3}" srcOrd="0" destOrd="0" parTransId="{DAF85B8E-78C4-46F1-AC58-C47751BDCE30}" sibTransId="{B073C67C-65E5-4ABA-BB0B-ED49D8395162}"/>
    <dgm:cxn modelId="{796C65F4-8B69-4CCE-AA4B-FF945B882CC5}" type="presOf" srcId="{BC262E48-253B-44A2-A43B-351B20127B52}" destId="{E31B6AE8-36B4-42E4-BA0F-19E8D520CB3F}" srcOrd="1" destOrd="0" presId="urn:microsoft.com/office/officeart/2005/8/layout/orgChart1"/>
    <dgm:cxn modelId="{44BB09F6-691F-4A47-8945-979899F0BBC7}" type="presOf" srcId="{F8306350-A65B-4788-A47E-7EABC1AF8C44}" destId="{EE2DDDB1-16E9-49FE-9441-91C5166C974C}" srcOrd="1" destOrd="0" presId="urn:microsoft.com/office/officeart/2005/8/layout/orgChart1"/>
    <dgm:cxn modelId="{636349F6-C504-4DAF-9CB9-B8C0457F1919}" srcId="{7BE3F62E-2EE3-49F6-A6C9-D68086CAD50C}" destId="{ECFC107B-F84E-4C6D-AD2C-EB0895361D29}" srcOrd="0" destOrd="0" parTransId="{1C98BE77-94C0-404F-B54C-EBB8985A52FD}" sibTransId="{0F9FD718-F534-4731-B41E-DB0432F8E303}"/>
    <dgm:cxn modelId="{47BE55F6-11DA-459F-8698-F6D79FF3894F}" srcId="{6FB6E440-2850-41C4-8030-E370560B15D4}" destId="{78E5626D-D222-484A-821B-0756DD62E140}" srcOrd="2" destOrd="0" parTransId="{5461358C-BA15-4B92-9079-27804EAFF4AF}" sibTransId="{312FCC54-423A-45AD-8B32-09972211F54B}"/>
    <dgm:cxn modelId="{B4DF59F9-EB16-4BD8-9375-3C202652E64C}" srcId="{7C04619D-7839-4F6D-94DF-9997FA583F5C}" destId="{CAE3B808-ADA6-4EDE-8B5C-B42052BCC8D5}" srcOrd="2" destOrd="0" parTransId="{73945C1D-10E3-49F2-964A-2AD099D7E26D}" sibTransId="{683FD9BA-D159-4871-895E-CB2C0F239B06}"/>
    <dgm:cxn modelId="{5AB706FF-EDA4-4DEE-B076-900E9F20D938}" type="presOf" srcId="{AE559877-D310-46EA-8396-0DDA9A4AA3B3}" destId="{6FDCF90D-34D3-4BBD-8354-02C96C391E68}" srcOrd="0" destOrd="0" presId="urn:microsoft.com/office/officeart/2005/8/layout/orgChart1"/>
    <dgm:cxn modelId="{41E88E53-681B-4C2E-B3E8-36EC0E227004}" type="presParOf" srcId="{5A71E707-2A0D-45A3-9D88-3E5104273059}" destId="{327AD697-64C7-4BF1-B439-9EB39D3A1F02}" srcOrd="0" destOrd="0" presId="urn:microsoft.com/office/officeart/2005/8/layout/orgChart1"/>
    <dgm:cxn modelId="{5C4991C0-49C0-4C46-8034-047BD65DCD94}" type="presParOf" srcId="{327AD697-64C7-4BF1-B439-9EB39D3A1F02}" destId="{0AD7189F-D7E0-4D71-B611-F86351CBD0C9}" srcOrd="0" destOrd="0" presId="urn:microsoft.com/office/officeart/2005/8/layout/orgChart1"/>
    <dgm:cxn modelId="{1CD2CB48-7CF1-4E3B-A495-CE2B37B68EA9}" type="presParOf" srcId="{0AD7189F-D7E0-4D71-B611-F86351CBD0C9}" destId="{8DBFE268-1362-48BD-B442-DC089F26D540}" srcOrd="0" destOrd="0" presId="urn:microsoft.com/office/officeart/2005/8/layout/orgChart1"/>
    <dgm:cxn modelId="{3716685B-05E3-4E98-9140-E83C2612EE90}" type="presParOf" srcId="{0AD7189F-D7E0-4D71-B611-F86351CBD0C9}" destId="{9DC4C84B-CFEA-4CB8-8018-467B09FB8DC5}" srcOrd="1" destOrd="0" presId="urn:microsoft.com/office/officeart/2005/8/layout/orgChart1"/>
    <dgm:cxn modelId="{6BEF528A-B487-47C2-8DFF-FBD1C163E8D2}" type="presParOf" srcId="{327AD697-64C7-4BF1-B439-9EB39D3A1F02}" destId="{F35A1326-6758-4A34-BA0E-0B6B7354B47C}" srcOrd="1" destOrd="0" presId="urn:microsoft.com/office/officeart/2005/8/layout/orgChart1"/>
    <dgm:cxn modelId="{B102F092-0CDA-4ED3-8D9B-7C0772638FC2}" type="presParOf" srcId="{F35A1326-6758-4A34-BA0E-0B6B7354B47C}" destId="{E982F90D-AA65-4010-9D11-DC7FEFA3F1EA}" srcOrd="0" destOrd="0" presId="urn:microsoft.com/office/officeart/2005/8/layout/orgChart1"/>
    <dgm:cxn modelId="{90C9A199-3E5E-4E58-A432-B3F1290B3947}" type="presParOf" srcId="{F35A1326-6758-4A34-BA0E-0B6B7354B47C}" destId="{0E49D299-7AE2-4023-B9C4-7DFB50DF7A70}" srcOrd="1" destOrd="0" presId="urn:microsoft.com/office/officeart/2005/8/layout/orgChart1"/>
    <dgm:cxn modelId="{6A379C29-9EC4-4922-BD32-D4F9B59108EA}" type="presParOf" srcId="{0E49D299-7AE2-4023-B9C4-7DFB50DF7A70}" destId="{66D4AA60-A376-446F-8580-E203BCA626C6}" srcOrd="0" destOrd="0" presId="urn:microsoft.com/office/officeart/2005/8/layout/orgChart1"/>
    <dgm:cxn modelId="{8F2688F7-0F76-4F91-A810-0AC96451AA9A}" type="presParOf" srcId="{66D4AA60-A376-446F-8580-E203BCA626C6}" destId="{B82EE8EF-7685-4885-9601-FB590380A3E4}" srcOrd="0" destOrd="0" presId="urn:microsoft.com/office/officeart/2005/8/layout/orgChart1"/>
    <dgm:cxn modelId="{8F02B4B5-CC21-4A86-BC0E-B5EDC1BDF003}" type="presParOf" srcId="{66D4AA60-A376-446F-8580-E203BCA626C6}" destId="{216249A7-74C2-4602-9A99-D8B5FBC9706B}" srcOrd="1" destOrd="0" presId="urn:microsoft.com/office/officeart/2005/8/layout/orgChart1"/>
    <dgm:cxn modelId="{7CE20F8B-B703-47F3-81C9-AF196364D250}" type="presParOf" srcId="{0E49D299-7AE2-4023-B9C4-7DFB50DF7A70}" destId="{EFBDC4FD-4304-488C-A7C0-903AB7DEC2D5}" srcOrd="1" destOrd="0" presId="urn:microsoft.com/office/officeart/2005/8/layout/orgChart1"/>
    <dgm:cxn modelId="{97F27566-3D32-4DD5-8EC7-191B8E1F8D9D}" type="presParOf" srcId="{EFBDC4FD-4304-488C-A7C0-903AB7DEC2D5}" destId="{6B2DB790-E5AA-41F8-802C-C3591230438C}" srcOrd="0" destOrd="0" presId="urn:microsoft.com/office/officeart/2005/8/layout/orgChart1"/>
    <dgm:cxn modelId="{F73DDCAB-B20D-4F10-8DB9-46EE9B103101}" type="presParOf" srcId="{EFBDC4FD-4304-488C-A7C0-903AB7DEC2D5}" destId="{E7FFC1B6-4A5A-4624-A6F8-1FCF3B0CB19E}" srcOrd="1" destOrd="0" presId="urn:microsoft.com/office/officeart/2005/8/layout/orgChart1"/>
    <dgm:cxn modelId="{F4FD7207-778D-42D6-AFA2-68EE23F9D90D}" type="presParOf" srcId="{E7FFC1B6-4A5A-4624-A6F8-1FCF3B0CB19E}" destId="{41894CA0-5632-4C80-B185-2E0DCAA93768}" srcOrd="0" destOrd="0" presId="urn:microsoft.com/office/officeart/2005/8/layout/orgChart1"/>
    <dgm:cxn modelId="{29A01811-CC88-4845-AE0A-3E98221296BD}" type="presParOf" srcId="{41894CA0-5632-4C80-B185-2E0DCAA93768}" destId="{EB33F1C0-1FBF-4315-A6AC-86E3C6A3BC25}" srcOrd="0" destOrd="0" presId="urn:microsoft.com/office/officeart/2005/8/layout/orgChart1"/>
    <dgm:cxn modelId="{6D11B6FF-2FF2-4566-9334-E0CF1BF02CE7}" type="presParOf" srcId="{41894CA0-5632-4C80-B185-2E0DCAA93768}" destId="{262E21B4-DBF8-4FDF-A8CA-85A9D22AC5F0}" srcOrd="1" destOrd="0" presId="urn:microsoft.com/office/officeart/2005/8/layout/orgChart1"/>
    <dgm:cxn modelId="{2F273135-20F3-424C-8675-D5134E8D292A}" type="presParOf" srcId="{E7FFC1B6-4A5A-4624-A6F8-1FCF3B0CB19E}" destId="{1AC9D001-0C0A-4949-896E-5D5A68074E97}" srcOrd="1" destOrd="0" presId="urn:microsoft.com/office/officeart/2005/8/layout/orgChart1"/>
    <dgm:cxn modelId="{1EAAFBFA-A72F-4965-B11F-E332D1A700AC}" type="presParOf" srcId="{E7FFC1B6-4A5A-4624-A6F8-1FCF3B0CB19E}" destId="{10637AFB-B507-4069-A22A-9030EAE80867}" srcOrd="2" destOrd="0" presId="urn:microsoft.com/office/officeart/2005/8/layout/orgChart1"/>
    <dgm:cxn modelId="{1624D3DB-46C0-4FF3-9AFB-38F044927DB3}" type="presParOf" srcId="{EFBDC4FD-4304-488C-A7C0-903AB7DEC2D5}" destId="{8401AE64-38D0-4086-ADA6-0A9F22E0423E}" srcOrd="2" destOrd="0" presId="urn:microsoft.com/office/officeart/2005/8/layout/orgChart1"/>
    <dgm:cxn modelId="{92FC6833-1FE1-49AC-AFCB-1973C8B205CB}" type="presParOf" srcId="{EFBDC4FD-4304-488C-A7C0-903AB7DEC2D5}" destId="{A4FFBC72-0664-442B-98C9-C71FF02903A2}" srcOrd="3" destOrd="0" presId="urn:microsoft.com/office/officeart/2005/8/layout/orgChart1"/>
    <dgm:cxn modelId="{D2F0AFCE-48C9-4D18-860B-3E8904515DF3}" type="presParOf" srcId="{A4FFBC72-0664-442B-98C9-C71FF02903A2}" destId="{D1293737-5688-43FE-BDC1-936E17CF175C}" srcOrd="0" destOrd="0" presId="urn:microsoft.com/office/officeart/2005/8/layout/orgChart1"/>
    <dgm:cxn modelId="{A5FB6E22-B372-4A6D-9821-0CA1B07362AC}" type="presParOf" srcId="{D1293737-5688-43FE-BDC1-936E17CF175C}" destId="{0237D2FD-4DE3-4AE7-A1C9-FD9E29F0055D}" srcOrd="0" destOrd="0" presId="urn:microsoft.com/office/officeart/2005/8/layout/orgChart1"/>
    <dgm:cxn modelId="{91200800-2B8B-4420-B866-E2543A442CD5}" type="presParOf" srcId="{D1293737-5688-43FE-BDC1-936E17CF175C}" destId="{E89B4EF8-F2E5-4153-80E9-FF92E9ACD5EE}" srcOrd="1" destOrd="0" presId="urn:microsoft.com/office/officeart/2005/8/layout/orgChart1"/>
    <dgm:cxn modelId="{78097111-311C-4B3C-9954-DF1DF64DF2D5}" type="presParOf" srcId="{A4FFBC72-0664-442B-98C9-C71FF02903A2}" destId="{35E6CCB1-BD72-41E5-A1DC-A008C59289A9}" srcOrd="1" destOrd="0" presId="urn:microsoft.com/office/officeart/2005/8/layout/orgChart1"/>
    <dgm:cxn modelId="{6EB23AEF-8717-4A61-8F1A-23E1A3A9C42E}" type="presParOf" srcId="{A4FFBC72-0664-442B-98C9-C71FF02903A2}" destId="{FA937A67-B663-4046-B3D7-FF3D25E28DB0}" srcOrd="2" destOrd="0" presId="urn:microsoft.com/office/officeart/2005/8/layout/orgChart1"/>
    <dgm:cxn modelId="{5FFDC9FB-BABB-43E1-8013-13DF9EDC4CAC}" type="presParOf" srcId="{EFBDC4FD-4304-488C-A7C0-903AB7DEC2D5}" destId="{B0F1CC5E-5784-47DD-B772-25A5EA379DF9}" srcOrd="4" destOrd="0" presId="urn:microsoft.com/office/officeart/2005/8/layout/orgChart1"/>
    <dgm:cxn modelId="{BE27495D-5C6E-4EED-AF44-E8364E16568A}" type="presParOf" srcId="{EFBDC4FD-4304-488C-A7C0-903AB7DEC2D5}" destId="{8E4D1D42-3309-46ED-A392-9B926F54F7D8}" srcOrd="5" destOrd="0" presId="urn:microsoft.com/office/officeart/2005/8/layout/orgChart1"/>
    <dgm:cxn modelId="{E1155BEE-1390-4EE2-A350-6E011F4E5847}" type="presParOf" srcId="{8E4D1D42-3309-46ED-A392-9B926F54F7D8}" destId="{8ACB2A7B-666E-4188-93EB-5EB5AC0AE626}" srcOrd="0" destOrd="0" presId="urn:microsoft.com/office/officeart/2005/8/layout/orgChart1"/>
    <dgm:cxn modelId="{02312CE9-F39B-4C80-BDDE-E17E240098EF}" type="presParOf" srcId="{8ACB2A7B-666E-4188-93EB-5EB5AC0AE626}" destId="{77533280-3EAE-4949-BE04-35D299A9E244}" srcOrd="0" destOrd="0" presId="urn:microsoft.com/office/officeart/2005/8/layout/orgChart1"/>
    <dgm:cxn modelId="{8159CD38-EBFD-49DA-8E6C-1E2D56B7B925}" type="presParOf" srcId="{8ACB2A7B-666E-4188-93EB-5EB5AC0AE626}" destId="{00D0EDBD-A51C-4F8A-9839-02B46CBA9B1C}" srcOrd="1" destOrd="0" presId="urn:microsoft.com/office/officeart/2005/8/layout/orgChart1"/>
    <dgm:cxn modelId="{8475BC19-A81B-405C-B26D-97ABFD1B040F}" type="presParOf" srcId="{8E4D1D42-3309-46ED-A392-9B926F54F7D8}" destId="{2D86B9A2-111B-411C-B771-A802FF415551}" srcOrd="1" destOrd="0" presId="urn:microsoft.com/office/officeart/2005/8/layout/orgChart1"/>
    <dgm:cxn modelId="{630981B8-3F63-4424-95D0-EEDC7BD427CD}" type="presParOf" srcId="{8E4D1D42-3309-46ED-A392-9B926F54F7D8}" destId="{8B456D8B-D1D5-4466-B85A-9D7EEAD5F775}" srcOrd="2" destOrd="0" presId="urn:microsoft.com/office/officeart/2005/8/layout/orgChart1"/>
    <dgm:cxn modelId="{C5456393-4DBA-41C3-AD2E-B24566C076FF}" type="presParOf" srcId="{EFBDC4FD-4304-488C-A7C0-903AB7DEC2D5}" destId="{918C453F-7B05-4E82-AB1C-A0ABBB5BC653}" srcOrd="6" destOrd="0" presId="urn:microsoft.com/office/officeart/2005/8/layout/orgChart1"/>
    <dgm:cxn modelId="{E3292B42-480A-4E09-AF36-6A31509A2619}" type="presParOf" srcId="{EFBDC4FD-4304-488C-A7C0-903AB7DEC2D5}" destId="{3178A9B3-7761-46EB-9934-E99A4A3436B3}" srcOrd="7" destOrd="0" presId="urn:microsoft.com/office/officeart/2005/8/layout/orgChart1"/>
    <dgm:cxn modelId="{C9F54C96-8E05-4A45-9653-128B71647EEC}" type="presParOf" srcId="{3178A9B3-7761-46EB-9934-E99A4A3436B3}" destId="{8255C936-61B3-4C40-82B1-55F1D08A5391}" srcOrd="0" destOrd="0" presId="urn:microsoft.com/office/officeart/2005/8/layout/orgChart1"/>
    <dgm:cxn modelId="{D7723346-2D7E-48D7-82B9-D42D5FB41ADA}" type="presParOf" srcId="{8255C936-61B3-4C40-82B1-55F1D08A5391}" destId="{44A556C8-84A5-41CF-BEDC-C7AE40A94C6F}" srcOrd="0" destOrd="0" presId="urn:microsoft.com/office/officeart/2005/8/layout/orgChart1"/>
    <dgm:cxn modelId="{7BC735C2-F59C-4CF5-B6BD-8E76ED38AF33}" type="presParOf" srcId="{8255C936-61B3-4C40-82B1-55F1D08A5391}" destId="{BAC1781D-A22F-4A89-950D-6C9DB1D47C8A}" srcOrd="1" destOrd="0" presId="urn:microsoft.com/office/officeart/2005/8/layout/orgChart1"/>
    <dgm:cxn modelId="{089E8509-73C5-48A8-8150-741F62A35753}" type="presParOf" srcId="{3178A9B3-7761-46EB-9934-E99A4A3436B3}" destId="{8193EEEC-887C-4BA5-BF37-18B2F31A2D8E}" srcOrd="1" destOrd="0" presId="urn:microsoft.com/office/officeart/2005/8/layout/orgChart1"/>
    <dgm:cxn modelId="{333E1DC0-E875-4557-8BF3-192FD5A7FF23}" type="presParOf" srcId="{3178A9B3-7761-46EB-9934-E99A4A3436B3}" destId="{CAD6AF19-F7B3-405C-B7B9-4186C6E6DD77}" srcOrd="2" destOrd="0" presId="urn:microsoft.com/office/officeart/2005/8/layout/orgChart1"/>
    <dgm:cxn modelId="{DCE98B3A-AD67-4550-8B37-65338FA01BEC}" type="presParOf" srcId="{EFBDC4FD-4304-488C-A7C0-903AB7DEC2D5}" destId="{6FDCF90D-34D3-4BBD-8354-02C96C391E68}" srcOrd="8" destOrd="0" presId="urn:microsoft.com/office/officeart/2005/8/layout/orgChart1"/>
    <dgm:cxn modelId="{FF150770-2443-4878-88B9-9FE278606FE4}" type="presParOf" srcId="{EFBDC4FD-4304-488C-A7C0-903AB7DEC2D5}" destId="{4D1B4BC0-D9B2-43DC-B87D-027D8EC92894}" srcOrd="9" destOrd="0" presId="urn:microsoft.com/office/officeart/2005/8/layout/orgChart1"/>
    <dgm:cxn modelId="{689629ED-3A15-4E37-B55E-D4B1D398D10B}" type="presParOf" srcId="{4D1B4BC0-D9B2-43DC-B87D-027D8EC92894}" destId="{528C65BD-7496-4E2A-9371-2D0774DC1156}" srcOrd="0" destOrd="0" presId="urn:microsoft.com/office/officeart/2005/8/layout/orgChart1"/>
    <dgm:cxn modelId="{B2981C5B-771F-457A-9C1A-9176E0F70960}" type="presParOf" srcId="{528C65BD-7496-4E2A-9371-2D0774DC1156}" destId="{EB32AC49-2D2B-41CF-B866-CA081F917D63}" srcOrd="0" destOrd="0" presId="urn:microsoft.com/office/officeart/2005/8/layout/orgChart1"/>
    <dgm:cxn modelId="{AB123254-4A09-4981-A7F9-E703033D4CD5}" type="presParOf" srcId="{528C65BD-7496-4E2A-9371-2D0774DC1156}" destId="{213DB79B-A4D2-4A50-ABB3-B2FEF91A804E}" srcOrd="1" destOrd="0" presId="urn:microsoft.com/office/officeart/2005/8/layout/orgChart1"/>
    <dgm:cxn modelId="{AD4B65FE-3DB2-4B19-A8AD-7B5104FF88EC}" type="presParOf" srcId="{4D1B4BC0-D9B2-43DC-B87D-027D8EC92894}" destId="{20B13B7A-5C6D-47C7-8D5D-9EDDE6DAB7F6}" srcOrd="1" destOrd="0" presId="urn:microsoft.com/office/officeart/2005/8/layout/orgChart1"/>
    <dgm:cxn modelId="{5AF4B140-5F0D-423A-BF7F-7CE11C57531B}" type="presParOf" srcId="{20B13B7A-5C6D-47C7-8D5D-9EDDE6DAB7F6}" destId="{E6707DAF-03C9-4E27-9D26-15EEFC90E9DA}" srcOrd="0" destOrd="0" presId="urn:microsoft.com/office/officeart/2005/8/layout/orgChart1"/>
    <dgm:cxn modelId="{175489DB-DCA6-4230-A6DA-876900E413BB}" type="presParOf" srcId="{20B13B7A-5C6D-47C7-8D5D-9EDDE6DAB7F6}" destId="{15C15FC6-5FAB-4F61-92EF-632430F311D2}" srcOrd="1" destOrd="0" presId="urn:microsoft.com/office/officeart/2005/8/layout/orgChart1"/>
    <dgm:cxn modelId="{02D389B4-4579-4F25-8473-B57F2FEE0138}" type="presParOf" srcId="{15C15FC6-5FAB-4F61-92EF-632430F311D2}" destId="{D6B5CE22-9279-491B-9DB5-2F42F3233937}" srcOrd="0" destOrd="0" presId="urn:microsoft.com/office/officeart/2005/8/layout/orgChart1"/>
    <dgm:cxn modelId="{6D812E80-43A4-4951-9548-83A07D927706}" type="presParOf" srcId="{D6B5CE22-9279-491B-9DB5-2F42F3233937}" destId="{81C1DAE7-C19F-453B-9717-22F68A333116}" srcOrd="0" destOrd="0" presId="urn:microsoft.com/office/officeart/2005/8/layout/orgChart1"/>
    <dgm:cxn modelId="{A296CE4A-3C94-4CB9-91EA-6783E7A24F78}" type="presParOf" srcId="{D6B5CE22-9279-491B-9DB5-2F42F3233937}" destId="{53A1C075-A49D-49AE-940E-7338D5D61608}" srcOrd="1" destOrd="0" presId="urn:microsoft.com/office/officeart/2005/8/layout/orgChart1"/>
    <dgm:cxn modelId="{614898E0-7B72-4281-822C-7DA1E3C13EE5}" type="presParOf" srcId="{15C15FC6-5FAB-4F61-92EF-632430F311D2}" destId="{8026AF75-94C0-4434-BBD3-143075ADBABB}" srcOrd="1" destOrd="0" presId="urn:microsoft.com/office/officeart/2005/8/layout/orgChart1"/>
    <dgm:cxn modelId="{A874A209-8C96-405C-8D23-542C173102D1}" type="presParOf" srcId="{15C15FC6-5FAB-4F61-92EF-632430F311D2}" destId="{2C6E112F-96DE-4647-BB15-167B83CE9371}" srcOrd="2" destOrd="0" presId="urn:microsoft.com/office/officeart/2005/8/layout/orgChart1"/>
    <dgm:cxn modelId="{31C0C7F8-AFEE-465E-BBB1-E0292C45FEEC}" type="presParOf" srcId="{20B13B7A-5C6D-47C7-8D5D-9EDDE6DAB7F6}" destId="{ED298A38-4A68-4925-AA32-23B275897D9A}" srcOrd="2" destOrd="0" presId="urn:microsoft.com/office/officeart/2005/8/layout/orgChart1"/>
    <dgm:cxn modelId="{45E247DE-636D-4841-A059-7A7B2AF67552}" type="presParOf" srcId="{20B13B7A-5C6D-47C7-8D5D-9EDDE6DAB7F6}" destId="{1DD4C31D-EBB4-41A9-B9F1-71F0A5E6A0B2}" srcOrd="3" destOrd="0" presId="urn:microsoft.com/office/officeart/2005/8/layout/orgChart1"/>
    <dgm:cxn modelId="{DAE640C3-ACEA-43E4-B51B-797409D70D2E}" type="presParOf" srcId="{1DD4C31D-EBB4-41A9-B9F1-71F0A5E6A0B2}" destId="{E28336B7-A00A-4FCE-9BD5-B989EDCA7737}" srcOrd="0" destOrd="0" presId="urn:microsoft.com/office/officeart/2005/8/layout/orgChart1"/>
    <dgm:cxn modelId="{5F7590CE-56F9-4841-8327-D9E0049B912B}" type="presParOf" srcId="{E28336B7-A00A-4FCE-9BD5-B989EDCA7737}" destId="{45904237-171A-46E0-889E-DC8FCD91F7E4}" srcOrd="0" destOrd="0" presId="urn:microsoft.com/office/officeart/2005/8/layout/orgChart1"/>
    <dgm:cxn modelId="{74DDA581-A46E-4140-9DDA-D6ED6A4C649D}" type="presParOf" srcId="{E28336B7-A00A-4FCE-9BD5-B989EDCA7737}" destId="{E31B6AE8-36B4-42E4-BA0F-19E8D520CB3F}" srcOrd="1" destOrd="0" presId="urn:microsoft.com/office/officeart/2005/8/layout/orgChart1"/>
    <dgm:cxn modelId="{80FBC526-6EF2-44BE-8A2F-F562F381FA65}" type="presParOf" srcId="{1DD4C31D-EBB4-41A9-B9F1-71F0A5E6A0B2}" destId="{E82A8CC0-852E-4474-A807-C000EE32C8D1}" srcOrd="1" destOrd="0" presId="urn:microsoft.com/office/officeart/2005/8/layout/orgChart1"/>
    <dgm:cxn modelId="{B96201A8-37E8-492F-8D04-02BAF83A787E}" type="presParOf" srcId="{1DD4C31D-EBB4-41A9-B9F1-71F0A5E6A0B2}" destId="{A2372723-02B5-4F85-BEB8-B3501DDEC458}" srcOrd="2" destOrd="0" presId="urn:microsoft.com/office/officeart/2005/8/layout/orgChart1"/>
    <dgm:cxn modelId="{2807BDA4-9097-4D71-8406-72CA4A6084AB}" type="presParOf" srcId="{20B13B7A-5C6D-47C7-8D5D-9EDDE6DAB7F6}" destId="{15D76CA9-3C48-46F0-96E5-5D05B36DD92B}" srcOrd="4" destOrd="0" presId="urn:microsoft.com/office/officeart/2005/8/layout/orgChart1"/>
    <dgm:cxn modelId="{EEA20707-5B92-487B-B1CA-14FC1B1EE1C0}" type="presParOf" srcId="{20B13B7A-5C6D-47C7-8D5D-9EDDE6DAB7F6}" destId="{D9BA9824-4340-407A-8907-6472077B361C}" srcOrd="5" destOrd="0" presId="urn:microsoft.com/office/officeart/2005/8/layout/orgChart1"/>
    <dgm:cxn modelId="{75D5A192-EEFF-4B16-BE5F-4E19F4EFADED}" type="presParOf" srcId="{D9BA9824-4340-407A-8907-6472077B361C}" destId="{25529082-1C83-4C86-92A6-75942E6E814E}" srcOrd="0" destOrd="0" presId="urn:microsoft.com/office/officeart/2005/8/layout/orgChart1"/>
    <dgm:cxn modelId="{2754FE78-7381-40A9-A347-D02298071DB5}" type="presParOf" srcId="{25529082-1C83-4C86-92A6-75942E6E814E}" destId="{7CED7D8A-4E54-40BE-B609-47ABB4BB0A5B}" srcOrd="0" destOrd="0" presId="urn:microsoft.com/office/officeart/2005/8/layout/orgChart1"/>
    <dgm:cxn modelId="{A11775DE-B3B4-4A97-8408-7ECFD333E999}" type="presParOf" srcId="{25529082-1C83-4C86-92A6-75942E6E814E}" destId="{2190DFF2-C39C-49A7-9C9B-C21487701BBA}" srcOrd="1" destOrd="0" presId="urn:microsoft.com/office/officeart/2005/8/layout/orgChart1"/>
    <dgm:cxn modelId="{F1AADD46-1288-4033-95B5-B29375EDFD59}" type="presParOf" srcId="{D9BA9824-4340-407A-8907-6472077B361C}" destId="{916F9F4A-BAF9-45E9-8170-EB1515E87C68}" srcOrd="1" destOrd="0" presId="urn:microsoft.com/office/officeart/2005/8/layout/orgChart1"/>
    <dgm:cxn modelId="{F73B5E29-2D52-46A7-A90E-C4DCC54E5A73}" type="presParOf" srcId="{D9BA9824-4340-407A-8907-6472077B361C}" destId="{DCB832FF-67CB-4EE7-843B-6EB684137963}" srcOrd="2" destOrd="0" presId="urn:microsoft.com/office/officeart/2005/8/layout/orgChart1"/>
    <dgm:cxn modelId="{3B2FBF2D-C2DA-43B2-AEF7-0B6BDAF4B31F}" type="presParOf" srcId="{20B13B7A-5C6D-47C7-8D5D-9EDDE6DAB7F6}" destId="{AF50F2AB-C7CB-4D0B-BFED-D85F8365CFC8}" srcOrd="6" destOrd="0" presId="urn:microsoft.com/office/officeart/2005/8/layout/orgChart1"/>
    <dgm:cxn modelId="{A0D68376-9E3B-4EC1-9099-B6D08E3BBF80}" type="presParOf" srcId="{20B13B7A-5C6D-47C7-8D5D-9EDDE6DAB7F6}" destId="{993D5E93-550B-4CC7-8CFA-EF04FCB88414}" srcOrd="7" destOrd="0" presId="urn:microsoft.com/office/officeart/2005/8/layout/orgChart1"/>
    <dgm:cxn modelId="{9AA4B785-064A-463B-BCA3-90738F02092A}" type="presParOf" srcId="{993D5E93-550B-4CC7-8CFA-EF04FCB88414}" destId="{7BA5DE63-AE2C-43FC-92CF-5E062B6ABFB7}" srcOrd="0" destOrd="0" presId="urn:microsoft.com/office/officeart/2005/8/layout/orgChart1"/>
    <dgm:cxn modelId="{0073E32F-7EE1-4527-8B65-B7B6CAF948B0}" type="presParOf" srcId="{7BA5DE63-AE2C-43FC-92CF-5E062B6ABFB7}" destId="{20698905-068A-4896-8609-9D1E23367C77}" srcOrd="0" destOrd="0" presId="urn:microsoft.com/office/officeart/2005/8/layout/orgChart1"/>
    <dgm:cxn modelId="{73FF32FF-988B-4F88-B7E1-268BFAFDE16A}" type="presParOf" srcId="{7BA5DE63-AE2C-43FC-92CF-5E062B6ABFB7}" destId="{A0510277-6B60-44C1-BDF7-31F875DE43F8}" srcOrd="1" destOrd="0" presId="urn:microsoft.com/office/officeart/2005/8/layout/orgChart1"/>
    <dgm:cxn modelId="{1E7E4BE5-3BE1-4FD8-B0F2-E00C6B045245}" type="presParOf" srcId="{993D5E93-550B-4CC7-8CFA-EF04FCB88414}" destId="{D383561D-8291-4E36-9840-0525E83B57CC}" srcOrd="1" destOrd="0" presId="urn:microsoft.com/office/officeart/2005/8/layout/orgChart1"/>
    <dgm:cxn modelId="{E56EA672-BBA6-4B1F-B4D4-BB5B46887418}" type="presParOf" srcId="{993D5E93-550B-4CC7-8CFA-EF04FCB88414}" destId="{F89E166B-884A-4516-9976-95642B0A5B03}" srcOrd="2" destOrd="0" presId="urn:microsoft.com/office/officeart/2005/8/layout/orgChart1"/>
    <dgm:cxn modelId="{F0F4CD79-D001-4171-B57C-CBA47B41CE5E}" type="presParOf" srcId="{20B13B7A-5C6D-47C7-8D5D-9EDDE6DAB7F6}" destId="{0A1F970A-8224-42B2-887E-A2AE8F7ACE5C}" srcOrd="8" destOrd="0" presId="urn:microsoft.com/office/officeart/2005/8/layout/orgChart1"/>
    <dgm:cxn modelId="{88EB06FC-CB78-4F5E-A454-2CD8DFAAB23E}" type="presParOf" srcId="{20B13B7A-5C6D-47C7-8D5D-9EDDE6DAB7F6}" destId="{494EDB0C-44F8-4323-9DD3-3FCF7031846B}" srcOrd="9" destOrd="0" presId="urn:microsoft.com/office/officeart/2005/8/layout/orgChart1"/>
    <dgm:cxn modelId="{1058F1AF-1E49-42CE-B7A5-522E9374121F}" type="presParOf" srcId="{494EDB0C-44F8-4323-9DD3-3FCF7031846B}" destId="{FE31B0BC-3CDA-4900-9037-07883A582604}" srcOrd="0" destOrd="0" presId="urn:microsoft.com/office/officeart/2005/8/layout/orgChart1"/>
    <dgm:cxn modelId="{2FF69985-80CC-4868-ADB1-20CE7E7672F0}" type="presParOf" srcId="{FE31B0BC-3CDA-4900-9037-07883A582604}" destId="{20288E5D-8A32-41B3-A6E6-4A2D4C9A271E}" srcOrd="0" destOrd="0" presId="urn:microsoft.com/office/officeart/2005/8/layout/orgChart1"/>
    <dgm:cxn modelId="{EF9B4055-D71F-435E-BDCD-EA5807DC1044}" type="presParOf" srcId="{FE31B0BC-3CDA-4900-9037-07883A582604}" destId="{9AF7B23C-EDE0-4427-A265-A63CD5B65123}" srcOrd="1" destOrd="0" presId="urn:microsoft.com/office/officeart/2005/8/layout/orgChart1"/>
    <dgm:cxn modelId="{3A27EE1C-4AA1-450A-9F71-19B15FF94CDB}" type="presParOf" srcId="{494EDB0C-44F8-4323-9DD3-3FCF7031846B}" destId="{EA1D5FCC-00D0-46C2-852A-F47BD9125D0D}" srcOrd="1" destOrd="0" presId="urn:microsoft.com/office/officeart/2005/8/layout/orgChart1"/>
    <dgm:cxn modelId="{9E2CE13E-7BC7-4262-A43D-7C3DC276AFAD}" type="presParOf" srcId="{494EDB0C-44F8-4323-9DD3-3FCF7031846B}" destId="{802091D1-8E2D-49D0-A306-CDA40BC6B686}" srcOrd="2" destOrd="0" presId="urn:microsoft.com/office/officeart/2005/8/layout/orgChart1"/>
    <dgm:cxn modelId="{A13FB93D-370D-442C-9BB3-6A04408E3503}" type="presParOf" srcId="{4D1B4BC0-D9B2-43DC-B87D-027D8EC92894}" destId="{7D2EA841-E49D-4463-92A5-920DB324EEE1}" srcOrd="2" destOrd="0" presId="urn:microsoft.com/office/officeart/2005/8/layout/orgChart1"/>
    <dgm:cxn modelId="{71223148-4B8B-4A3C-8BEB-8F6BD29B0891}" type="presParOf" srcId="{0E49D299-7AE2-4023-B9C4-7DFB50DF7A70}" destId="{922F51E4-ED3E-45D6-8371-D2D4DF20E7F9}" srcOrd="2" destOrd="0" presId="urn:microsoft.com/office/officeart/2005/8/layout/orgChart1"/>
    <dgm:cxn modelId="{4FA732DE-1E73-42B2-8166-1BE000F6DA62}" type="presParOf" srcId="{F35A1326-6758-4A34-BA0E-0B6B7354B47C}" destId="{07EADB4E-7710-4C92-B90B-85A90ECBA3FD}" srcOrd="2" destOrd="0" presId="urn:microsoft.com/office/officeart/2005/8/layout/orgChart1"/>
    <dgm:cxn modelId="{49C9DB32-D636-4B13-AFFE-C8E88D8AF22D}" type="presParOf" srcId="{F35A1326-6758-4A34-BA0E-0B6B7354B47C}" destId="{654BB225-A5A5-4B0C-8283-21F044634C35}" srcOrd="3" destOrd="0" presId="urn:microsoft.com/office/officeart/2005/8/layout/orgChart1"/>
    <dgm:cxn modelId="{4C549B8E-F5E6-4794-9759-6D6AF3F6B9EE}" type="presParOf" srcId="{654BB225-A5A5-4B0C-8283-21F044634C35}" destId="{33897B9E-76FE-425E-BE4B-3A52BD72F526}" srcOrd="0" destOrd="0" presId="urn:microsoft.com/office/officeart/2005/8/layout/orgChart1"/>
    <dgm:cxn modelId="{914ED0FD-52A8-42FC-B829-EA7CD597247C}" type="presParOf" srcId="{33897B9E-76FE-425E-BE4B-3A52BD72F526}" destId="{20329B22-54C2-4276-AE42-55259C3579B1}" srcOrd="0" destOrd="0" presId="urn:microsoft.com/office/officeart/2005/8/layout/orgChart1"/>
    <dgm:cxn modelId="{AFA1FB51-0756-4520-9D2A-853D253FB566}" type="presParOf" srcId="{33897B9E-76FE-425E-BE4B-3A52BD72F526}" destId="{5B1C099F-1D70-4DA0-9CA8-A8DDA11EB9F7}" srcOrd="1" destOrd="0" presId="urn:microsoft.com/office/officeart/2005/8/layout/orgChart1"/>
    <dgm:cxn modelId="{8590CF02-F597-4917-8A3E-C07DE101FBF1}" type="presParOf" srcId="{654BB225-A5A5-4B0C-8283-21F044634C35}" destId="{33A5F7B2-1EE1-47BC-9EFF-8DF0D61F2219}" srcOrd="1" destOrd="0" presId="urn:microsoft.com/office/officeart/2005/8/layout/orgChart1"/>
    <dgm:cxn modelId="{5340C9D7-9767-4101-B529-056EBF3033AD}" type="presParOf" srcId="{33A5F7B2-1EE1-47BC-9EFF-8DF0D61F2219}" destId="{BF591B44-A337-4B26-82E7-B3E57EC6DFA4}" srcOrd="0" destOrd="0" presId="urn:microsoft.com/office/officeart/2005/8/layout/orgChart1"/>
    <dgm:cxn modelId="{0B7DADBC-ACA9-413F-9F75-93F4820018AC}" type="presParOf" srcId="{33A5F7B2-1EE1-47BC-9EFF-8DF0D61F2219}" destId="{187920F0-16BF-4AD7-B8EE-1536478BB80B}" srcOrd="1" destOrd="0" presId="urn:microsoft.com/office/officeart/2005/8/layout/orgChart1"/>
    <dgm:cxn modelId="{ABAA361B-C97C-474F-A9BA-B23932CEC9F7}" type="presParOf" srcId="{187920F0-16BF-4AD7-B8EE-1536478BB80B}" destId="{1BDB2A58-5260-4044-919B-FA319CA4A678}" srcOrd="0" destOrd="0" presId="urn:microsoft.com/office/officeart/2005/8/layout/orgChart1"/>
    <dgm:cxn modelId="{3FC35C1C-D523-4DB4-A487-EA05F137E085}" type="presParOf" srcId="{1BDB2A58-5260-4044-919B-FA319CA4A678}" destId="{51B4C4EE-CBC5-4640-A701-59CEB739AAD5}" srcOrd="0" destOrd="0" presId="urn:microsoft.com/office/officeart/2005/8/layout/orgChart1"/>
    <dgm:cxn modelId="{4AC8E6E2-51CD-494D-899B-DC4D0C52D3D7}" type="presParOf" srcId="{1BDB2A58-5260-4044-919B-FA319CA4A678}" destId="{751220D7-6443-4241-87ED-DB278761A83B}" srcOrd="1" destOrd="0" presId="urn:microsoft.com/office/officeart/2005/8/layout/orgChart1"/>
    <dgm:cxn modelId="{071C2357-7953-43DB-A53A-2621CEEFF1D5}" type="presParOf" srcId="{187920F0-16BF-4AD7-B8EE-1536478BB80B}" destId="{3B7D4BD8-10B0-4142-A5DC-15300A2D53DF}" srcOrd="1" destOrd="0" presId="urn:microsoft.com/office/officeart/2005/8/layout/orgChart1"/>
    <dgm:cxn modelId="{7CFE3A7E-4C0A-4282-893B-E5E987BDC27F}" type="presParOf" srcId="{187920F0-16BF-4AD7-B8EE-1536478BB80B}" destId="{961206B3-FEBC-4B65-A554-E89059F3654E}" srcOrd="2" destOrd="0" presId="urn:microsoft.com/office/officeart/2005/8/layout/orgChart1"/>
    <dgm:cxn modelId="{14E535C4-1933-41C8-A8D7-D2B448918EBA}" type="presParOf" srcId="{33A5F7B2-1EE1-47BC-9EFF-8DF0D61F2219}" destId="{3BEFEBC2-5785-448F-B9CF-1D6CBE3A2E60}" srcOrd="2" destOrd="0" presId="urn:microsoft.com/office/officeart/2005/8/layout/orgChart1"/>
    <dgm:cxn modelId="{5FF972EB-A68F-4482-B1E3-2DDA76650A98}" type="presParOf" srcId="{33A5F7B2-1EE1-47BC-9EFF-8DF0D61F2219}" destId="{276B0A9F-E5EA-43E5-A0CD-DB7BEB020224}" srcOrd="3" destOrd="0" presId="urn:microsoft.com/office/officeart/2005/8/layout/orgChart1"/>
    <dgm:cxn modelId="{526D324D-D247-445F-A8C2-EC9BA6C3702B}" type="presParOf" srcId="{276B0A9F-E5EA-43E5-A0CD-DB7BEB020224}" destId="{BD237C67-F6D1-4C43-B768-E50BEE6D8109}" srcOrd="0" destOrd="0" presId="urn:microsoft.com/office/officeart/2005/8/layout/orgChart1"/>
    <dgm:cxn modelId="{F1F77421-A1F0-45B7-92D5-E0C652D8B144}" type="presParOf" srcId="{BD237C67-F6D1-4C43-B768-E50BEE6D8109}" destId="{C2891BAA-6932-4545-BA2C-F4DA872ABD6A}" srcOrd="0" destOrd="0" presId="urn:microsoft.com/office/officeart/2005/8/layout/orgChart1"/>
    <dgm:cxn modelId="{A1B2B138-CEFB-4844-A280-83FD98715409}" type="presParOf" srcId="{BD237C67-F6D1-4C43-B768-E50BEE6D8109}" destId="{5F3C697A-D0EA-4755-8649-EB5571A3C8F1}" srcOrd="1" destOrd="0" presId="urn:microsoft.com/office/officeart/2005/8/layout/orgChart1"/>
    <dgm:cxn modelId="{2C4DBA51-54AE-45E8-B049-96E8E19A373C}" type="presParOf" srcId="{276B0A9F-E5EA-43E5-A0CD-DB7BEB020224}" destId="{867D3897-6C93-4233-973F-BC80CFA0F88F}" srcOrd="1" destOrd="0" presId="urn:microsoft.com/office/officeart/2005/8/layout/orgChart1"/>
    <dgm:cxn modelId="{98C60370-4F8A-466F-9BFB-C19ED82572BB}" type="presParOf" srcId="{276B0A9F-E5EA-43E5-A0CD-DB7BEB020224}" destId="{B66672C6-2623-484C-AB46-F582FC4B6C16}" srcOrd="2" destOrd="0" presId="urn:microsoft.com/office/officeart/2005/8/layout/orgChart1"/>
    <dgm:cxn modelId="{E9D3F239-F3CE-446E-BC73-B2A4ACB4DCDB}" type="presParOf" srcId="{33A5F7B2-1EE1-47BC-9EFF-8DF0D61F2219}" destId="{7C93D6DB-BABB-4F8B-A643-0176E36E0E4C}" srcOrd="4" destOrd="0" presId="urn:microsoft.com/office/officeart/2005/8/layout/orgChart1"/>
    <dgm:cxn modelId="{44140863-9A99-4373-89FD-C792591D805A}" type="presParOf" srcId="{33A5F7B2-1EE1-47BC-9EFF-8DF0D61F2219}" destId="{03F8FEF1-3F6D-43BA-976D-1051DD81ADC7}" srcOrd="5" destOrd="0" presId="urn:microsoft.com/office/officeart/2005/8/layout/orgChart1"/>
    <dgm:cxn modelId="{CA01F917-D3FD-4374-AC56-11733DACE401}" type="presParOf" srcId="{03F8FEF1-3F6D-43BA-976D-1051DD81ADC7}" destId="{01C615C5-CAD1-4E0D-BE9F-6B04B435AC62}" srcOrd="0" destOrd="0" presId="urn:microsoft.com/office/officeart/2005/8/layout/orgChart1"/>
    <dgm:cxn modelId="{02969B34-7423-4FF5-B137-AA87AEB80B92}" type="presParOf" srcId="{01C615C5-CAD1-4E0D-BE9F-6B04B435AC62}" destId="{DF009CD1-D12D-49E6-A903-3F8BCED8FE65}" srcOrd="0" destOrd="0" presId="urn:microsoft.com/office/officeart/2005/8/layout/orgChart1"/>
    <dgm:cxn modelId="{CDBCC743-3AE6-4328-A1FD-14B008E8F3F8}" type="presParOf" srcId="{01C615C5-CAD1-4E0D-BE9F-6B04B435AC62}" destId="{6B4AC06B-646E-468B-B5E1-72084EB45CC7}" srcOrd="1" destOrd="0" presId="urn:microsoft.com/office/officeart/2005/8/layout/orgChart1"/>
    <dgm:cxn modelId="{7F25F2F0-66FD-448E-BB2B-FD729CB7D2A9}" type="presParOf" srcId="{03F8FEF1-3F6D-43BA-976D-1051DD81ADC7}" destId="{D1D69A2C-A4C9-432C-BB4D-B687591BB2FF}" srcOrd="1" destOrd="0" presId="urn:microsoft.com/office/officeart/2005/8/layout/orgChart1"/>
    <dgm:cxn modelId="{192A9CDD-14C0-4FE1-BD01-DCFDA6483344}" type="presParOf" srcId="{03F8FEF1-3F6D-43BA-976D-1051DD81ADC7}" destId="{88E57E37-75C3-4538-A415-FD691365B5C3}" srcOrd="2" destOrd="0" presId="urn:microsoft.com/office/officeart/2005/8/layout/orgChart1"/>
    <dgm:cxn modelId="{EF2AF872-FF1B-495F-9C9E-1BFF1FD2EDEF}" type="presParOf" srcId="{33A5F7B2-1EE1-47BC-9EFF-8DF0D61F2219}" destId="{20138573-C6C0-475B-AA61-E023F309DDF9}" srcOrd="6" destOrd="0" presId="urn:microsoft.com/office/officeart/2005/8/layout/orgChart1"/>
    <dgm:cxn modelId="{7CC9FE5F-99F7-4E9A-9CA5-96E04E805E7A}" type="presParOf" srcId="{33A5F7B2-1EE1-47BC-9EFF-8DF0D61F2219}" destId="{D504F0E9-44E4-463B-B263-F05A7A9E9B53}" srcOrd="7" destOrd="0" presId="urn:microsoft.com/office/officeart/2005/8/layout/orgChart1"/>
    <dgm:cxn modelId="{FB86F44C-F78A-4F47-A65E-4E9E5429DB15}" type="presParOf" srcId="{D504F0E9-44E4-463B-B263-F05A7A9E9B53}" destId="{1F693312-2927-414D-988E-894697123713}" srcOrd="0" destOrd="0" presId="urn:microsoft.com/office/officeart/2005/8/layout/orgChart1"/>
    <dgm:cxn modelId="{A34DF210-95A9-4A1A-B59C-C3FD7B37723D}" type="presParOf" srcId="{1F693312-2927-414D-988E-894697123713}" destId="{5ABACAAD-13D0-4047-95B2-BC6B0210A891}" srcOrd="0" destOrd="0" presId="urn:microsoft.com/office/officeart/2005/8/layout/orgChart1"/>
    <dgm:cxn modelId="{848FDC8C-B5C7-4C1C-B70F-92FBFB4F3A48}" type="presParOf" srcId="{1F693312-2927-414D-988E-894697123713}" destId="{EE2DDDB1-16E9-49FE-9441-91C5166C974C}" srcOrd="1" destOrd="0" presId="urn:microsoft.com/office/officeart/2005/8/layout/orgChart1"/>
    <dgm:cxn modelId="{96D42265-7327-466E-8BC1-C7F1B1A31A12}" type="presParOf" srcId="{D504F0E9-44E4-463B-B263-F05A7A9E9B53}" destId="{BFE57C84-063A-47EB-B103-370ECB8F52F8}" srcOrd="1" destOrd="0" presId="urn:microsoft.com/office/officeart/2005/8/layout/orgChart1"/>
    <dgm:cxn modelId="{E57CDB2E-EB2F-46C9-AB55-4A6F247642A6}" type="presParOf" srcId="{D504F0E9-44E4-463B-B263-F05A7A9E9B53}" destId="{68C758ED-4019-4D39-BE01-DD5B8F090CC0}" srcOrd="2" destOrd="0" presId="urn:microsoft.com/office/officeart/2005/8/layout/orgChart1"/>
    <dgm:cxn modelId="{4E1A39EF-5853-4750-9AC9-6FFF43E2E736}" type="presParOf" srcId="{33A5F7B2-1EE1-47BC-9EFF-8DF0D61F2219}" destId="{C83A8E91-B7A4-4AF0-A072-9562CF44F8BF}" srcOrd="8" destOrd="0" presId="urn:microsoft.com/office/officeart/2005/8/layout/orgChart1"/>
    <dgm:cxn modelId="{6F2300D6-73DC-441E-BC7E-D58F8A311808}" type="presParOf" srcId="{33A5F7B2-1EE1-47BC-9EFF-8DF0D61F2219}" destId="{DF6D8511-D69F-4336-A2E5-35DF66158173}" srcOrd="9" destOrd="0" presId="urn:microsoft.com/office/officeart/2005/8/layout/orgChart1"/>
    <dgm:cxn modelId="{52761E2D-F84E-46BB-BF84-D6957658E8F9}" type="presParOf" srcId="{DF6D8511-D69F-4336-A2E5-35DF66158173}" destId="{E16CB611-C060-4B3F-AFAA-B1498D3A26E6}" srcOrd="0" destOrd="0" presId="urn:microsoft.com/office/officeart/2005/8/layout/orgChart1"/>
    <dgm:cxn modelId="{3689AC6E-FE34-4C9F-BD93-98E442DBE713}" type="presParOf" srcId="{E16CB611-C060-4B3F-AFAA-B1498D3A26E6}" destId="{E27BFB77-8389-45CA-9AE8-280884C975D8}" srcOrd="0" destOrd="0" presId="urn:microsoft.com/office/officeart/2005/8/layout/orgChart1"/>
    <dgm:cxn modelId="{4CEF4CF7-8918-43B5-9DCC-1952413D75B6}" type="presParOf" srcId="{E16CB611-C060-4B3F-AFAA-B1498D3A26E6}" destId="{AF031B84-322C-498D-83EF-270347F18DAA}" srcOrd="1" destOrd="0" presId="urn:microsoft.com/office/officeart/2005/8/layout/orgChart1"/>
    <dgm:cxn modelId="{C6B40BC0-D502-40FA-8B1F-63B635E04623}" type="presParOf" srcId="{DF6D8511-D69F-4336-A2E5-35DF66158173}" destId="{4994AE23-80E8-415F-8DE3-CDEEC149F403}" srcOrd="1" destOrd="0" presId="urn:microsoft.com/office/officeart/2005/8/layout/orgChart1"/>
    <dgm:cxn modelId="{A358A4F4-A475-42EE-AC90-428DDC55E1FD}" type="presParOf" srcId="{DF6D8511-D69F-4336-A2E5-35DF66158173}" destId="{ECBFBD84-06F3-4DA2-96DC-AD70E2BA0ECB}" srcOrd="2" destOrd="0" presId="urn:microsoft.com/office/officeart/2005/8/layout/orgChart1"/>
    <dgm:cxn modelId="{18CACFFF-AA4A-4477-9E58-C72BF4A6D827}" type="presParOf" srcId="{33A5F7B2-1EE1-47BC-9EFF-8DF0D61F2219}" destId="{67DE0492-590D-46BE-B8A3-4CAA5989223E}" srcOrd="10" destOrd="0" presId="urn:microsoft.com/office/officeart/2005/8/layout/orgChart1"/>
    <dgm:cxn modelId="{F12C3B6D-1097-4514-BBD0-C8AAF880E3D3}" type="presParOf" srcId="{33A5F7B2-1EE1-47BC-9EFF-8DF0D61F2219}" destId="{C9219990-6842-4D5C-B238-71A3A938DE68}" srcOrd="11" destOrd="0" presId="urn:microsoft.com/office/officeart/2005/8/layout/orgChart1"/>
    <dgm:cxn modelId="{4A04966F-C1BD-45DE-98DA-9617BCAFA5A0}" type="presParOf" srcId="{C9219990-6842-4D5C-B238-71A3A938DE68}" destId="{35787ACC-EC3B-4268-9BA4-589F6A876009}" srcOrd="0" destOrd="0" presId="urn:microsoft.com/office/officeart/2005/8/layout/orgChart1"/>
    <dgm:cxn modelId="{F128D61B-8C69-4A2E-B1A6-5E69382D4F15}" type="presParOf" srcId="{35787ACC-EC3B-4268-9BA4-589F6A876009}" destId="{DD516875-5615-42CC-9B7D-DCDC1B262861}" srcOrd="0" destOrd="0" presId="urn:microsoft.com/office/officeart/2005/8/layout/orgChart1"/>
    <dgm:cxn modelId="{B276E828-A5F3-4ADB-91F5-C46EEE6925F8}" type="presParOf" srcId="{35787ACC-EC3B-4268-9BA4-589F6A876009}" destId="{A004BDED-420D-4B33-BD67-ECB9E3149FD0}" srcOrd="1" destOrd="0" presId="urn:microsoft.com/office/officeart/2005/8/layout/orgChart1"/>
    <dgm:cxn modelId="{BBAB38D0-56C1-4107-857B-1674B38202C5}" type="presParOf" srcId="{C9219990-6842-4D5C-B238-71A3A938DE68}" destId="{827BF936-AF13-40FA-9EC9-D50F28A48AB8}" srcOrd="1" destOrd="0" presId="urn:microsoft.com/office/officeart/2005/8/layout/orgChart1"/>
    <dgm:cxn modelId="{8FB2FF92-B2AA-4117-9045-0C26342E0217}" type="presParOf" srcId="{C9219990-6842-4D5C-B238-71A3A938DE68}" destId="{BEFA2763-1F88-4C9F-A068-D6E982731925}" srcOrd="2" destOrd="0" presId="urn:microsoft.com/office/officeart/2005/8/layout/orgChart1"/>
    <dgm:cxn modelId="{B91B2E68-3D94-4580-A3C0-1CC73CA49DE4}" type="presParOf" srcId="{654BB225-A5A5-4B0C-8283-21F044634C35}" destId="{2FA9383C-4D26-431C-94FD-A7FA1867E9F8}" srcOrd="2" destOrd="0" presId="urn:microsoft.com/office/officeart/2005/8/layout/orgChart1"/>
    <dgm:cxn modelId="{2E325646-805C-4838-BACB-9CEF54F22F79}" type="presParOf" srcId="{F35A1326-6758-4A34-BA0E-0B6B7354B47C}" destId="{6E67D80D-C28D-4CE4-AC53-BDCE47C0C292}" srcOrd="4" destOrd="0" presId="urn:microsoft.com/office/officeart/2005/8/layout/orgChart1"/>
    <dgm:cxn modelId="{0D243B2F-0B28-46EC-B3CE-8E45788657F6}" type="presParOf" srcId="{F35A1326-6758-4A34-BA0E-0B6B7354B47C}" destId="{40B7E848-F6C4-4E9C-ADAE-F8293BE0F236}" srcOrd="5" destOrd="0" presId="urn:microsoft.com/office/officeart/2005/8/layout/orgChart1"/>
    <dgm:cxn modelId="{19B1574F-3803-4FB8-8341-FD100F6AE13A}" type="presParOf" srcId="{40B7E848-F6C4-4E9C-ADAE-F8293BE0F236}" destId="{D946A09E-E6AC-4307-AE89-04A25F9EA4E7}" srcOrd="0" destOrd="0" presId="urn:microsoft.com/office/officeart/2005/8/layout/orgChart1"/>
    <dgm:cxn modelId="{D093176B-16CF-4386-8107-EAAD90B262A8}" type="presParOf" srcId="{D946A09E-E6AC-4307-AE89-04A25F9EA4E7}" destId="{CA9287C6-EE2A-481C-9E0A-CF279FD25563}" srcOrd="0" destOrd="0" presId="urn:microsoft.com/office/officeart/2005/8/layout/orgChart1"/>
    <dgm:cxn modelId="{9618DA6B-5B0D-4C3C-9659-A37DDBDF4B6C}" type="presParOf" srcId="{D946A09E-E6AC-4307-AE89-04A25F9EA4E7}" destId="{DA4C4288-EDF8-4528-BD1F-2E4817F337A9}" srcOrd="1" destOrd="0" presId="urn:microsoft.com/office/officeart/2005/8/layout/orgChart1"/>
    <dgm:cxn modelId="{AE4FE3C7-7962-4B76-A227-EC37E1B1DBB0}" type="presParOf" srcId="{40B7E848-F6C4-4E9C-ADAE-F8293BE0F236}" destId="{B0FE5486-1CD5-49CD-871B-9AC6DBEFBC70}" srcOrd="1" destOrd="0" presId="urn:microsoft.com/office/officeart/2005/8/layout/orgChart1"/>
    <dgm:cxn modelId="{4EE6D90D-F003-4423-BF23-5F060F751CB9}" type="presParOf" srcId="{40B7E848-F6C4-4E9C-ADAE-F8293BE0F236}" destId="{21C1038D-1707-41FF-949E-17C753CE1779}" srcOrd="2" destOrd="0" presId="urn:microsoft.com/office/officeart/2005/8/layout/orgChart1"/>
    <dgm:cxn modelId="{D4945683-D49D-4F1F-B703-AD2BA37E2A62}" type="presParOf" srcId="{327AD697-64C7-4BF1-B439-9EB39D3A1F02}" destId="{EEF410EE-1A84-45D6-85D2-F885DB4394C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4069ADFD-558D-4419-8188-085ADC27C91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7C1B376-EFD0-4C75-A5FE-8CD5D1D2E249}">
      <dgm:prSet phldrT="[Text]"/>
      <dgm:spPr/>
      <dgm:t>
        <a:bodyPr/>
        <a:lstStyle/>
        <a:p>
          <a:r>
            <a:rPr lang="en-GB" dirty="0"/>
            <a:t>Associate Chief Pharmacist </a:t>
          </a:r>
        </a:p>
      </dgm:t>
    </dgm:pt>
    <dgm:pt modelId="{B2D8EFC7-FFDB-4623-9A47-622E9A398F5F}" type="parTrans" cxnId="{F0F86B36-5681-4289-877F-593495FBE7A7}">
      <dgm:prSet/>
      <dgm:spPr/>
      <dgm:t>
        <a:bodyPr/>
        <a:lstStyle/>
        <a:p>
          <a:endParaRPr lang="en-GB"/>
        </a:p>
      </dgm:t>
    </dgm:pt>
    <dgm:pt modelId="{074103A0-4703-4567-A235-02860E434F2C}" type="sibTrans" cxnId="{F0F86B36-5681-4289-877F-593495FBE7A7}">
      <dgm:prSet/>
      <dgm:spPr/>
      <dgm:t>
        <a:bodyPr/>
        <a:lstStyle/>
        <a:p>
          <a:endParaRPr lang="en-GB"/>
        </a:p>
      </dgm:t>
    </dgm:pt>
    <dgm:pt modelId="{2503049F-72DB-4622-9060-517501D8E187}">
      <dgm:prSet phldrT="[Text]"/>
      <dgm:spPr/>
      <dgm:t>
        <a:bodyPr/>
        <a:lstStyle/>
        <a:p>
          <a:r>
            <a:rPr lang="en-GB" dirty="0"/>
            <a:t>Senior Medicines Optimisation Pharmacist </a:t>
          </a:r>
        </a:p>
      </dgm:t>
    </dgm:pt>
    <dgm:pt modelId="{66C264C4-04C5-4B53-8A81-4C6B83298F2E}" type="parTrans" cxnId="{FA59DC36-398C-4332-BCF0-FAE6FE8046CF}">
      <dgm:prSet/>
      <dgm:spPr/>
      <dgm:t>
        <a:bodyPr/>
        <a:lstStyle/>
        <a:p>
          <a:endParaRPr lang="en-GB"/>
        </a:p>
      </dgm:t>
    </dgm:pt>
    <dgm:pt modelId="{386F9099-636D-4C22-987E-E1A6AAE178E9}" type="sibTrans" cxnId="{FA59DC36-398C-4332-BCF0-FAE6FE8046CF}">
      <dgm:prSet/>
      <dgm:spPr/>
      <dgm:t>
        <a:bodyPr/>
        <a:lstStyle/>
        <a:p>
          <a:endParaRPr lang="en-GB"/>
        </a:p>
      </dgm:t>
    </dgm:pt>
    <dgm:pt modelId="{18D58D78-BFCC-4A76-ADE8-3D58E6E80A92}">
      <dgm:prSet phldrT="[Text]"/>
      <dgm:spPr/>
      <dgm:t>
        <a:bodyPr/>
        <a:lstStyle/>
        <a:p>
          <a:r>
            <a:rPr lang="en-GB" dirty="0"/>
            <a:t>Senior Medicines Optimisation Pharmacist </a:t>
          </a:r>
        </a:p>
      </dgm:t>
    </dgm:pt>
    <dgm:pt modelId="{918BC4BD-A70E-41CB-8FFB-46CDA5EDD799}" type="parTrans" cxnId="{FFE36878-700A-4F5D-987B-97A6C0EA3756}">
      <dgm:prSet/>
      <dgm:spPr/>
      <dgm:t>
        <a:bodyPr/>
        <a:lstStyle/>
        <a:p>
          <a:endParaRPr lang="en-GB"/>
        </a:p>
      </dgm:t>
    </dgm:pt>
    <dgm:pt modelId="{3BE71E92-EEC0-4728-8994-A87469C8B874}" type="sibTrans" cxnId="{FFE36878-700A-4F5D-987B-97A6C0EA3756}">
      <dgm:prSet/>
      <dgm:spPr/>
      <dgm:t>
        <a:bodyPr/>
        <a:lstStyle/>
        <a:p>
          <a:endParaRPr lang="en-GB"/>
        </a:p>
      </dgm:t>
    </dgm:pt>
    <dgm:pt modelId="{A515F554-DD8F-4F80-801B-93C5F7815226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Medicines Optimisation Pharmacist </a:t>
          </a:r>
        </a:p>
      </dgm:t>
    </dgm:pt>
    <dgm:pt modelId="{34BDAD3C-07E2-4993-A063-A22DD472F1F0}" type="parTrans" cxnId="{A6BB0D81-51F9-4280-A60E-B480BD9D8054}">
      <dgm:prSet/>
      <dgm:spPr/>
      <dgm:t>
        <a:bodyPr/>
        <a:lstStyle/>
        <a:p>
          <a:endParaRPr lang="en-GB"/>
        </a:p>
      </dgm:t>
    </dgm:pt>
    <dgm:pt modelId="{62BB4055-F185-4E41-B7FD-2971B0C552F7}" type="sibTrans" cxnId="{A6BB0D81-51F9-4280-A60E-B480BD9D8054}">
      <dgm:prSet/>
      <dgm:spPr/>
      <dgm:t>
        <a:bodyPr/>
        <a:lstStyle/>
        <a:p>
          <a:endParaRPr lang="en-GB"/>
        </a:p>
      </dgm:t>
    </dgm:pt>
    <dgm:pt modelId="{CAB4757A-8029-4E66-A19D-BF26B323AA5D}">
      <dgm:prSet phldrT="[Text]"/>
      <dgm:spPr/>
      <dgm:t>
        <a:bodyPr/>
        <a:lstStyle/>
        <a:p>
          <a:r>
            <a:rPr lang="en-GB" dirty="0"/>
            <a:t>Medicines Optimisation Pharmacist </a:t>
          </a:r>
        </a:p>
      </dgm:t>
    </dgm:pt>
    <dgm:pt modelId="{826F2429-4454-4086-BA86-B49665AEAB72}" type="parTrans" cxnId="{00808F10-B4B4-4492-A86C-A8DA054FD411}">
      <dgm:prSet/>
      <dgm:spPr/>
      <dgm:t>
        <a:bodyPr/>
        <a:lstStyle/>
        <a:p>
          <a:endParaRPr lang="en-GB"/>
        </a:p>
      </dgm:t>
    </dgm:pt>
    <dgm:pt modelId="{6CC97E50-2D80-4E7B-824A-364A5E9FF5C7}" type="sibTrans" cxnId="{00808F10-B4B4-4492-A86C-A8DA054FD411}">
      <dgm:prSet/>
      <dgm:spPr/>
      <dgm:t>
        <a:bodyPr/>
        <a:lstStyle/>
        <a:p>
          <a:endParaRPr lang="en-GB"/>
        </a:p>
      </dgm:t>
    </dgm:pt>
    <dgm:pt modelId="{0964CD86-6144-430B-8660-6CD3E84E29A3}">
      <dgm:prSet phldrT="[Text]"/>
      <dgm:spPr/>
      <dgm:t>
        <a:bodyPr/>
        <a:lstStyle/>
        <a:p>
          <a:r>
            <a:rPr lang="en-GB" dirty="0"/>
            <a:t>Medicines Optimisation Pharmacist </a:t>
          </a:r>
        </a:p>
      </dgm:t>
    </dgm:pt>
    <dgm:pt modelId="{CFE69F43-4E2E-47D6-87A4-121981E6DEED}" type="parTrans" cxnId="{4E980104-0506-4B7A-874F-9DE2233DADCA}">
      <dgm:prSet/>
      <dgm:spPr/>
      <dgm:t>
        <a:bodyPr/>
        <a:lstStyle/>
        <a:p>
          <a:endParaRPr lang="en-GB"/>
        </a:p>
      </dgm:t>
    </dgm:pt>
    <dgm:pt modelId="{F2706389-ECAA-4BA6-9C70-7FF60AAD3310}" type="sibTrans" cxnId="{4E980104-0506-4B7A-874F-9DE2233DADCA}">
      <dgm:prSet/>
      <dgm:spPr/>
      <dgm:t>
        <a:bodyPr/>
        <a:lstStyle/>
        <a:p>
          <a:endParaRPr lang="en-GB"/>
        </a:p>
      </dgm:t>
    </dgm:pt>
    <dgm:pt modelId="{ABC3E267-8F99-48D9-A192-57D12A467F0D}">
      <dgm:prSet phldrT="[Text]"/>
      <dgm:spPr/>
      <dgm:t>
        <a:bodyPr/>
        <a:lstStyle/>
        <a:p>
          <a:r>
            <a:rPr lang="en-GB" dirty="0"/>
            <a:t>Medicines Optimisation Pharmacist</a:t>
          </a:r>
        </a:p>
      </dgm:t>
    </dgm:pt>
    <dgm:pt modelId="{43CC6777-1BE0-481F-A92D-8157FC74E370}" type="parTrans" cxnId="{CF2EE695-FE8C-421F-BF2F-5FAE26A8669F}">
      <dgm:prSet/>
      <dgm:spPr/>
      <dgm:t>
        <a:bodyPr/>
        <a:lstStyle/>
        <a:p>
          <a:endParaRPr lang="en-GB"/>
        </a:p>
      </dgm:t>
    </dgm:pt>
    <dgm:pt modelId="{36EE0CA3-19C1-4E02-93B0-4A73C4A3DDFD}" type="sibTrans" cxnId="{CF2EE695-FE8C-421F-BF2F-5FAE26A8669F}">
      <dgm:prSet/>
      <dgm:spPr/>
      <dgm:t>
        <a:bodyPr/>
        <a:lstStyle/>
        <a:p>
          <a:endParaRPr lang="en-GB"/>
        </a:p>
      </dgm:t>
    </dgm:pt>
    <dgm:pt modelId="{07E5FDD1-4651-4951-ABD8-FC57C372BC5A}">
      <dgm:prSet phldrT="[Text]"/>
      <dgm:spPr/>
      <dgm:t>
        <a:bodyPr/>
        <a:lstStyle/>
        <a:p>
          <a:r>
            <a:rPr lang="en-GB" dirty="0"/>
            <a:t>Medicines Optimisation Pharmacist </a:t>
          </a:r>
        </a:p>
      </dgm:t>
    </dgm:pt>
    <dgm:pt modelId="{7981B16E-68A4-455C-9E9B-F29B58B04BFA}" type="parTrans" cxnId="{59BCC6EB-8A7D-4144-A7A2-82631C33DF18}">
      <dgm:prSet/>
      <dgm:spPr/>
      <dgm:t>
        <a:bodyPr/>
        <a:lstStyle/>
        <a:p>
          <a:endParaRPr lang="en-GB"/>
        </a:p>
      </dgm:t>
    </dgm:pt>
    <dgm:pt modelId="{0350EAE9-9F6E-49AC-9121-C6770C359857}" type="sibTrans" cxnId="{59BCC6EB-8A7D-4144-A7A2-82631C33DF18}">
      <dgm:prSet/>
      <dgm:spPr/>
      <dgm:t>
        <a:bodyPr/>
        <a:lstStyle/>
        <a:p>
          <a:endParaRPr lang="en-GB"/>
        </a:p>
      </dgm:t>
    </dgm:pt>
    <dgm:pt modelId="{D6AED909-F1DB-4D7B-B052-67679F305DC5}">
      <dgm:prSet phldrT="[Text]"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Medicines Optimisation Pharmacist </a:t>
          </a:r>
        </a:p>
      </dgm:t>
    </dgm:pt>
    <dgm:pt modelId="{31078D00-0CFB-472C-8B80-BBD18430E918}" type="parTrans" cxnId="{E20C3448-CA4B-4F78-B9CF-589030575B5E}">
      <dgm:prSet/>
      <dgm:spPr/>
      <dgm:t>
        <a:bodyPr/>
        <a:lstStyle/>
        <a:p>
          <a:endParaRPr lang="en-GB"/>
        </a:p>
      </dgm:t>
    </dgm:pt>
    <dgm:pt modelId="{6D8A60F3-8002-4D65-9CD5-83C71B007CD7}" type="sibTrans" cxnId="{E20C3448-CA4B-4F78-B9CF-589030575B5E}">
      <dgm:prSet/>
      <dgm:spPr/>
      <dgm:t>
        <a:bodyPr/>
        <a:lstStyle/>
        <a:p>
          <a:endParaRPr lang="en-GB"/>
        </a:p>
      </dgm:t>
    </dgm:pt>
    <dgm:pt modelId="{674EE76A-A83A-473A-A766-3A496990312F}">
      <dgm:prSet phldrT="[Text]"/>
      <dgm:spPr/>
      <dgm:t>
        <a:bodyPr/>
        <a:lstStyle/>
        <a:p>
          <a:r>
            <a:rPr lang="en-GB" dirty="0"/>
            <a:t>Medicines Optimisation Pharmacist </a:t>
          </a:r>
        </a:p>
      </dgm:t>
    </dgm:pt>
    <dgm:pt modelId="{CE2BC5A3-5E5B-4DB4-9537-0160E0B66597}" type="parTrans" cxnId="{DFBA0E90-5904-4847-8DE2-3D8A18D1DE14}">
      <dgm:prSet/>
      <dgm:spPr/>
      <dgm:t>
        <a:bodyPr/>
        <a:lstStyle/>
        <a:p>
          <a:endParaRPr lang="en-GB"/>
        </a:p>
      </dgm:t>
    </dgm:pt>
    <dgm:pt modelId="{5E88F92D-6BEA-4509-90A7-C96AE5176EAE}" type="sibTrans" cxnId="{DFBA0E90-5904-4847-8DE2-3D8A18D1DE14}">
      <dgm:prSet/>
      <dgm:spPr/>
      <dgm:t>
        <a:bodyPr/>
        <a:lstStyle/>
        <a:p>
          <a:endParaRPr lang="en-GB"/>
        </a:p>
      </dgm:t>
    </dgm:pt>
    <dgm:pt modelId="{8A1EFB17-A29F-4A99-8516-162220364769}">
      <dgm:prSet phldrT="[Text]"/>
      <dgm:spPr/>
      <dgm:t>
        <a:bodyPr/>
        <a:lstStyle/>
        <a:p>
          <a:r>
            <a:rPr lang="en-GB" dirty="0"/>
            <a:t>Medicines Optimisation Pharmacist </a:t>
          </a:r>
        </a:p>
      </dgm:t>
    </dgm:pt>
    <dgm:pt modelId="{04F633ED-AFD8-4003-8C0C-27BA8D06E08E}" type="parTrans" cxnId="{627A0B5C-A334-40C4-B71F-09E0D285D198}">
      <dgm:prSet/>
      <dgm:spPr/>
      <dgm:t>
        <a:bodyPr/>
        <a:lstStyle/>
        <a:p>
          <a:endParaRPr lang="en-GB"/>
        </a:p>
      </dgm:t>
    </dgm:pt>
    <dgm:pt modelId="{0AF9228B-D8C1-411F-9370-7296136FB6BD}" type="sibTrans" cxnId="{627A0B5C-A334-40C4-B71F-09E0D285D198}">
      <dgm:prSet/>
      <dgm:spPr/>
      <dgm:t>
        <a:bodyPr/>
        <a:lstStyle/>
        <a:p>
          <a:endParaRPr lang="en-GB"/>
        </a:p>
      </dgm:t>
    </dgm:pt>
    <dgm:pt modelId="{ADCA198F-FD86-4ADA-89A9-F6305E0F5314}">
      <dgm:prSet phldrT="[Text]"/>
      <dgm:spPr/>
      <dgm:t>
        <a:bodyPr/>
        <a:lstStyle/>
        <a:p>
          <a:r>
            <a:rPr lang="en-GB" dirty="0"/>
            <a:t>Medicines Optimisation Pharmacist </a:t>
          </a:r>
        </a:p>
      </dgm:t>
    </dgm:pt>
    <dgm:pt modelId="{F1DAEAEF-4D0F-4DB8-9F2D-7594292AF2EF}" type="parTrans" cxnId="{D395F0AD-6B83-4997-B440-8D4EEDAE748E}">
      <dgm:prSet/>
      <dgm:spPr/>
      <dgm:t>
        <a:bodyPr/>
        <a:lstStyle/>
        <a:p>
          <a:endParaRPr lang="en-GB"/>
        </a:p>
      </dgm:t>
    </dgm:pt>
    <dgm:pt modelId="{781ABA4C-7B5D-4F6C-8054-15B0BF63BAD9}" type="sibTrans" cxnId="{D395F0AD-6B83-4997-B440-8D4EEDAE748E}">
      <dgm:prSet/>
      <dgm:spPr/>
      <dgm:t>
        <a:bodyPr/>
        <a:lstStyle/>
        <a:p>
          <a:endParaRPr lang="en-GB"/>
        </a:p>
      </dgm:t>
    </dgm:pt>
    <dgm:pt modelId="{9FBF716B-1F90-4E87-B1CB-96E915C0C53D}">
      <dgm:prSet phldrT="[Text]"/>
      <dgm:spPr/>
      <dgm:t>
        <a:bodyPr/>
        <a:lstStyle/>
        <a:p>
          <a:r>
            <a:rPr lang="en-GB" dirty="0"/>
            <a:t>Medicines Optimisation Pharmacist</a:t>
          </a:r>
        </a:p>
      </dgm:t>
    </dgm:pt>
    <dgm:pt modelId="{56B7C955-52D4-478B-9E5A-C00DBCBE321D}" type="parTrans" cxnId="{E4C7CCA4-3949-40D9-A7A1-584D3A87C563}">
      <dgm:prSet/>
      <dgm:spPr/>
      <dgm:t>
        <a:bodyPr/>
        <a:lstStyle/>
        <a:p>
          <a:endParaRPr lang="en-GB"/>
        </a:p>
      </dgm:t>
    </dgm:pt>
    <dgm:pt modelId="{CFC7B72B-E6BF-406A-815A-04A34160D08D}" type="sibTrans" cxnId="{E4C7CCA4-3949-40D9-A7A1-584D3A87C563}">
      <dgm:prSet/>
      <dgm:spPr/>
      <dgm:t>
        <a:bodyPr/>
        <a:lstStyle/>
        <a:p>
          <a:endParaRPr lang="en-GB"/>
        </a:p>
      </dgm:t>
    </dgm:pt>
    <dgm:pt modelId="{44CF3D73-EDD8-45B5-A2FB-96E1C254A498}">
      <dgm:prSet/>
      <dgm:spPr/>
      <dgm:t>
        <a:bodyPr/>
        <a:lstStyle/>
        <a:p>
          <a:r>
            <a:rPr lang="en-GB" dirty="0"/>
            <a:t>Medicines Optimisation Pharmacist</a:t>
          </a:r>
        </a:p>
      </dgm:t>
    </dgm:pt>
    <dgm:pt modelId="{10281282-EA6C-4846-83B5-A9A4268BA320}" type="parTrans" cxnId="{38FFBC3A-8591-49C0-BD45-0A1EDFF9388B}">
      <dgm:prSet/>
      <dgm:spPr/>
      <dgm:t>
        <a:bodyPr/>
        <a:lstStyle/>
        <a:p>
          <a:endParaRPr lang="en-GB"/>
        </a:p>
      </dgm:t>
    </dgm:pt>
    <dgm:pt modelId="{CDFAB7B2-6577-491A-BD48-485FA3D8430C}" type="sibTrans" cxnId="{38FFBC3A-8591-49C0-BD45-0A1EDFF9388B}">
      <dgm:prSet/>
      <dgm:spPr/>
      <dgm:t>
        <a:bodyPr/>
        <a:lstStyle/>
        <a:p>
          <a:endParaRPr lang="en-GB"/>
        </a:p>
      </dgm:t>
    </dgm:pt>
    <dgm:pt modelId="{563D873F-5AA1-4A59-A608-0C152B69632A}" type="pres">
      <dgm:prSet presAssocID="{4069ADFD-558D-4419-8188-085ADC27C91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B383F19-FE66-44A4-9A4B-CE281250B96D}" type="pres">
      <dgm:prSet presAssocID="{27C1B376-EFD0-4C75-A5FE-8CD5D1D2E249}" presName="hierRoot1" presStyleCnt="0">
        <dgm:presLayoutVars>
          <dgm:hierBranch val="init"/>
        </dgm:presLayoutVars>
      </dgm:prSet>
      <dgm:spPr/>
    </dgm:pt>
    <dgm:pt modelId="{99C65D29-86D7-4CAA-9842-C2F01037C432}" type="pres">
      <dgm:prSet presAssocID="{27C1B376-EFD0-4C75-A5FE-8CD5D1D2E249}" presName="rootComposite1" presStyleCnt="0"/>
      <dgm:spPr/>
    </dgm:pt>
    <dgm:pt modelId="{D022A9D5-B2DC-4DC6-9903-8A0BFEA5FF0A}" type="pres">
      <dgm:prSet presAssocID="{27C1B376-EFD0-4C75-A5FE-8CD5D1D2E249}" presName="rootText1" presStyleLbl="node0" presStyleIdx="0" presStyleCnt="1">
        <dgm:presLayoutVars>
          <dgm:chPref val="3"/>
        </dgm:presLayoutVars>
      </dgm:prSet>
      <dgm:spPr/>
    </dgm:pt>
    <dgm:pt modelId="{D758144C-C722-470F-B5C3-4B25F9FD96F3}" type="pres">
      <dgm:prSet presAssocID="{27C1B376-EFD0-4C75-A5FE-8CD5D1D2E249}" presName="rootConnector1" presStyleLbl="node1" presStyleIdx="0" presStyleCnt="0"/>
      <dgm:spPr/>
    </dgm:pt>
    <dgm:pt modelId="{24F19560-AA93-464A-81C6-4497C015A3F5}" type="pres">
      <dgm:prSet presAssocID="{27C1B376-EFD0-4C75-A5FE-8CD5D1D2E249}" presName="hierChild2" presStyleCnt="0"/>
      <dgm:spPr/>
    </dgm:pt>
    <dgm:pt modelId="{9523094B-E8BF-4809-8286-3176B13118E2}" type="pres">
      <dgm:prSet presAssocID="{66C264C4-04C5-4B53-8A81-4C6B83298F2E}" presName="Name37" presStyleLbl="parChTrans1D2" presStyleIdx="0" presStyleCnt="2"/>
      <dgm:spPr/>
    </dgm:pt>
    <dgm:pt modelId="{781A0D46-E547-4A99-A98D-BBD20456A2E3}" type="pres">
      <dgm:prSet presAssocID="{2503049F-72DB-4622-9060-517501D8E187}" presName="hierRoot2" presStyleCnt="0">
        <dgm:presLayoutVars>
          <dgm:hierBranch val="hang"/>
        </dgm:presLayoutVars>
      </dgm:prSet>
      <dgm:spPr/>
    </dgm:pt>
    <dgm:pt modelId="{9D4712EB-FC71-4801-9869-6E03F77092B0}" type="pres">
      <dgm:prSet presAssocID="{2503049F-72DB-4622-9060-517501D8E187}" presName="rootComposite" presStyleCnt="0"/>
      <dgm:spPr/>
    </dgm:pt>
    <dgm:pt modelId="{0059FF13-45FA-41BA-9F96-68DC820DFA11}" type="pres">
      <dgm:prSet presAssocID="{2503049F-72DB-4622-9060-517501D8E187}" presName="rootText" presStyleLbl="node2" presStyleIdx="0" presStyleCnt="2">
        <dgm:presLayoutVars>
          <dgm:chPref val="3"/>
        </dgm:presLayoutVars>
      </dgm:prSet>
      <dgm:spPr/>
    </dgm:pt>
    <dgm:pt modelId="{0124E055-08F5-4A02-94D8-3DB0B1791F04}" type="pres">
      <dgm:prSet presAssocID="{2503049F-72DB-4622-9060-517501D8E187}" presName="rootConnector" presStyleLbl="node2" presStyleIdx="0" presStyleCnt="2"/>
      <dgm:spPr/>
    </dgm:pt>
    <dgm:pt modelId="{A4BAFB85-C541-40E3-B475-D94E6638CF86}" type="pres">
      <dgm:prSet presAssocID="{2503049F-72DB-4622-9060-517501D8E187}" presName="hierChild4" presStyleCnt="0"/>
      <dgm:spPr/>
    </dgm:pt>
    <dgm:pt modelId="{83EC7FEE-FD5D-4A9F-90EC-53D96A04156F}" type="pres">
      <dgm:prSet presAssocID="{34BDAD3C-07E2-4993-A063-A22DD472F1F0}" presName="Name48" presStyleLbl="parChTrans1D3" presStyleIdx="0" presStyleCnt="11"/>
      <dgm:spPr/>
    </dgm:pt>
    <dgm:pt modelId="{27A7FDA5-16BF-4021-AAFE-36E50648B4E8}" type="pres">
      <dgm:prSet presAssocID="{A515F554-DD8F-4F80-801B-93C5F7815226}" presName="hierRoot2" presStyleCnt="0">
        <dgm:presLayoutVars>
          <dgm:hierBranch val="init"/>
        </dgm:presLayoutVars>
      </dgm:prSet>
      <dgm:spPr/>
    </dgm:pt>
    <dgm:pt modelId="{C364C8D0-E538-48D4-8721-A82249E8A5BD}" type="pres">
      <dgm:prSet presAssocID="{A515F554-DD8F-4F80-801B-93C5F7815226}" presName="rootComposite" presStyleCnt="0"/>
      <dgm:spPr/>
    </dgm:pt>
    <dgm:pt modelId="{48337393-5908-4817-BCE5-952CC376A15E}" type="pres">
      <dgm:prSet presAssocID="{A515F554-DD8F-4F80-801B-93C5F7815226}" presName="rootText" presStyleLbl="node3" presStyleIdx="0" presStyleCnt="11">
        <dgm:presLayoutVars>
          <dgm:chPref val="3"/>
        </dgm:presLayoutVars>
      </dgm:prSet>
      <dgm:spPr/>
    </dgm:pt>
    <dgm:pt modelId="{6B31D4D1-371A-4191-90BE-789855301A4B}" type="pres">
      <dgm:prSet presAssocID="{A515F554-DD8F-4F80-801B-93C5F7815226}" presName="rootConnector" presStyleLbl="node3" presStyleIdx="0" presStyleCnt="11"/>
      <dgm:spPr/>
    </dgm:pt>
    <dgm:pt modelId="{787860AD-BB62-4EB3-8655-6833A3470BBB}" type="pres">
      <dgm:prSet presAssocID="{A515F554-DD8F-4F80-801B-93C5F7815226}" presName="hierChild4" presStyleCnt="0"/>
      <dgm:spPr/>
    </dgm:pt>
    <dgm:pt modelId="{DE2331C5-6D8D-4BF7-9AA4-FE9CF766FB42}" type="pres">
      <dgm:prSet presAssocID="{A515F554-DD8F-4F80-801B-93C5F7815226}" presName="hierChild5" presStyleCnt="0"/>
      <dgm:spPr/>
    </dgm:pt>
    <dgm:pt modelId="{3342AB26-E0EE-4BCE-A879-A9E49BFCB224}" type="pres">
      <dgm:prSet presAssocID="{826F2429-4454-4086-BA86-B49665AEAB72}" presName="Name48" presStyleLbl="parChTrans1D3" presStyleIdx="1" presStyleCnt="11"/>
      <dgm:spPr/>
    </dgm:pt>
    <dgm:pt modelId="{3AAEFBF9-D7CD-4ED9-8340-74E489F51D33}" type="pres">
      <dgm:prSet presAssocID="{CAB4757A-8029-4E66-A19D-BF26B323AA5D}" presName="hierRoot2" presStyleCnt="0">
        <dgm:presLayoutVars>
          <dgm:hierBranch val="init"/>
        </dgm:presLayoutVars>
      </dgm:prSet>
      <dgm:spPr/>
    </dgm:pt>
    <dgm:pt modelId="{FDBD335A-8CF1-4829-A2D8-02D36D639638}" type="pres">
      <dgm:prSet presAssocID="{CAB4757A-8029-4E66-A19D-BF26B323AA5D}" presName="rootComposite" presStyleCnt="0"/>
      <dgm:spPr/>
    </dgm:pt>
    <dgm:pt modelId="{52913F75-6343-44A4-8775-3801DB8DF8C2}" type="pres">
      <dgm:prSet presAssocID="{CAB4757A-8029-4E66-A19D-BF26B323AA5D}" presName="rootText" presStyleLbl="node3" presStyleIdx="1" presStyleCnt="11">
        <dgm:presLayoutVars>
          <dgm:chPref val="3"/>
        </dgm:presLayoutVars>
      </dgm:prSet>
      <dgm:spPr/>
    </dgm:pt>
    <dgm:pt modelId="{C0F3D8CD-D61D-4DC7-B09E-76C67FEFC9E0}" type="pres">
      <dgm:prSet presAssocID="{CAB4757A-8029-4E66-A19D-BF26B323AA5D}" presName="rootConnector" presStyleLbl="node3" presStyleIdx="1" presStyleCnt="11"/>
      <dgm:spPr/>
    </dgm:pt>
    <dgm:pt modelId="{032A70FB-6D58-4F19-87BA-521D5094EB77}" type="pres">
      <dgm:prSet presAssocID="{CAB4757A-8029-4E66-A19D-BF26B323AA5D}" presName="hierChild4" presStyleCnt="0"/>
      <dgm:spPr/>
    </dgm:pt>
    <dgm:pt modelId="{BBD51F4A-41F2-4E72-969C-19F8FE7EE5C8}" type="pres">
      <dgm:prSet presAssocID="{CAB4757A-8029-4E66-A19D-BF26B323AA5D}" presName="hierChild5" presStyleCnt="0"/>
      <dgm:spPr/>
    </dgm:pt>
    <dgm:pt modelId="{06F79A89-3BB5-4B42-AD25-2593AB74F8DD}" type="pres">
      <dgm:prSet presAssocID="{CFE69F43-4E2E-47D6-87A4-121981E6DEED}" presName="Name48" presStyleLbl="parChTrans1D3" presStyleIdx="2" presStyleCnt="11"/>
      <dgm:spPr/>
    </dgm:pt>
    <dgm:pt modelId="{8762E40D-0A52-46B4-B20F-FCA6BA85AE81}" type="pres">
      <dgm:prSet presAssocID="{0964CD86-6144-430B-8660-6CD3E84E29A3}" presName="hierRoot2" presStyleCnt="0">
        <dgm:presLayoutVars>
          <dgm:hierBranch val="init"/>
        </dgm:presLayoutVars>
      </dgm:prSet>
      <dgm:spPr/>
    </dgm:pt>
    <dgm:pt modelId="{FDD256F8-321C-4A95-B9FC-1A9A089DBBFA}" type="pres">
      <dgm:prSet presAssocID="{0964CD86-6144-430B-8660-6CD3E84E29A3}" presName="rootComposite" presStyleCnt="0"/>
      <dgm:spPr/>
    </dgm:pt>
    <dgm:pt modelId="{2A93CF58-39CD-41E5-AEE8-F7808084CA08}" type="pres">
      <dgm:prSet presAssocID="{0964CD86-6144-430B-8660-6CD3E84E29A3}" presName="rootText" presStyleLbl="node3" presStyleIdx="2" presStyleCnt="11">
        <dgm:presLayoutVars>
          <dgm:chPref val="3"/>
        </dgm:presLayoutVars>
      </dgm:prSet>
      <dgm:spPr/>
    </dgm:pt>
    <dgm:pt modelId="{A039BA94-A6C5-4D55-B376-DB0142440046}" type="pres">
      <dgm:prSet presAssocID="{0964CD86-6144-430B-8660-6CD3E84E29A3}" presName="rootConnector" presStyleLbl="node3" presStyleIdx="2" presStyleCnt="11"/>
      <dgm:spPr/>
    </dgm:pt>
    <dgm:pt modelId="{4900C380-91C3-4265-B105-BD40D129FEB7}" type="pres">
      <dgm:prSet presAssocID="{0964CD86-6144-430B-8660-6CD3E84E29A3}" presName="hierChild4" presStyleCnt="0"/>
      <dgm:spPr/>
    </dgm:pt>
    <dgm:pt modelId="{ABEE6325-A905-4EDF-B483-6CC38DF55666}" type="pres">
      <dgm:prSet presAssocID="{0964CD86-6144-430B-8660-6CD3E84E29A3}" presName="hierChild5" presStyleCnt="0"/>
      <dgm:spPr/>
    </dgm:pt>
    <dgm:pt modelId="{5EFCE6CC-DF41-4CC9-9FBF-4621612DB378}" type="pres">
      <dgm:prSet presAssocID="{43CC6777-1BE0-481F-A92D-8157FC74E370}" presName="Name48" presStyleLbl="parChTrans1D3" presStyleIdx="3" presStyleCnt="11"/>
      <dgm:spPr/>
    </dgm:pt>
    <dgm:pt modelId="{4D43902D-C9AC-4ABB-A5AB-C437BAF20955}" type="pres">
      <dgm:prSet presAssocID="{ABC3E267-8F99-48D9-A192-57D12A467F0D}" presName="hierRoot2" presStyleCnt="0">
        <dgm:presLayoutVars>
          <dgm:hierBranch val="init"/>
        </dgm:presLayoutVars>
      </dgm:prSet>
      <dgm:spPr/>
    </dgm:pt>
    <dgm:pt modelId="{30DE62B2-B3FE-44BF-B922-AC55E1CEE613}" type="pres">
      <dgm:prSet presAssocID="{ABC3E267-8F99-48D9-A192-57D12A467F0D}" presName="rootComposite" presStyleCnt="0"/>
      <dgm:spPr/>
    </dgm:pt>
    <dgm:pt modelId="{F222E418-3B7E-47B8-852D-0B176B5B5587}" type="pres">
      <dgm:prSet presAssocID="{ABC3E267-8F99-48D9-A192-57D12A467F0D}" presName="rootText" presStyleLbl="node3" presStyleIdx="3" presStyleCnt="11">
        <dgm:presLayoutVars>
          <dgm:chPref val="3"/>
        </dgm:presLayoutVars>
      </dgm:prSet>
      <dgm:spPr/>
    </dgm:pt>
    <dgm:pt modelId="{82BEFEB7-93AA-437A-9DEA-38D8575179C3}" type="pres">
      <dgm:prSet presAssocID="{ABC3E267-8F99-48D9-A192-57D12A467F0D}" presName="rootConnector" presStyleLbl="node3" presStyleIdx="3" presStyleCnt="11"/>
      <dgm:spPr/>
    </dgm:pt>
    <dgm:pt modelId="{F9994612-0A35-43A8-AB3B-73F24264588D}" type="pres">
      <dgm:prSet presAssocID="{ABC3E267-8F99-48D9-A192-57D12A467F0D}" presName="hierChild4" presStyleCnt="0"/>
      <dgm:spPr/>
    </dgm:pt>
    <dgm:pt modelId="{3C503809-517C-42CF-AC32-135B7CD86003}" type="pres">
      <dgm:prSet presAssocID="{ABC3E267-8F99-48D9-A192-57D12A467F0D}" presName="hierChild5" presStyleCnt="0"/>
      <dgm:spPr/>
    </dgm:pt>
    <dgm:pt modelId="{CEB309C6-B3D0-4181-B2D3-A4FFF56DAC07}" type="pres">
      <dgm:prSet presAssocID="{7981B16E-68A4-455C-9E9B-F29B58B04BFA}" presName="Name48" presStyleLbl="parChTrans1D3" presStyleIdx="4" presStyleCnt="11"/>
      <dgm:spPr/>
    </dgm:pt>
    <dgm:pt modelId="{8B0FFA8D-603F-446E-9561-8E11FF27F61F}" type="pres">
      <dgm:prSet presAssocID="{07E5FDD1-4651-4951-ABD8-FC57C372BC5A}" presName="hierRoot2" presStyleCnt="0">
        <dgm:presLayoutVars>
          <dgm:hierBranch val="init"/>
        </dgm:presLayoutVars>
      </dgm:prSet>
      <dgm:spPr/>
    </dgm:pt>
    <dgm:pt modelId="{EFBD2D53-279C-402F-865E-B04FD60CE8C5}" type="pres">
      <dgm:prSet presAssocID="{07E5FDD1-4651-4951-ABD8-FC57C372BC5A}" presName="rootComposite" presStyleCnt="0"/>
      <dgm:spPr/>
    </dgm:pt>
    <dgm:pt modelId="{0DC0C685-FFA3-44D5-88A3-C8A443DBCE8F}" type="pres">
      <dgm:prSet presAssocID="{07E5FDD1-4651-4951-ABD8-FC57C372BC5A}" presName="rootText" presStyleLbl="node3" presStyleIdx="4" presStyleCnt="11">
        <dgm:presLayoutVars>
          <dgm:chPref val="3"/>
        </dgm:presLayoutVars>
      </dgm:prSet>
      <dgm:spPr/>
    </dgm:pt>
    <dgm:pt modelId="{A0A14EC6-E650-4AE1-9C2D-F6A677CFA9B1}" type="pres">
      <dgm:prSet presAssocID="{07E5FDD1-4651-4951-ABD8-FC57C372BC5A}" presName="rootConnector" presStyleLbl="node3" presStyleIdx="4" presStyleCnt="11"/>
      <dgm:spPr/>
    </dgm:pt>
    <dgm:pt modelId="{EF20EE94-B13B-440E-A0BD-955C0BED8A06}" type="pres">
      <dgm:prSet presAssocID="{07E5FDD1-4651-4951-ABD8-FC57C372BC5A}" presName="hierChild4" presStyleCnt="0"/>
      <dgm:spPr/>
    </dgm:pt>
    <dgm:pt modelId="{E5273555-CD32-4A7D-A1E9-46451B22A49A}" type="pres">
      <dgm:prSet presAssocID="{07E5FDD1-4651-4951-ABD8-FC57C372BC5A}" presName="hierChild5" presStyleCnt="0"/>
      <dgm:spPr/>
    </dgm:pt>
    <dgm:pt modelId="{53F53E7F-270E-45C7-8917-307B2622A993}" type="pres">
      <dgm:prSet presAssocID="{31078D00-0CFB-472C-8B80-BBD18430E918}" presName="Name48" presStyleLbl="parChTrans1D3" presStyleIdx="5" presStyleCnt="11"/>
      <dgm:spPr/>
    </dgm:pt>
    <dgm:pt modelId="{FC870B3D-082F-48FB-9356-375B1B1067AF}" type="pres">
      <dgm:prSet presAssocID="{D6AED909-F1DB-4D7B-B052-67679F305DC5}" presName="hierRoot2" presStyleCnt="0">
        <dgm:presLayoutVars>
          <dgm:hierBranch val="init"/>
        </dgm:presLayoutVars>
      </dgm:prSet>
      <dgm:spPr/>
    </dgm:pt>
    <dgm:pt modelId="{7BC5E2D3-85A9-4647-91F0-903AC8A54F2F}" type="pres">
      <dgm:prSet presAssocID="{D6AED909-F1DB-4D7B-B052-67679F305DC5}" presName="rootComposite" presStyleCnt="0"/>
      <dgm:spPr/>
    </dgm:pt>
    <dgm:pt modelId="{506B96CD-28B6-44BC-B406-47A0DA420A1F}" type="pres">
      <dgm:prSet presAssocID="{D6AED909-F1DB-4D7B-B052-67679F305DC5}" presName="rootText" presStyleLbl="node3" presStyleIdx="5" presStyleCnt="11">
        <dgm:presLayoutVars>
          <dgm:chPref val="3"/>
        </dgm:presLayoutVars>
      </dgm:prSet>
      <dgm:spPr/>
    </dgm:pt>
    <dgm:pt modelId="{8F4D22AC-C847-42F3-8C84-E1510E7F5DA1}" type="pres">
      <dgm:prSet presAssocID="{D6AED909-F1DB-4D7B-B052-67679F305DC5}" presName="rootConnector" presStyleLbl="node3" presStyleIdx="5" presStyleCnt="11"/>
      <dgm:spPr/>
    </dgm:pt>
    <dgm:pt modelId="{F2E5BA93-02F4-4751-B3EB-D702BD2E72AC}" type="pres">
      <dgm:prSet presAssocID="{D6AED909-F1DB-4D7B-B052-67679F305DC5}" presName="hierChild4" presStyleCnt="0"/>
      <dgm:spPr/>
    </dgm:pt>
    <dgm:pt modelId="{5FA0A23C-82B6-4E1E-95F0-975AF651FE78}" type="pres">
      <dgm:prSet presAssocID="{D6AED909-F1DB-4D7B-B052-67679F305DC5}" presName="hierChild5" presStyleCnt="0"/>
      <dgm:spPr/>
    </dgm:pt>
    <dgm:pt modelId="{73A81B11-6C63-420C-AB87-904918CC0C47}" type="pres">
      <dgm:prSet presAssocID="{10281282-EA6C-4846-83B5-A9A4268BA320}" presName="Name48" presStyleLbl="parChTrans1D3" presStyleIdx="6" presStyleCnt="11"/>
      <dgm:spPr/>
    </dgm:pt>
    <dgm:pt modelId="{9F85AB6E-E932-4971-96F5-299F5EE4C2DF}" type="pres">
      <dgm:prSet presAssocID="{44CF3D73-EDD8-45B5-A2FB-96E1C254A498}" presName="hierRoot2" presStyleCnt="0">
        <dgm:presLayoutVars>
          <dgm:hierBranch val="init"/>
        </dgm:presLayoutVars>
      </dgm:prSet>
      <dgm:spPr/>
    </dgm:pt>
    <dgm:pt modelId="{570990C5-A43B-47F3-96FC-295E46488BE3}" type="pres">
      <dgm:prSet presAssocID="{44CF3D73-EDD8-45B5-A2FB-96E1C254A498}" presName="rootComposite" presStyleCnt="0"/>
      <dgm:spPr/>
    </dgm:pt>
    <dgm:pt modelId="{B2FC9106-749C-4714-8252-C7934EE9328A}" type="pres">
      <dgm:prSet presAssocID="{44CF3D73-EDD8-45B5-A2FB-96E1C254A498}" presName="rootText" presStyleLbl="node3" presStyleIdx="6" presStyleCnt="11">
        <dgm:presLayoutVars>
          <dgm:chPref val="3"/>
        </dgm:presLayoutVars>
      </dgm:prSet>
      <dgm:spPr/>
    </dgm:pt>
    <dgm:pt modelId="{A9DED737-5447-4E2C-B925-B34F0F3E265B}" type="pres">
      <dgm:prSet presAssocID="{44CF3D73-EDD8-45B5-A2FB-96E1C254A498}" presName="rootConnector" presStyleLbl="node3" presStyleIdx="6" presStyleCnt="11"/>
      <dgm:spPr/>
    </dgm:pt>
    <dgm:pt modelId="{CDC764C9-4BEE-4169-A3AA-7C759369ADC5}" type="pres">
      <dgm:prSet presAssocID="{44CF3D73-EDD8-45B5-A2FB-96E1C254A498}" presName="hierChild4" presStyleCnt="0"/>
      <dgm:spPr/>
    </dgm:pt>
    <dgm:pt modelId="{7C5E726F-5C00-47EC-B054-6CE44D31D785}" type="pres">
      <dgm:prSet presAssocID="{44CF3D73-EDD8-45B5-A2FB-96E1C254A498}" presName="hierChild5" presStyleCnt="0"/>
      <dgm:spPr/>
    </dgm:pt>
    <dgm:pt modelId="{11C837E5-B4D9-442C-A287-6298BDE9EBAE}" type="pres">
      <dgm:prSet presAssocID="{2503049F-72DB-4622-9060-517501D8E187}" presName="hierChild5" presStyleCnt="0"/>
      <dgm:spPr/>
    </dgm:pt>
    <dgm:pt modelId="{CF269C1C-73F9-4528-8726-5C907F2A4619}" type="pres">
      <dgm:prSet presAssocID="{918BC4BD-A70E-41CB-8FFB-46CDA5EDD799}" presName="Name37" presStyleLbl="parChTrans1D2" presStyleIdx="1" presStyleCnt="2"/>
      <dgm:spPr/>
    </dgm:pt>
    <dgm:pt modelId="{71856469-23B7-4ED3-ABA8-FCF333F157AE}" type="pres">
      <dgm:prSet presAssocID="{18D58D78-BFCC-4A76-ADE8-3D58E6E80A92}" presName="hierRoot2" presStyleCnt="0">
        <dgm:presLayoutVars>
          <dgm:hierBranch val="hang"/>
        </dgm:presLayoutVars>
      </dgm:prSet>
      <dgm:spPr/>
    </dgm:pt>
    <dgm:pt modelId="{67FCC032-A8AC-4F3B-A64E-3A3FA0A958CA}" type="pres">
      <dgm:prSet presAssocID="{18D58D78-BFCC-4A76-ADE8-3D58E6E80A92}" presName="rootComposite" presStyleCnt="0"/>
      <dgm:spPr/>
    </dgm:pt>
    <dgm:pt modelId="{72BE9207-DEDF-49C3-8FE0-05195FE89890}" type="pres">
      <dgm:prSet presAssocID="{18D58D78-BFCC-4A76-ADE8-3D58E6E80A92}" presName="rootText" presStyleLbl="node2" presStyleIdx="1" presStyleCnt="2">
        <dgm:presLayoutVars>
          <dgm:chPref val="3"/>
        </dgm:presLayoutVars>
      </dgm:prSet>
      <dgm:spPr/>
    </dgm:pt>
    <dgm:pt modelId="{51D9202F-6857-46E8-A616-E4DEAEC43B5E}" type="pres">
      <dgm:prSet presAssocID="{18D58D78-BFCC-4A76-ADE8-3D58E6E80A92}" presName="rootConnector" presStyleLbl="node2" presStyleIdx="1" presStyleCnt="2"/>
      <dgm:spPr/>
    </dgm:pt>
    <dgm:pt modelId="{64BA5545-BF0C-438E-902A-271449EE4768}" type="pres">
      <dgm:prSet presAssocID="{18D58D78-BFCC-4A76-ADE8-3D58E6E80A92}" presName="hierChild4" presStyleCnt="0"/>
      <dgm:spPr/>
    </dgm:pt>
    <dgm:pt modelId="{F6982585-CCF2-4C9F-8832-F91046731759}" type="pres">
      <dgm:prSet presAssocID="{CE2BC5A3-5E5B-4DB4-9537-0160E0B66597}" presName="Name48" presStyleLbl="parChTrans1D3" presStyleIdx="7" presStyleCnt="11"/>
      <dgm:spPr/>
    </dgm:pt>
    <dgm:pt modelId="{380B6AEC-3DCE-49AC-910A-AA9DB87A4C2C}" type="pres">
      <dgm:prSet presAssocID="{674EE76A-A83A-473A-A766-3A496990312F}" presName="hierRoot2" presStyleCnt="0">
        <dgm:presLayoutVars>
          <dgm:hierBranch val="init"/>
        </dgm:presLayoutVars>
      </dgm:prSet>
      <dgm:spPr/>
    </dgm:pt>
    <dgm:pt modelId="{821F4C77-6650-410D-819C-6042287581DB}" type="pres">
      <dgm:prSet presAssocID="{674EE76A-A83A-473A-A766-3A496990312F}" presName="rootComposite" presStyleCnt="0"/>
      <dgm:spPr/>
    </dgm:pt>
    <dgm:pt modelId="{419F866C-5EA0-4B53-A226-66DB99320878}" type="pres">
      <dgm:prSet presAssocID="{674EE76A-A83A-473A-A766-3A496990312F}" presName="rootText" presStyleLbl="node3" presStyleIdx="7" presStyleCnt="11">
        <dgm:presLayoutVars>
          <dgm:chPref val="3"/>
        </dgm:presLayoutVars>
      </dgm:prSet>
      <dgm:spPr/>
    </dgm:pt>
    <dgm:pt modelId="{902CAA13-FCB1-4189-B970-CEF7EE0ED115}" type="pres">
      <dgm:prSet presAssocID="{674EE76A-A83A-473A-A766-3A496990312F}" presName="rootConnector" presStyleLbl="node3" presStyleIdx="7" presStyleCnt="11"/>
      <dgm:spPr/>
    </dgm:pt>
    <dgm:pt modelId="{883E13DE-3323-4E52-B0AD-9DFA385038D0}" type="pres">
      <dgm:prSet presAssocID="{674EE76A-A83A-473A-A766-3A496990312F}" presName="hierChild4" presStyleCnt="0"/>
      <dgm:spPr/>
    </dgm:pt>
    <dgm:pt modelId="{CD702591-1889-432A-A4F2-2A9F166EEB8F}" type="pres">
      <dgm:prSet presAssocID="{674EE76A-A83A-473A-A766-3A496990312F}" presName="hierChild5" presStyleCnt="0"/>
      <dgm:spPr/>
    </dgm:pt>
    <dgm:pt modelId="{9C53CD87-8A64-41BF-9BDF-7BC6E750B551}" type="pres">
      <dgm:prSet presAssocID="{04F633ED-AFD8-4003-8C0C-27BA8D06E08E}" presName="Name48" presStyleLbl="parChTrans1D3" presStyleIdx="8" presStyleCnt="11"/>
      <dgm:spPr/>
    </dgm:pt>
    <dgm:pt modelId="{617AEBDD-7AB6-4493-A841-A7CCD7932EC3}" type="pres">
      <dgm:prSet presAssocID="{8A1EFB17-A29F-4A99-8516-162220364769}" presName="hierRoot2" presStyleCnt="0">
        <dgm:presLayoutVars>
          <dgm:hierBranch val="init"/>
        </dgm:presLayoutVars>
      </dgm:prSet>
      <dgm:spPr/>
    </dgm:pt>
    <dgm:pt modelId="{1A63A5DF-ABD5-4D08-99AA-CB6494696658}" type="pres">
      <dgm:prSet presAssocID="{8A1EFB17-A29F-4A99-8516-162220364769}" presName="rootComposite" presStyleCnt="0"/>
      <dgm:spPr/>
    </dgm:pt>
    <dgm:pt modelId="{C01E7342-264E-496D-A963-DE35DFFE17FE}" type="pres">
      <dgm:prSet presAssocID="{8A1EFB17-A29F-4A99-8516-162220364769}" presName="rootText" presStyleLbl="node3" presStyleIdx="8" presStyleCnt="11">
        <dgm:presLayoutVars>
          <dgm:chPref val="3"/>
        </dgm:presLayoutVars>
      </dgm:prSet>
      <dgm:spPr/>
    </dgm:pt>
    <dgm:pt modelId="{B1CC0CC4-1C6B-4E03-AD90-ED8EE46919D7}" type="pres">
      <dgm:prSet presAssocID="{8A1EFB17-A29F-4A99-8516-162220364769}" presName="rootConnector" presStyleLbl="node3" presStyleIdx="8" presStyleCnt="11"/>
      <dgm:spPr/>
    </dgm:pt>
    <dgm:pt modelId="{0B25CF2E-5CF4-4D8D-83CC-569BD4FC6876}" type="pres">
      <dgm:prSet presAssocID="{8A1EFB17-A29F-4A99-8516-162220364769}" presName="hierChild4" presStyleCnt="0"/>
      <dgm:spPr/>
    </dgm:pt>
    <dgm:pt modelId="{4DA531E2-1C36-4B5A-8EAF-2AF55C9B4D0C}" type="pres">
      <dgm:prSet presAssocID="{8A1EFB17-A29F-4A99-8516-162220364769}" presName="hierChild5" presStyleCnt="0"/>
      <dgm:spPr/>
    </dgm:pt>
    <dgm:pt modelId="{AB66F321-AD47-4037-9251-4889A8681C94}" type="pres">
      <dgm:prSet presAssocID="{F1DAEAEF-4D0F-4DB8-9F2D-7594292AF2EF}" presName="Name48" presStyleLbl="parChTrans1D3" presStyleIdx="9" presStyleCnt="11"/>
      <dgm:spPr/>
    </dgm:pt>
    <dgm:pt modelId="{D5EB28A1-7797-4592-821E-9FEE0A9D74A5}" type="pres">
      <dgm:prSet presAssocID="{ADCA198F-FD86-4ADA-89A9-F6305E0F5314}" presName="hierRoot2" presStyleCnt="0">
        <dgm:presLayoutVars>
          <dgm:hierBranch val="init"/>
        </dgm:presLayoutVars>
      </dgm:prSet>
      <dgm:spPr/>
    </dgm:pt>
    <dgm:pt modelId="{9BAAEF28-65E8-4455-A700-1CD262AFCC5F}" type="pres">
      <dgm:prSet presAssocID="{ADCA198F-FD86-4ADA-89A9-F6305E0F5314}" presName="rootComposite" presStyleCnt="0"/>
      <dgm:spPr/>
    </dgm:pt>
    <dgm:pt modelId="{CC54A7EE-CEFA-4C4F-A001-E52BA73B2E31}" type="pres">
      <dgm:prSet presAssocID="{ADCA198F-FD86-4ADA-89A9-F6305E0F5314}" presName="rootText" presStyleLbl="node3" presStyleIdx="9" presStyleCnt="11">
        <dgm:presLayoutVars>
          <dgm:chPref val="3"/>
        </dgm:presLayoutVars>
      </dgm:prSet>
      <dgm:spPr/>
    </dgm:pt>
    <dgm:pt modelId="{90E6ACB1-50AC-468F-9369-BCDA0F8D595F}" type="pres">
      <dgm:prSet presAssocID="{ADCA198F-FD86-4ADA-89A9-F6305E0F5314}" presName="rootConnector" presStyleLbl="node3" presStyleIdx="9" presStyleCnt="11"/>
      <dgm:spPr/>
    </dgm:pt>
    <dgm:pt modelId="{46D1984C-1003-46AC-9AC4-398AB4A270D8}" type="pres">
      <dgm:prSet presAssocID="{ADCA198F-FD86-4ADA-89A9-F6305E0F5314}" presName="hierChild4" presStyleCnt="0"/>
      <dgm:spPr/>
    </dgm:pt>
    <dgm:pt modelId="{D39E90F3-DBC4-4AEE-8C22-7F13DEC9B927}" type="pres">
      <dgm:prSet presAssocID="{ADCA198F-FD86-4ADA-89A9-F6305E0F5314}" presName="hierChild5" presStyleCnt="0"/>
      <dgm:spPr/>
    </dgm:pt>
    <dgm:pt modelId="{3AD37238-D03D-470D-9412-A5BED80D3313}" type="pres">
      <dgm:prSet presAssocID="{56B7C955-52D4-478B-9E5A-C00DBCBE321D}" presName="Name48" presStyleLbl="parChTrans1D3" presStyleIdx="10" presStyleCnt="11"/>
      <dgm:spPr/>
    </dgm:pt>
    <dgm:pt modelId="{13812FFF-BD34-4015-9630-C14C9928F9F9}" type="pres">
      <dgm:prSet presAssocID="{9FBF716B-1F90-4E87-B1CB-96E915C0C53D}" presName="hierRoot2" presStyleCnt="0">
        <dgm:presLayoutVars>
          <dgm:hierBranch val="init"/>
        </dgm:presLayoutVars>
      </dgm:prSet>
      <dgm:spPr/>
    </dgm:pt>
    <dgm:pt modelId="{2D18AF34-ED80-4530-84F2-75E5759AA19F}" type="pres">
      <dgm:prSet presAssocID="{9FBF716B-1F90-4E87-B1CB-96E915C0C53D}" presName="rootComposite" presStyleCnt="0"/>
      <dgm:spPr/>
    </dgm:pt>
    <dgm:pt modelId="{E7E3D5F7-80A7-40E6-ADCE-C195BA3B8B77}" type="pres">
      <dgm:prSet presAssocID="{9FBF716B-1F90-4E87-B1CB-96E915C0C53D}" presName="rootText" presStyleLbl="node3" presStyleIdx="10" presStyleCnt="11">
        <dgm:presLayoutVars>
          <dgm:chPref val="3"/>
        </dgm:presLayoutVars>
      </dgm:prSet>
      <dgm:spPr/>
    </dgm:pt>
    <dgm:pt modelId="{C7CE1DB0-A528-47E6-9C5D-59BB31532CB6}" type="pres">
      <dgm:prSet presAssocID="{9FBF716B-1F90-4E87-B1CB-96E915C0C53D}" presName="rootConnector" presStyleLbl="node3" presStyleIdx="10" presStyleCnt="11"/>
      <dgm:spPr/>
    </dgm:pt>
    <dgm:pt modelId="{D1DA94B2-EFD6-47F7-A350-AE20554534EC}" type="pres">
      <dgm:prSet presAssocID="{9FBF716B-1F90-4E87-B1CB-96E915C0C53D}" presName="hierChild4" presStyleCnt="0"/>
      <dgm:spPr/>
    </dgm:pt>
    <dgm:pt modelId="{87157E92-D6F4-40FE-9163-E11CB6D0C741}" type="pres">
      <dgm:prSet presAssocID="{9FBF716B-1F90-4E87-B1CB-96E915C0C53D}" presName="hierChild5" presStyleCnt="0"/>
      <dgm:spPr/>
    </dgm:pt>
    <dgm:pt modelId="{014B731B-D49A-42F0-A94E-6B31A61C4A4A}" type="pres">
      <dgm:prSet presAssocID="{18D58D78-BFCC-4A76-ADE8-3D58E6E80A92}" presName="hierChild5" presStyleCnt="0"/>
      <dgm:spPr/>
    </dgm:pt>
    <dgm:pt modelId="{CE8290BB-9955-45B2-A9E0-BA2BA876D022}" type="pres">
      <dgm:prSet presAssocID="{27C1B376-EFD0-4C75-A5FE-8CD5D1D2E249}" presName="hierChild3" presStyleCnt="0"/>
      <dgm:spPr/>
    </dgm:pt>
  </dgm:ptLst>
  <dgm:cxnLst>
    <dgm:cxn modelId="{0F767B01-8C4A-4E15-BC28-92F42FCD7ED1}" type="presOf" srcId="{8A1EFB17-A29F-4A99-8516-162220364769}" destId="{C01E7342-264E-496D-A963-DE35DFFE17FE}" srcOrd="0" destOrd="0" presId="urn:microsoft.com/office/officeart/2005/8/layout/orgChart1"/>
    <dgm:cxn modelId="{4E980104-0506-4B7A-874F-9DE2233DADCA}" srcId="{2503049F-72DB-4622-9060-517501D8E187}" destId="{0964CD86-6144-430B-8660-6CD3E84E29A3}" srcOrd="2" destOrd="0" parTransId="{CFE69F43-4E2E-47D6-87A4-121981E6DEED}" sibTransId="{F2706389-ECAA-4BA6-9C70-7FF60AAD3310}"/>
    <dgm:cxn modelId="{762B3D09-1782-4E5B-ACD6-4AFDE74813E8}" type="presOf" srcId="{0964CD86-6144-430B-8660-6CD3E84E29A3}" destId="{A039BA94-A6C5-4D55-B376-DB0142440046}" srcOrd="1" destOrd="0" presId="urn:microsoft.com/office/officeart/2005/8/layout/orgChart1"/>
    <dgm:cxn modelId="{39707F0D-2F30-4B3E-8287-0BA9A9100D6B}" type="presOf" srcId="{ABC3E267-8F99-48D9-A192-57D12A467F0D}" destId="{82BEFEB7-93AA-437A-9DEA-38D8575179C3}" srcOrd="1" destOrd="0" presId="urn:microsoft.com/office/officeart/2005/8/layout/orgChart1"/>
    <dgm:cxn modelId="{00808F10-B4B4-4492-A86C-A8DA054FD411}" srcId="{2503049F-72DB-4622-9060-517501D8E187}" destId="{CAB4757A-8029-4E66-A19D-BF26B323AA5D}" srcOrd="1" destOrd="0" parTransId="{826F2429-4454-4086-BA86-B49665AEAB72}" sibTransId="{6CC97E50-2D80-4E7B-824A-364A5E9FF5C7}"/>
    <dgm:cxn modelId="{F4AF8A18-3F84-4135-AE71-B00E023B308E}" type="presOf" srcId="{44CF3D73-EDD8-45B5-A2FB-96E1C254A498}" destId="{B2FC9106-749C-4714-8252-C7934EE9328A}" srcOrd="0" destOrd="0" presId="urn:microsoft.com/office/officeart/2005/8/layout/orgChart1"/>
    <dgm:cxn modelId="{DF8F481C-DA41-433E-91DD-E826B848ADD4}" type="presOf" srcId="{18D58D78-BFCC-4A76-ADE8-3D58E6E80A92}" destId="{51D9202F-6857-46E8-A616-E4DEAEC43B5E}" srcOrd="1" destOrd="0" presId="urn:microsoft.com/office/officeart/2005/8/layout/orgChart1"/>
    <dgm:cxn modelId="{8DE3AE20-E423-49C5-AB77-52FEB78B21B5}" type="presOf" srcId="{27C1B376-EFD0-4C75-A5FE-8CD5D1D2E249}" destId="{D022A9D5-B2DC-4DC6-9903-8A0BFEA5FF0A}" srcOrd="0" destOrd="0" presId="urn:microsoft.com/office/officeart/2005/8/layout/orgChart1"/>
    <dgm:cxn modelId="{06672E23-E1ED-419B-B5D3-0B04D58313E7}" type="presOf" srcId="{34BDAD3C-07E2-4993-A063-A22DD472F1F0}" destId="{83EC7FEE-FD5D-4A9F-90EC-53D96A04156F}" srcOrd="0" destOrd="0" presId="urn:microsoft.com/office/officeart/2005/8/layout/orgChart1"/>
    <dgm:cxn modelId="{64BFB628-4157-45C5-8F1C-E7A132B3F46A}" type="presOf" srcId="{2503049F-72DB-4622-9060-517501D8E187}" destId="{0124E055-08F5-4A02-94D8-3DB0B1791F04}" srcOrd="1" destOrd="0" presId="urn:microsoft.com/office/officeart/2005/8/layout/orgChart1"/>
    <dgm:cxn modelId="{57493E2B-23F4-49BE-A473-2363A472D541}" type="presOf" srcId="{0964CD86-6144-430B-8660-6CD3E84E29A3}" destId="{2A93CF58-39CD-41E5-AEE8-F7808084CA08}" srcOrd="0" destOrd="0" presId="urn:microsoft.com/office/officeart/2005/8/layout/orgChart1"/>
    <dgm:cxn modelId="{643BFA2F-3307-4557-BE93-BDF9475BCDE3}" type="presOf" srcId="{31078D00-0CFB-472C-8B80-BBD18430E918}" destId="{53F53E7F-270E-45C7-8917-307B2622A993}" srcOrd="0" destOrd="0" presId="urn:microsoft.com/office/officeart/2005/8/layout/orgChart1"/>
    <dgm:cxn modelId="{346B5232-5B93-475C-BD37-0D15E52EB589}" type="presOf" srcId="{07E5FDD1-4651-4951-ABD8-FC57C372BC5A}" destId="{A0A14EC6-E650-4AE1-9C2D-F6A677CFA9B1}" srcOrd="1" destOrd="0" presId="urn:microsoft.com/office/officeart/2005/8/layout/orgChart1"/>
    <dgm:cxn modelId="{54B10E36-B0D3-4183-9792-ABB3AF639DAF}" type="presOf" srcId="{56B7C955-52D4-478B-9E5A-C00DBCBE321D}" destId="{3AD37238-D03D-470D-9412-A5BED80D3313}" srcOrd="0" destOrd="0" presId="urn:microsoft.com/office/officeart/2005/8/layout/orgChart1"/>
    <dgm:cxn modelId="{F0F86B36-5681-4289-877F-593495FBE7A7}" srcId="{4069ADFD-558D-4419-8188-085ADC27C913}" destId="{27C1B376-EFD0-4C75-A5FE-8CD5D1D2E249}" srcOrd="0" destOrd="0" parTransId="{B2D8EFC7-FFDB-4623-9A47-622E9A398F5F}" sibTransId="{074103A0-4703-4567-A235-02860E434F2C}"/>
    <dgm:cxn modelId="{FA59DC36-398C-4332-BCF0-FAE6FE8046CF}" srcId="{27C1B376-EFD0-4C75-A5FE-8CD5D1D2E249}" destId="{2503049F-72DB-4622-9060-517501D8E187}" srcOrd="0" destOrd="0" parTransId="{66C264C4-04C5-4B53-8A81-4C6B83298F2E}" sibTransId="{386F9099-636D-4C22-987E-E1A6AAE178E9}"/>
    <dgm:cxn modelId="{38FFBC3A-8591-49C0-BD45-0A1EDFF9388B}" srcId="{2503049F-72DB-4622-9060-517501D8E187}" destId="{44CF3D73-EDD8-45B5-A2FB-96E1C254A498}" srcOrd="6" destOrd="0" parTransId="{10281282-EA6C-4846-83B5-A9A4268BA320}" sibTransId="{CDFAB7B2-6577-491A-BD48-485FA3D8430C}"/>
    <dgm:cxn modelId="{627A0B5C-A334-40C4-B71F-09E0D285D198}" srcId="{18D58D78-BFCC-4A76-ADE8-3D58E6E80A92}" destId="{8A1EFB17-A29F-4A99-8516-162220364769}" srcOrd="1" destOrd="0" parTransId="{04F633ED-AFD8-4003-8C0C-27BA8D06E08E}" sibTransId="{0AF9228B-D8C1-411F-9370-7296136FB6BD}"/>
    <dgm:cxn modelId="{601AE343-0C13-43AD-96AB-94C4ECAAC877}" type="presOf" srcId="{2503049F-72DB-4622-9060-517501D8E187}" destId="{0059FF13-45FA-41BA-9F96-68DC820DFA11}" srcOrd="0" destOrd="0" presId="urn:microsoft.com/office/officeart/2005/8/layout/orgChart1"/>
    <dgm:cxn modelId="{49FE5165-4DC1-44B5-B066-38C763B3053E}" type="presOf" srcId="{4069ADFD-558D-4419-8188-085ADC27C913}" destId="{563D873F-5AA1-4A59-A608-0C152B69632A}" srcOrd="0" destOrd="0" presId="urn:microsoft.com/office/officeart/2005/8/layout/orgChart1"/>
    <dgm:cxn modelId="{E20C3448-CA4B-4F78-B9CF-589030575B5E}" srcId="{2503049F-72DB-4622-9060-517501D8E187}" destId="{D6AED909-F1DB-4D7B-B052-67679F305DC5}" srcOrd="5" destOrd="0" parTransId="{31078D00-0CFB-472C-8B80-BBD18430E918}" sibTransId="{6D8A60F3-8002-4D65-9CD5-83C71B007CD7}"/>
    <dgm:cxn modelId="{E1883948-23A8-42E8-A478-EADEA86AE93E}" type="presOf" srcId="{43CC6777-1BE0-481F-A92D-8157FC74E370}" destId="{5EFCE6CC-DF41-4CC9-9FBF-4621612DB378}" srcOrd="0" destOrd="0" presId="urn:microsoft.com/office/officeart/2005/8/layout/orgChart1"/>
    <dgm:cxn modelId="{70BFF168-7474-40BD-A8BB-DE790AE478B9}" type="presOf" srcId="{D6AED909-F1DB-4D7B-B052-67679F305DC5}" destId="{8F4D22AC-C847-42F3-8C84-E1510E7F5DA1}" srcOrd="1" destOrd="0" presId="urn:microsoft.com/office/officeart/2005/8/layout/orgChart1"/>
    <dgm:cxn modelId="{C820134F-F629-4FC8-B62D-8F7C613DC37C}" type="presOf" srcId="{D6AED909-F1DB-4D7B-B052-67679F305DC5}" destId="{506B96CD-28B6-44BC-B406-47A0DA420A1F}" srcOrd="0" destOrd="0" presId="urn:microsoft.com/office/officeart/2005/8/layout/orgChart1"/>
    <dgm:cxn modelId="{C787474F-E9EF-4941-91B8-327A27A309A8}" type="presOf" srcId="{A515F554-DD8F-4F80-801B-93C5F7815226}" destId="{6B31D4D1-371A-4191-90BE-789855301A4B}" srcOrd="1" destOrd="0" presId="urn:microsoft.com/office/officeart/2005/8/layout/orgChart1"/>
    <dgm:cxn modelId="{754B9951-9525-4431-8EA9-648F47EE756F}" type="presOf" srcId="{918BC4BD-A70E-41CB-8FFB-46CDA5EDD799}" destId="{CF269C1C-73F9-4528-8726-5C907F2A4619}" srcOrd="0" destOrd="0" presId="urn:microsoft.com/office/officeart/2005/8/layout/orgChart1"/>
    <dgm:cxn modelId="{EB4AA351-8BF2-488E-9118-3F0919EE2DB0}" type="presOf" srcId="{18D58D78-BFCC-4A76-ADE8-3D58E6E80A92}" destId="{72BE9207-DEDF-49C3-8FE0-05195FE89890}" srcOrd="0" destOrd="0" presId="urn:microsoft.com/office/officeart/2005/8/layout/orgChart1"/>
    <dgm:cxn modelId="{EECBDC74-E683-43B9-AA90-28F32F40379B}" type="presOf" srcId="{04F633ED-AFD8-4003-8C0C-27BA8D06E08E}" destId="{9C53CD87-8A64-41BF-9BDF-7BC6E750B551}" srcOrd="0" destOrd="0" presId="urn:microsoft.com/office/officeart/2005/8/layout/orgChart1"/>
    <dgm:cxn modelId="{276B9677-3481-4E81-AE3C-8895B67A1CF9}" type="presOf" srcId="{A515F554-DD8F-4F80-801B-93C5F7815226}" destId="{48337393-5908-4817-BCE5-952CC376A15E}" srcOrd="0" destOrd="0" presId="urn:microsoft.com/office/officeart/2005/8/layout/orgChart1"/>
    <dgm:cxn modelId="{FFE36878-700A-4F5D-987B-97A6C0EA3756}" srcId="{27C1B376-EFD0-4C75-A5FE-8CD5D1D2E249}" destId="{18D58D78-BFCC-4A76-ADE8-3D58E6E80A92}" srcOrd="1" destOrd="0" parTransId="{918BC4BD-A70E-41CB-8FFB-46CDA5EDD799}" sibTransId="{3BE71E92-EEC0-4728-8994-A87469C8B874}"/>
    <dgm:cxn modelId="{A6BB0D81-51F9-4280-A60E-B480BD9D8054}" srcId="{2503049F-72DB-4622-9060-517501D8E187}" destId="{A515F554-DD8F-4F80-801B-93C5F7815226}" srcOrd="0" destOrd="0" parTransId="{34BDAD3C-07E2-4993-A063-A22DD472F1F0}" sibTransId="{62BB4055-F185-4E41-B7FD-2971B0C552F7}"/>
    <dgm:cxn modelId="{A111D486-43F3-446E-8EFA-8B4F85DE0FD7}" type="presOf" srcId="{674EE76A-A83A-473A-A766-3A496990312F}" destId="{902CAA13-FCB1-4189-B970-CEF7EE0ED115}" srcOrd="1" destOrd="0" presId="urn:microsoft.com/office/officeart/2005/8/layout/orgChart1"/>
    <dgm:cxn modelId="{3D7F4E8C-4999-425D-83EC-740C451607BA}" type="presOf" srcId="{F1DAEAEF-4D0F-4DB8-9F2D-7594292AF2EF}" destId="{AB66F321-AD47-4037-9251-4889A8681C94}" srcOrd="0" destOrd="0" presId="urn:microsoft.com/office/officeart/2005/8/layout/orgChart1"/>
    <dgm:cxn modelId="{DFBA0E90-5904-4847-8DE2-3D8A18D1DE14}" srcId="{18D58D78-BFCC-4A76-ADE8-3D58E6E80A92}" destId="{674EE76A-A83A-473A-A766-3A496990312F}" srcOrd="0" destOrd="0" parTransId="{CE2BC5A3-5E5B-4DB4-9537-0160E0B66597}" sibTransId="{5E88F92D-6BEA-4509-90A7-C96AE5176EAE}"/>
    <dgm:cxn modelId="{BC0FD594-8350-45FD-963D-423AA6226A23}" type="presOf" srcId="{674EE76A-A83A-473A-A766-3A496990312F}" destId="{419F866C-5EA0-4B53-A226-66DB99320878}" srcOrd="0" destOrd="0" presId="urn:microsoft.com/office/officeart/2005/8/layout/orgChart1"/>
    <dgm:cxn modelId="{A35ED694-7407-4AAD-87E8-4727FC4DFF49}" type="presOf" srcId="{07E5FDD1-4651-4951-ABD8-FC57C372BC5A}" destId="{0DC0C685-FFA3-44D5-88A3-C8A443DBCE8F}" srcOrd="0" destOrd="0" presId="urn:microsoft.com/office/officeart/2005/8/layout/orgChart1"/>
    <dgm:cxn modelId="{CF2EE695-FE8C-421F-BF2F-5FAE26A8669F}" srcId="{2503049F-72DB-4622-9060-517501D8E187}" destId="{ABC3E267-8F99-48D9-A192-57D12A467F0D}" srcOrd="3" destOrd="0" parTransId="{43CC6777-1BE0-481F-A92D-8157FC74E370}" sibTransId="{36EE0CA3-19C1-4E02-93B0-4A73C4A3DDFD}"/>
    <dgm:cxn modelId="{C61B7E9A-B2E1-46E0-AA98-6B3CBD0548D3}" type="presOf" srcId="{66C264C4-04C5-4B53-8A81-4C6B83298F2E}" destId="{9523094B-E8BF-4809-8286-3176B13118E2}" srcOrd="0" destOrd="0" presId="urn:microsoft.com/office/officeart/2005/8/layout/orgChart1"/>
    <dgm:cxn modelId="{D23AF89B-E9F8-4D8D-9900-DD19C1ACC31A}" type="presOf" srcId="{9FBF716B-1F90-4E87-B1CB-96E915C0C53D}" destId="{C7CE1DB0-A528-47E6-9C5D-59BB31532CB6}" srcOrd="1" destOrd="0" presId="urn:microsoft.com/office/officeart/2005/8/layout/orgChart1"/>
    <dgm:cxn modelId="{E4C7CCA4-3949-40D9-A7A1-584D3A87C563}" srcId="{18D58D78-BFCC-4A76-ADE8-3D58E6E80A92}" destId="{9FBF716B-1F90-4E87-B1CB-96E915C0C53D}" srcOrd="3" destOrd="0" parTransId="{56B7C955-52D4-478B-9E5A-C00DBCBE321D}" sibTransId="{CFC7B72B-E6BF-406A-815A-04A34160D08D}"/>
    <dgm:cxn modelId="{D395F0AD-6B83-4997-B440-8D4EEDAE748E}" srcId="{18D58D78-BFCC-4A76-ADE8-3D58E6E80A92}" destId="{ADCA198F-FD86-4ADA-89A9-F6305E0F5314}" srcOrd="2" destOrd="0" parTransId="{F1DAEAEF-4D0F-4DB8-9F2D-7594292AF2EF}" sibTransId="{781ABA4C-7B5D-4F6C-8054-15B0BF63BAD9}"/>
    <dgm:cxn modelId="{0E8DEFBB-451C-4B2C-B9D8-677B6C1C94E2}" type="presOf" srcId="{826F2429-4454-4086-BA86-B49665AEAB72}" destId="{3342AB26-E0EE-4BCE-A879-A9E49BFCB224}" srcOrd="0" destOrd="0" presId="urn:microsoft.com/office/officeart/2005/8/layout/orgChart1"/>
    <dgm:cxn modelId="{63C941C3-9985-49E1-BA41-B32DF81FF561}" type="presOf" srcId="{CAB4757A-8029-4E66-A19D-BF26B323AA5D}" destId="{C0F3D8CD-D61D-4DC7-B09E-76C67FEFC9E0}" srcOrd="1" destOrd="0" presId="urn:microsoft.com/office/officeart/2005/8/layout/orgChart1"/>
    <dgm:cxn modelId="{F79F04CA-A9B7-423F-9F00-BB587635B660}" type="presOf" srcId="{ADCA198F-FD86-4ADA-89A9-F6305E0F5314}" destId="{90E6ACB1-50AC-468F-9369-BCDA0F8D595F}" srcOrd="1" destOrd="0" presId="urn:microsoft.com/office/officeart/2005/8/layout/orgChart1"/>
    <dgm:cxn modelId="{844B75CA-5245-4D0E-9F98-2F11EDAC1000}" type="presOf" srcId="{ADCA198F-FD86-4ADA-89A9-F6305E0F5314}" destId="{CC54A7EE-CEFA-4C4F-A001-E52BA73B2E31}" srcOrd="0" destOrd="0" presId="urn:microsoft.com/office/officeart/2005/8/layout/orgChart1"/>
    <dgm:cxn modelId="{E953BFCB-AEC8-432E-9E02-9E161EFC871E}" type="presOf" srcId="{10281282-EA6C-4846-83B5-A9A4268BA320}" destId="{73A81B11-6C63-420C-AB87-904918CC0C47}" srcOrd="0" destOrd="0" presId="urn:microsoft.com/office/officeart/2005/8/layout/orgChart1"/>
    <dgm:cxn modelId="{B43777CE-FB7A-430A-B21E-E27A76E5B51D}" type="presOf" srcId="{8A1EFB17-A29F-4A99-8516-162220364769}" destId="{B1CC0CC4-1C6B-4E03-AD90-ED8EE46919D7}" srcOrd="1" destOrd="0" presId="urn:microsoft.com/office/officeart/2005/8/layout/orgChart1"/>
    <dgm:cxn modelId="{8F03C7DA-80A7-4635-B224-5E8EFC72410D}" type="presOf" srcId="{44CF3D73-EDD8-45B5-A2FB-96E1C254A498}" destId="{A9DED737-5447-4E2C-B925-B34F0F3E265B}" srcOrd="1" destOrd="0" presId="urn:microsoft.com/office/officeart/2005/8/layout/orgChart1"/>
    <dgm:cxn modelId="{D36F77E0-EE38-4B56-9694-A0A3CF6135FA}" type="presOf" srcId="{7981B16E-68A4-455C-9E9B-F29B58B04BFA}" destId="{CEB309C6-B3D0-4181-B2D3-A4FFF56DAC07}" srcOrd="0" destOrd="0" presId="urn:microsoft.com/office/officeart/2005/8/layout/orgChart1"/>
    <dgm:cxn modelId="{2F4724E8-0FD0-4D85-8C25-C8C776846194}" type="presOf" srcId="{CFE69F43-4E2E-47D6-87A4-121981E6DEED}" destId="{06F79A89-3BB5-4B42-AD25-2593AB74F8DD}" srcOrd="0" destOrd="0" presId="urn:microsoft.com/office/officeart/2005/8/layout/orgChart1"/>
    <dgm:cxn modelId="{59BCC6EB-8A7D-4144-A7A2-82631C33DF18}" srcId="{2503049F-72DB-4622-9060-517501D8E187}" destId="{07E5FDD1-4651-4951-ABD8-FC57C372BC5A}" srcOrd="4" destOrd="0" parTransId="{7981B16E-68A4-455C-9E9B-F29B58B04BFA}" sibTransId="{0350EAE9-9F6E-49AC-9121-C6770C359857}"/>
    <dgm:cxn modelId="{8E32F6EE-9976-4A1E-9CA0-A17632B00ABE}" type="presOf" srcId="{9FBF716B-1F90-4E87-B1CB-96E915C0C53D}" destId="{E7E3D5F7-80A7-40E6-ADCE-C195BA3B8B77}" srcOrd="0" destOrd="0" presId="urn:microsoft.com/office/officeart/2005/8/layout/orgChart1"/>
    <dgm:cxn modelId="{8990DBF1-6930-44E9-8B5B-DA5EE85191BF}" type="presOf" srcId="{ABC3E267-8F99-48D9-A192-57D12A467F0D}" destId="{F222E418-3B7E-47B8-852D-0B176B5B5587}" srcOrd="0" destOrd="0" presId="urn:microsoft.com/office/officeart/2005/8/layout/orgChart1"/>
    <dgm:cxn modelId="{072135F2-D96F-4D9F-9643-EBCFE08220F7}" type="presOf" srcId="{CE2BC5A3-5E5B-4DB4-9537-0160E0B66597}" destId="{F6982585-CCF2-4C9F-8832-F91046731759}" srcOrd="0" destOrd="0" presId="urn:microsoft.com/office/officeart/2005/8/layout/orgChart1"/>
    <dgm:cxn modelId="{6D86FEF8-6828-4B78-A827-A287057F7C53}" type="presOf" srcId="{27C1B376-EFD0-4C75-A5FE-8CD5D1D2E249}" destId="{D758144C-C722-470F-B5C3-4B25F9FD96F3}" srcOrd="1" destOrd="0" presId="urn:microsoft.com/office/officeart/2005/8/layout/orgChart1"/>
    <dgm:cxn modelId="{3F43D4F9-BD6B-4678-A166-B6526CA5EE6C}" type="presOf" srcId="{CAB4757A-8029-4E66-A19D-BF26B323AA5D}" destId="{52913F75-6343-44A4-8775-3801DB8DF8C2}" srcOrd="0" destOrd="0" presId="urn:microsoft.com/office/officeart/2005/8/layout/orgChart1"/>
    <dgm:cxn modelId="{75183EB3-7271-4545-93D3-C74B0CB8BA46}" type="presParOf" srcId="{563D873F-5AA1-4A59-A608-0C152B69632A}" destId="{CB383F19-FE66-44A4-9A4B-CE281250B96D}" srcOrd="0" destOrd="0" presId="urn:microsoft.com/office/officeart/2005/8/layout/orgChart1"/>
    <dgm:cxn modelId="{47025CAB-ED75-4915-98D4-80D6D151D926}" type="presParOf" srcId="{CB383F19-FE66-44A4-9A4B-CE281250B96D}" destId="{99C65D29-86D7-4CAA-9842-C2F01037C432}" srcOrd="0" destOrd="0" presId="urn:microsoft.com/office/officeart/2005/8/layout/orgChart1"/>
    <dgm:cxn modelId="{F2F60BE4-5BF7-46EF-988B-2F532F6C226D}" type="presParOf" srcId="{99C65D29-86D7-4CAA-9842-C2F01037C432}" destId="{D022A9D5-B2DC-4DC6-9903-8A0BFEA5FF0A}" srcOrd="0" destOrd="0" presId="urn:microsoft.com/office/officeart/2005/8/layout/orgChart1"/>
    <dgm:cxn modelId="{5ABB41EB-0D38-44D8-89A0-FE823C30CE91}" type="presParOf" srcId="{99C65D29-86D7-4CAA-9842-C2F01037C432}" destId="{D758144C-C722-470F-B5C3-4B25F9FD96F3}" srcOrd="1" destOrd="0" presId="urn:microsoft.com/office/officeart/2005/8/layout/orgChart1"/>
    <dgm:cxn modelId="{7771BEAB-E846-4C98-B334-DE4B2E44686D}" type="presParOf" srcId="{CB383F19-FE66-44A4-9A4B-CE281250B96D}" destId="{24F19560-AA93-464A-81C6-4497C015A3F5}" srcOrd="1" destOrd="0" presId="urn:microsoft.com/office/officeart/2005/8/layout/orgChart1"/>
    <dgm:cxn modelId="{CCDB4053-CC1E-405F-B9A9-096D84EA7AC9}" type="presParOf" srcId="{24F19560-AA93-464A-81C6-4497C015A3F5}" destId="{9523094B-E8BF-4809-8286-3176B13118E2}" srcOrd="0" destOrd="0" presId="urn:microsoft.com/office/officeart/2005/8/layout/orgChart1"/>
    <dgm:cxn modelId="{82763E43-18C2-4C9B-A4C0-2D7D1CB05470}" type="presParOf" srcId="{24F19560-AA93-464A-81C6-4497C015A3F5}" destId="{781A0D46-E547-4A99-A98D-BBD20456A2E3}" srcOrd="1" destOrd="0" presId="urn:microsoft.com/office/officeart/2005/8/layout/orgChart1"/>
    <dgm:cxn modelId="{B67D9986-246D-47FE-AFFA-70764D126EA1}" type="presParOf" srcId="{781A0D46-E547-4A99-A98D-BBD20456A2E3}" destId="{9D4712EB-FC71-4801-9869-6E03F77092B0}" srcOrd="0" destOrd="0" presId="urn:microsoft.com/office/officeart/2005/8/layout/orgChart1"/>
    <dgm:cxn modelId="{89296D23-A890-4ECA-B30C-EE6C365E381C}" type="presParOf" srcId="{9D4712EB-FC71-4801-9869-6E03F77092B0}" destId="{0059FF13-45FA-41BA-9F96-68DC820DFA11}" srcOrd="0" destOrd="0" presId="urn:microsoft.com/office/officeart/2005/8/layout/orgChart1"/>
    <dgm:cxn modelId="{A808A658-2792-4EE4-A102-29C69499E3D7}" type="presParOf" srcId="{9D4712EB-FC71-4801-9869-6E03F77092B0}" destId="{0124E055-08F5-4A02-94D8-3DB0B1791F04}" srcOrd="1" destOrd="0" presId="urn:microsoft.com/office/officeart/2005/8/layout/orgChart1"/>
    <dgm:cxn modelId="{913DF66D-C074-4F3D-A49E-B0D7F1DCAB85}" type="presParOf" srcId="{781A0D46-E547-4A99-A98D-BBD20456A2E3}" destId="{A4BAFB85-C541-40E3-B475-D94E6638CF86}" srcOrd="1" destOrd="0" presId="urn:microsoft.com/office/officeart/2005/8/layout/orgChart1"/>
    <dgm:cxn modelId="{24EEDE8E-54CD-423E-B27C-897D8BA4D167}" type="presParOf" srcId="{A4BAFB85-C541-40E3-B475-D94E6638CF86}" destId="{83EC7FEE-FD5D-4A9F-90EC-53D96A04156F}" srcOrd="0" destOrd="0" presId="urn:microsoft.com/office/officeart/2005/8/layout/orgChart1"/>
    <dgm:cxn modelId="{CF6B9467-B61D-42EC-B81B-05B0591CB0FA}" type="presParOf" srcId="{A4BAFB85-C541-40E3-B475-D94E6638CF86}" destId="{27A7FDA5-16BF-4021-AAFE-36E50648B4E8}" srcOrd="1" destOrd="0" presId="urn:microsoft.com/office/officeart/2005/8/layout/orgChart1"/>
    <dgm:cxn modelId="{9368F338-B62B-4C99-A3D7-35BE9AED8D2C}" type="presParOf" srcId="{27A7FDA5-16BF-4021-AAFE-36E50648B4E8}" destId="{C364C8D0-E538-48D4-8721-A82249E8A5BD}" srcOrd="0" destOrd="0" presId="urn:microsoft.com/office/officeart/2005/8/layout/orgChart1"/>
    <dgm:cxn modelId="{9E945030-41FE-4918-BAAE-8345592BE167}" type="presParOf" srcId="{C364C8D0-E538-48D4-8721-A82249E8A5BD}" destId="{48337393-5908-4817-BCE5-952CC376A15E}" srcOrd="0" destOrd="0" presId="urn:microsoft.com/office/officeart/2005/8/layout/orgChart1"/>
    <dgm:cxn modelId="{BB35ADDE-4192-4D63-8863-6382EFBD99A3}" type="presParOf" srcId="{C364C8D0-E538-48D4-8721-A82249E8A5BD}" destId="{6B31D4D1-371A-4191-90BE-789855301A4B}" srcOrd="1" destOrd="0" presId="urn:microsoft.com/office/officeart/2005/8/layout/orgChart1"/>
    <dgm:cxn modelId="{BB8CA859-C748-4527-BA02-484F787F960C}" type="presParOf" srcId="{27A7FDA5-16BF-4021-AAFE-36E50648B4E8}" destId="{787860AD-BB62-4EB3-8655-6833A3470BBB}" srcOrd="1" destOrd="0" presId="urn:microsoft.com/office/officeart/2005/8/layout/orgChart1"/>
    <dgm:cxn modelId="{4B0A2286-2A6A-4191-A46B-C2D1D433BE8B}" type="presParOf" srcId="{27A7FDA5-16BF-4021-AAFE-36E50648B4E8}" destId="{DE2331C5-6D8D-4BF7-9AA4-FE9CF766FB42}" srcOrd="2" destOrd="0" presId="urn:microsoft.com/office/officeart/2005/8/layout/orgChart1"/>
    <dgm:cxn modelId="{3931EAC9-6517-484F-8422-5A51431B63B1}" type="presParOf" srcId="{A4BAFB85-C541-40E3-B475-D94E6638CF86}" destId="{3342AB26-E0EE-4BCE-A879-A9E49BFCB224}" srcOrd="2" destOrd="0" presId="urn:microsoft.com/office/officeart/2005/8/layout/orgChart1"/>
    <dgm:cxn modelId="{FA224C78-A144-455E-8718-F4E63FFB57E5}" type="presParOf" srcId="{A4BAFB85-C541-40E3-B475-D94E6638CF86}" destId="{3AAEFBF9-D7CD-4ED9-8340-74E489F51D33}" srcOrd="3" destOrd="0" presId="urn:microsoft.com/office/officeart/2005/8/layout/orgChart1"/>
    <dgm:cxn modelId="{B91DD5CD-0D17-4A92-8A46-D1D754E78562}" type="presParOf" srcId="{3AAEFBF9-D7CD-4ED9-8340-74E489F51D33}" destId="{FDBD335A-8CF1-4829-A2D8-02D36D639638}" srcOrd="0" destOrd="0" presId="urn:microsoft.com/office/officeart/2005/8/layout/orgChart1"/>
    <dgm:cxn modelId="{707CEB52-CA95-4BB4-803B-9C60A293F087}" type="presParOf" srcId="{FDBD335A-8CF1-4829-A2D8-02D36D639638}" destId="{52913F75-6343-44A4-8775-3801DB8DF8C2}" srcOrd="0" destOrd="0" presId="urn:microsoft.com/office/officeart/2005/8/layout/orgChart1"/>
    <dgm:cxn modelId="{8949C6DE-7A94-4502-802B-D514D871E1B1}" type="presParOf" srcId="{FDBD335A-8CF1-4829-A2D8-02D36D639638}" destId="{C0F3D8CD-D61D-4DC7-B09E-76C67FEFC9E0}" srcOrd="1" destOrd="0" presId="urn:microsoft.com/office/officeart/2005/8/layout/orgChart1"/>
    <dgm:cxn modelId="{1569FEBF-196F-4240-8C09-AB063B33A8CB}" type="presParOf" srcId="{3AAEFBF9-D7CD-4ED9-8340-74E489F51D33}" destId="{032A70FB-6D58-4F19-87BA-521D5094EB77}" srcOrd="1" destOrd="0" presId="urn:microsoft.com/office/officeart/2005/8/layout/orgChart1"/>
    <dgm:cxn modelId="{8C38D3B0-6C31-47B6-BBD3-87A127C083A0}" type="presParOf" srcId="{3AAEFBF9-D7CD-4ED9-8340-74E489F51D33}" destId="{BBD51F4A-41F2-4E72-969C-19F8FE7EE5C8}" srcOrd="2" destOrd="0" presId="urn:microsoft.com/office/officeart/2005/8/layout/orgChart1"/>
    <dgm:cxn modelId="{41784882-5A75-4C70-B9A8-67BFB2557C49}" type="presParOf" srcId="{A4BAFB85-C541-40E3-B475-D94E6638CF86}" destId="{06F79A89-3BB5-4B42-AD25-2593AB74F8DD}" srcOrd="4" destOrd="0" presId="urn:microsoft.com/office/officeart/2005/8/layout/orgChart1"/>
    <dgm:cxn modelId="{A2507CD6-AF36-413E-AE20-1EE6BA5CB89E}" type="presParOf" srcId="{A4BAFB85-C541-40E3-B475-D94E6638CF86}" destId="{8762E40D-0A52-46B4-B20F-FCA6BA85AE81}" srcOrd="5" destOrd="0" presId="urn:microsoft.com/office/officeart/2005/8/layout/orgChart1"/>
    <dgm:cxn modelId="{551A00F4-9CD9-4777-B169-D10267D79FF3}" type="presParOf" srcId="{8762E40D-0A52-46B4-B20F-FCA6BA85AE81}" destId="{FDD256F8-321C-4A95-B9FC-1A9A089DBBFA}" srcOrd="0" destOrd="0" presId="urn:microsoft.com/office/officeart/2005/8/layout/orgChart1"/>
    <dgm:cxn modelId="{2F3A3027-4FF0-4478-9062-9C39EDEDEEB1}" type="presParOf" srcId="{FDD256F8-321C-4A95-B9FC-1A9A089DBBFA}" destId="{2A93CF58-39CD-41E5-AEE8-F7808084CA08}" srcOrd="0" destOrd="0" presId="urn:microsoft.com/office/officeart/2005/8/layout/orgChart1"/>
    <dgm:cxn modelId="{A5E65D3F-FE62-4E52-B14F-1D2631309EFB}" type="presParOf" srcId="{FDD256F8-321C-4A95-B9FC-1A9A089DBBFA}" destId="{A039BA94-A6C5-4D55-B376-DB0142440046}" srcOrd="1" destOrd="0" presId="urn:microsoft.com/office/officeart/2005/8/layout/orgChart1"/>
    <dgm:cxn modelId="{FD30DFF6-C5C0-485A-8F5A-1A8D4BE756A9}" type="presParOf" srcId="{8762E40D-0A52-46B4-B20F-FCA6BA85AE81}" destId="{4900C380-91C3-4265-B105-BD40D129FEB7}" srcOrd="1" destOrd="0" presId="urn:microsoft.com/office/officeart/2005/8/layout/orgChart1"/>
    <dgm:cxn modelId="{548438CC-8F27-4645-858D-246983AE842F}" type="presParOf" srcId="{8762E40D-0A52-46B4-B20F-FCA6BA85AE81}" destId="{ABEE6325-A905-4EDF-B483-6CC38DF55666}" srcOrd="2" destOrd="0" presId="urn:microsoft.com/office/officeart/2005/8/layout/orgChart1"/>
    <dgm:cxn modelId="{27DA06CB-C8CA-4F1C-9698-94EE53E2A520}" type="presParOf" srcId="{A4BAFB85-C541-40E3-B475-D94E6638CF86}" destId="{5EFCE6CC-DF41-4CC9-9FBF-4621612DB378}" srcOrd="6" destOrd="0" presId="urn:microsoft.com/office/officeart/2005/8/layout/orgChart1"/>
    <dgm:cxn modelId="{61D0FED5-F518-487B-B88A-AC9545EDDA5D}" type="presParOf" srcId="{A4BAFB85-C541-40E3-B475-D94E6638CF86}" destId="{4D43902D-C9AC-4ABB-A5AB-C437BAF20955}" srcOrd="7" destOrd="0" presId="urn:microsoft.com/office/officeart/2005/8/layout/orgChart1"/>
    <dgm:cxn modelId="{B5BF7232-0EE5-4DCA-B3C5-2460BD4D6E3E}" type="presParOf" srcId="{4D43902D-C9AC-4ABB-A5AB-C437BAF20955}" destId="{30DE62B2-B3FE-44BF-B922-AC55E1CEE613}" srcOrd="0" destOrd="0" presId="urn:microsoft.com/office/officeart/2005/8/layout/orgChart1"/>
    <dgm:cxn modelId="{58F215C1-37A8-4EE2-A26D-3547E06E648D}" type="presParOf" srcId="{30DE62B2-B3FE-44BF-B922-AC55E1CEE613}" destId="{F222E418-3B7E-47B8-852D-0B176B5B5587}" srcOrd="0" destOrd="0" presId="urn:microsoft.com/office/officeart/2005/8/layout/orgChart1"/>
    <dgm:cxn modelId="{8CE75968-8637-4E02-8657-3423569065A7}" type="presParOf" srcId="{30DE62B2-B3FE-44BF-B922-AC55E1CEE613}" destId="{82BEFEB7-93AA-437A-9DEA-38D8575179C3}" srcOrd="1" destOrd="0" presId="urn:microsoft.com/office/officeart/2005/8/layout/orgChart1"/>
    <dgm:cxn modelId="{3BCEE5FA-41B5-484B-ABE9-1BBB4EFB6CA5}" type="presParOf" srcId="{4D43902D-C9AC-4ABB-A5AB-C437BAF20955}" destId="{F9994612-0A35-43A8-AB3B-73F24264588D}" srcOrd="1" destOrd="0" presId="urn:microsoft.com/office/officeart/2005/8/layout/orgChart1"/>
    <dgm:cxn modelId="{50581A1C-07FD-4A84-862E-D07A50F49F80}" type="presParOf" srcId="{4D43902D-C9AC-4ABB-A5AB-C437BAF20955}" destId="{3C503809-517C-42CF-AC32-135B7CD86003}" srcOrd="2" destOrd="0" presId="urn:microsoft.com/office/officeart/2005/8/layout/orgChart1"/>
    <dgm:cxn modelId="{8BC3959D-127B-48F7-A50D-D2292C5A3BCF}" type="presParOf" srcId="{A4BAFB85-C541-40E3-B475-D94E6638CF86}" destId="{CEB309C6-B3D0-4181-B2D3-A4FFF56DAC07}" srcOrd="8" destOrd="0" presId="urn:microsoft.com/office/officeart/2005/8/layout/orgChart1"/>
    <dgm:cxn modelId="{8A1853AA-E0C8-40B6-ACEA-474839520DFE}" type="presParOf" srcId="{A4BAFB85-C541-40E3-B475-D94E6638CF86}" destId="{8B0FFA8D-603F-446E-9561-8E11FF27F61F}" srcOrd="9" destOrd="0" presId="urn:microsoft.com/office/officeart/2005/8/layout/orgChart1"/>
    <dgm:cxn modelId="{C31A3356-0DF4-442F-8483-36226A9A9FBA}" type="presParOf" srcId="{8B0FFA8D-603F-446E-9561-8E11FF27F61F}" destId="{EFBD2D53-279C-402F-865E-B04FD60CE8C5}" srcOrd="0" destOrd="0" presId="urn:microsoft.com/office/officeart/2005/8/layout/orgChart1"/>
    <dgm:cxn modelId="{2AB9B52C-F168-408B-B69C-80216ADF15DA}" type="presParOf" srcId="{EFBD2D53-279C-402F-865E-B04FD60CE8C5}" destId="{0DC0C685-FFA3-44D5-88A3-C8A443DBCE8F}" srcOrd="0" destOrd="0" presId="urn:microsoft.com/office/officeart/2005/8/layout/orgChart1"/>
    <dgm:cxn modelId="{9C83004A-A9A9-440D-93F3-84DEB280AE59}" type="presParOf" srcId="{EFBD2D53-279C-402F-865E-B04FD60CE8C5}" destId="{A0A14EC6-E650-4AE1-9C2D-F6A677CFA9B1}" srcOrd="1" destOrd="0" presId="urn:microsoft.com/office/officeart/2005/8/layout/orgChart1"/>
    <dgm:cxn modelId="{AF6C8D72-53D2-40DD-88D1-F28C868DF08B}" type="presParOf" srcId="{8B0FFA8D-603F-446E-9561-8E11FF27F61F}" destId="{EF20EE94-B13B-440E-A0BD-955C0BED8A06}" srcOrd="1" destOrd="0" presId="urn:microsoft.com/office/officeart/2005/8/layout/orgChart1"/>
    <dgm:cxn modelId="{01921D14-7643-4A52-B6DA-1B362B996A37}" type="presParOf" srcId="{8B0FFA8D-603F-446E-9561-8E11FF27F61F}" destId="{E5273555-CD32-4A7D-A1E9-46451B22A49A}" srcOrd="2" destOrd="0" presId="urn:microsoft.com/office/officeart/2005/8/layout/orgChart1"/>
    <dgm:cxn modelId="{1510D5B6-C58F-4A6B-ACF9-901C1FD5F117}" type="presParOf" srcId="{A4BAFB85-C541-40E3-B475-D94E6638CF86}" destId="{53F53E7F-270E-45C7-8917-307B2622A993}" srcOrd="10" destOrd="0" presId="urn:microsoft.com/office/officeart/2005/8/layout/orgChart1"/>
    <dgm:cxn modelId="{C496C3C1-57C5-40D4-A133-93F3E74E48E7}" type="presParOf" srcId="{A4BAFB85-C541-40E3-B475-D94E6638CF86}" destId="{FC870B3D-082F-48FB-9356-375B1B1067AF}" srcOrd="11" destOrd="0" presId="urn:microsoft.com/office/officeart/2005/8/layout/orgChart1"/>
    <dgm:cxn modelId="{976C1987-ECDF-4113-B780-A69178EF4D60}" type="presParOf" srcId="{FC870B3D-082F-48FB-9356-375B1B1067AF}" destId="{7BC5E2D3-85A9-4647-91F0-903AC8A54F2F}" srcOrd="0" destOrd="0" presId="urn:microsoft.com/office/officeart/2005/8/layout/orgChart1"/>
    <dgm:cxn modelId="{AD14F6FB-1190-4A44-99ED-9050D1355722}" type="presParOf" srcId="{7BC5E2D3-85A9-4647-91F0-903AC8A54F2F}" destId="{506B96CD-28B6-44BC-B406-47A0DA420A1F}" srcOrd="0" destOrd="0" presId="urn:microsoft.com/office/officeart/2005/8/layout/orgChart1"/>
    <dgm:cxn modelId="{865CE28A-8B96-4E24-B549-9830F8B575FA}" type="presParOf" srcId="{7BC5E2D3-85A9-4647-91F0-903AC8A54F2F}" destId="{8F4D22AC-C847-42F3-8C84-E1510E7F5DA1}" srcOrd="1" destOrd="0" presId="urn:microsoft.com/office/officeart/2005/8/layout/orgChart1"/>
    <dgm:cxn modelId="{E56862EA-DCFF-48AE-8A0E-80EB65C1EEEE}" type="presParOf" srcId="{FC870B3D-082F-48FB-9356-375B1B1067AF}" destId="{F2E5BA93-02F4-4751-B3EB-D702BD2E72AC}" srcOrd="1" destOrd="0" presId="urn:microsoft.com/office/officeart/2005/8/layout/orgChart1"/>
    <dgm:cxn modelId="{7C0D64B8-9B4B-4437-8A53-5ECFAC533A31}" type="presParOf" srcId="{FC870B3D-082F-48FB-9356-375B1B1067AF}" destId="{5FA0A23C-82B6-4E1E-95F0-975AF651FE78}" srcOrd="2" destOrd="0" presId="urn:microsoft.com/office/officeart/2005/8/layout/orgChart1"/>
    <dgm:cxn modelId="{3010BF43-B0ED-49EA-A5A5-558F7711AC74}" type="presParOf" srcId="{A4BAFB85-C541-40E3-B475-D94E6638CF86}" destId="{73A81B11-6C63-420C-AB87-904918CC0C47}" srcOrd="12" destOrd="0" presId="urn:microsoft.com/office/officeart/2005/8/layout/orgChart1"/>
    <dgm:cxn modelId="{230D5901-7C59-44CD-A7BB-E7AF87C6DBDA}" type="presParOf" srcId="{A4BAFB85-C541-40E3-B475-D94E6638CF86}" destId="{9F85AB6E-E932-4971-96F5-299F5EE4C2DF}" srcOrd="13" destOrd="0" presId="urn:microsoft.com/office/officeart/2005/8/layout/orgChart1"/>
    <dgm:cxn modelId="{E6F2E10E-BA4D-4501-928B-1BE8770320CA}" type="presParOf" srcId="{9F85AB6E-E932-4971-96F5-299F5EE4C2DF}" destId="{570990C5-A43B-47F3-96FC-295E46488BE3}" srcOrd="0" destOrd="0" presId="urn:microsoft.com/office/officeart/2005/8/layout/orgChart1"/>
    <dgm:cxn modelId="{F03F9BE6-C103-44B7-BBC1-81B0DECBA13D}" type="presParOf" srcId="{570990C5-A43B-47F3-96FC-295E46488BE3}" destId="{B2FC9106-749C-4714-8252-C7934EE9328A}" srcOrd="0" destOrd="0" presId="urn:microsoft.com/office/officeart/2005/8/layout/orgChart1"/>
    <dgm:cxn modelId="{4161FE0F-F3AB-4752-AA65-7D4A16FB95F9}" type="presParOf" srcId="{570990C5-A43B-47F3-96FC-295E46488BE3}" destId="{A9DED737-5447-4E2C-B925-B34F0F3E265B}" srcOrd="1" destOrd="0" presId="urn:microsoft.com/office/officeart/2005/8/layout/orgChart1"/>
    <dgm:cxn modelId="{47C6B2C7-4B77-414F-B417-47A1786E00D9}" type="presParOf" srcId="{9F85AB6E-E932-4971-96F5-299F5EE4C2DF}" destId="{CDC764C9-4BEE-4169-A3AA-7C759369ADC5}" srcOrd="1" destOrd="0" presId="urn:microsoft.com/office/officeart/2005/8/layout/orgChart1"/>
    <dgm:cxn modelId="{4F160AD1-1D6C-48DA-90D5-DF147AECC4B7}" type="presParOf" srcId="{9F85AB6E-E932-4971-96F5-299F5EE4C2DF}" destId="{7C5E726F-5C00-47EC-B054-6CE44D31D785}" srcOrd="2" destOrd="0" presId="urn:microsoft.com/office/officeart/2005/8/layout/orgChart1"/>
    <dgm:cxn modelId="{3A1CA157-F77C-4205-B96A-9FDC98CD6276}" type="presParOf" srcId="{781A0D46-E547-4A99-A98D-BBD20456A2E3}" destId="{11C837E5-B4D9-442C-A287-6298BDE9EBAE}" srcOrd="2" destOrd="0" presId="urn:microsoft.com/office/officeart/2005/8/layout/orgChart1"/>
    <dgm:cxn modelId="{74DB122D-B7FB-4FE7-B4F9-BE201CECFBE3}" type="presParOf" srcId="{24F19560-AA93-464A-81C6-4497C015A3F5}" destId="{CF269C1C-73F9-4528-8726-5C907F2A4619}" srcOrd="2" destOrd="0" presId="urn:microsoft.com/office/officeart/2005/8/layout/orgChart1"/>
    <dgm:cxn modelId="{B214CA63-89D2-4902-8BC9-34A9A99E2A64}" type="presParOf" srcId="{24F19560-AA93-464A-81C6-4497C015A3F5}" destId="{71856469-23B7-4ED3-ABA8-FCF333F157AE}" srcOrd="3" destOrd="0" presId="urn:microsoft.com/office/officeart/2005/8/layout/orgChart1"/>
    <dgm:cxn modelId="{5DDA1128-140B-4429-9723-1DDE08F6F544}" type="presParOf" srcId="{71856469-23B7-4ED3-ABA8-FCF333F157AE}" destId="{67FCC032-A8AC-4F3B-A64E-3A3FA0A958CA}" srcOrd="0" destOrd="0" presId="urn:microsoft.com/office/officeart/2005/8/layout/orgChart1"/>
    <dgm:cxn modelId="{911BEC09-6CA3-4972-9EAE-21C98336A6A0}" type="presParOf" srcId="{67FCC032-A8AC-4F3B-A64E-3A3FA0A958CA}" destId="{72BE9207-DEDF-49C3-8FE0-05195FE89890}" srcOrd="0" destOrd="0" presId="urn:microsoft.com/office/officeart/2005/8/layout/orgChart1"/>
    <dgm:cxn modelId="{BD8A403F-AE6D-422C-9E8B-163C2A4B47E0}" type="presParOf" srcId="{67FCC032-A8AC-4F3B-A64E-3A3FA0A958CA}" destId="{51D9202F-6857-46E8-A616-E4DEAEC43B5E}" srcOrd="1" destOrd="0" presId="urn:microsoft.com/office/officeart/2005/8/layout/orgChart1"/>
    <dgm:cxn modelId="{4E4A81CB-30D7-40E4-A94E-2806FF5FED6C}" type="presParOf" srcId="{71856469-23B7-4ED3-ABA8-FCF333F157AE}" destId="{64BA5545-BF0C-438E-902A-271449EE4768}" srcOrd="1" destOrd="0" presId="urn:microsoft.com/office/officeart/2005/8/layout/orgChart1"/>
    <dgm:cxn modelId="{0195DA01-FCFF-485D-8797-18080F4BAF39}" type="presParOf" srcId="{64BA5545-BF0C-438E-902A-271449EE4768}" destId="{F6982585-CCF2-4C9F-8832-F91046731759}" srcOrd="0" destOrd="0" presId="urn:microsoft.com/office/officeart/2005/8/layout/orgChart1"/>
    <dgm:cxn modelId="{B5C077E4-ED15-403B-AB7A-F10427659EED}" type="presParOf" srcId="{64BA5545-BF0C-438E-902A-271449EE4768}" destId="{380B6AEC-3DCE-49AC-910A-AA9DB87A4C2C}" srcOrd="1" destOrd="0" presId="urn:microsoft.com/office/officeart/2005/8/layout/orgChart1"/>
    <dgm:cxn modelId="{4D7978AF-5C51-4DAA-9A99-941911223A6C}" type="presParOf" srcId="{380B6AEC-3DCE-49AC-910A-AA9DB87A4C2C}" destId="{821F4C77-6650-410D-819C-6042287581DB}" srcOrd="0" destOrd="0" presId="urn:microsoft.com/office/officeart/2005/8/layout/orgChart1"/>
    <dgm:cxn modelId="{668CB707-A4A1-44CA-A4B1-6F42353E91E9}" type="presParOf" srcId="{821F4C77-6650-410D-819C-6042287581DB}" destId="{419F866C-5EA0-4B53-A226-66DB99320878}" srcOrd="0" destOrd="0" presId="urn:microsoft.com/office/officeart/2005/8/layout/orgChart1"/>
    <dgm:cxn modelId="{F99822D5-5E91-4ED2-B70B-AF914DFECC6A}" type="presParOf" srcId="{821F4C77-6650-410D-819C-6042287581DB}" destId="{902CAA13-FCB1-4189-B970-CEF7EE0ED115}" srcOrd="1" destOrd="0" presId="urn:microsoft.com/office/officeart/2005/8/layout/orgChart1"/>
    <dgm:cxn modelId="{CFBFFBE5-8F4E-4199-A27F-EE82E9F8604E}" type="presParOf" srcId="{380B6AEC-3DCE-49AC-910A-AA9DB87A4C2C}" destId="{883E13DE-3323-4E52-B0AD-9DFA385038D0}" srcOrd="1" destOrd="0" presId="urn:microsoft.com/office/officeart/2005/8/layout/orgChart1"/>
    <dgm:cxn modelId="{E58DD1E3-F39F-43C9-BFC3-B39E23E9D85A}" type="presParOf" srcId="{380B6AEC-3DCE-49AC-910A-AA9DB87A4C2C}" destId="{CD702591-1889-432A-A4F2-2A9F166EEB8F}" srcOrd="2" destOrd="0" presId="urn:microsoft.com/office/officeart/2005/8/layout/orgChart1"/>
    <dgm:cxn modelId="{27C00258-2869-485A-B958-B1E038DDCDB9}" type="presParOf" srcId="{64BA5545-BF0C-438E-902A-271449EE4768}" destId="{9C53CD87-8A64-41BF-9BDF-7BC6E750B551}" srcOrd="2" destOrd="0" presId="urn:microsoft.com/office/officeart/2005/8/layout/orgChart1"/>
    <dgm:cxn modelId="{8D953C2E-B81B-4EA2-AC12-A32F68B2248B}" type="presParOf" srcId="{64BA5545-BF0C-438E-902A-271449EE4768}" destId="{617AEBDD-7AB6-4493-A841-A7CCD7932EC3}" srcOrd="3" destOrd="0" presId="urn:microsoft.com/office/officeart/2005/8/layout/orgChart1"/>
    <dgm:cxn modelId="{9A50680B-5C4C-4881-9C5F-DC3BBB111A42}" type="presParOf" srcId="{617AEBDD-7AB6-4493-A841-A7CCD7932EC3}" destId="{1A63A5DF-ABD5-4D08-99AA-CB6494696658}" srcOrd="0" destOrd="0" presId="urn:microsoft.com/office/officeart/2005/8/layout/orgChart1"/>
    <dgm:cxn modelId="{EB3C19C4-07BE-46F9-AA34-E97DE84E1E59}" type="presParOf" srcId="{1A63A5DF-ABD5-4D08-99AA-CB6494696658}" destId="{C01E7342-264E-496D-A963-DE35DFFE17FE}" srcOrd="0" destOrd="0" presId="urn:microsoft.com/office/officeart/2005/8/layout/orgChart1"/>
    <dgm:cxn modelId="{8ACF2609-0275-493F-ADC4-7F17F9EEE05A}" type="presParOf" srcId="{1A63A5DF-ABD5-4D08-99AA-CB6494696658}" destId="{B1CC0CC4-1C6B-4E03-AD90-ED8EE46919D7}" srcOrd="1" destOrd="0" presId="urn:microsoft.com/office/officeart/2005/8/layout/orgChart1"/>
    <dgm:cxn modelId="{EB206A14-C259-4F75-9ADB-358681020E9C}" type="presParOf" srcId="{617AEBDD-7AB6-4493-A841-A7CCD7932EC3}" destId="{0B25CF2E-5CF4-4D8D-83CC-569BD4FC6876}" srcOrd="1" destOrd="0" presId="urn:microsoft.com/office/officeart/2005/8/layout/orgChart1"/>
    <dgm:cxn modelId="{F980DCD9-0CF3-4A90-BD0A-E85BEEF6FBCA}" type="presParOf" srcId="{617AEBDD-7AB6-4493-A841-A7CCD7932EC3}" destId="{4DA531E2-1C36-4B5A-8EAF-2AF55C9B4D0C}" srcOrd="2" destOrd="0" presId="urn:microsoft.com/office/officeart/2005/8/layout/orgChart1"/>
    <dgm:cxn modelId="{F5786F5F-E7EA-4535-B162-7828CD6F3FA7}" type="presParOf" srcId="{64BA5545-BF0C-438E-902A-271449EE4768}" destId="{AB66F321-AD47-4037-9251-4889A8681C94}" srcOrd="4" destOrd="0" presId="urn:microsoft.com/office/officeart/2005/8/layout/orgChart1"/>
    <dgm:cxn modelId="{8858A07D-9B04-4A29-9877-772B3A8CA93E}" type="presParOf" srcId="{64BA5545-BF0C-438E-902A-271449EE4768}" destId="{D5EB28A1-7797-4592-821E-9FEE0A9D74A5}" srcOrd="5" destOrd="0" presId="urn:microsoft.com/office/officeart/2005/8/layout/orgChart1"/>
    <dgm:cxn modelId="{BB62787A-9168-4D3C-A6CD-E27B7447C5EE}" type="presParOf" srcId="{D5EB28A1-7797-4592-821E-9FEE0A9D74A5}" destId="{9BAAEF28-65E8-4455-A700-1CD262AFCC5F}" srcOrd="0" destOrd="0" presId="urn:microsoft.com/office/officeart/2005/8/layout/orgChart1"/>
    <dgm:cxn modelId="{46F44556-7669-4920-AA6A-5E21EABDA291}" type="presParOf" srcId="{9BAAEF28-65E8-4455-A700-1CD262AFCC5F}" destId="{CC54A7EE-CEFA-4C4F-A001-E52BA73B2E31}" srcOrd="0" destOrd="0" presId="urn:microsoft.com/office/officeart/2005/8/layout/orgChart1"/>
    <dgm:cxn modelId="{572E3C62-08EB-43F4-A89A-B0BEEB97323C}" type="presParOf" srcId="{9BAAEF28-65E8-4455-A700-1CD262AFCC5F}" destId="{90E6ACB1-50AC-468F-9369-BCDA0F8D595F}" srcOrd="1" destOrd="0" presId="urn:microsoft.com/office/officeart/2005/8/layout/orgChart1"/>
    <dgm:cxn modelId="{CECA311C-171F-4A81-A680-A7B254553F4C}" type="presParOf" srcId="{D5EB28A1-7797-4592-821E-9FEE0A9D74A5}" destId="{46D1984C-1003-46AC-9AC4-398AB4A270D8}" srcOrd="1" destOrd="0" presId="urn:microsoft.com/office/officeart/2005/8/layout/orgChart1"/>
    <dgm:cxn modelId="{30B3A8C6-86BD-42EA-9B8A-EEA30172EBC7}" type="presParOf" srcId="{D5EB28A1-7797-4592-821E-9FEE0A9D74A5}" destId="{D39E90F3-DBC4-4AEE-8C22-7F13DEC9B927}" srcOrd="2" destOrd="0" presId="urn:microsoft.com/office/officeart/2005/8/layout/orgChart1"/>
    <dgm:cxn modelId="{B77B39A3-696B-47A4-A627-118CF6BC5D97}" type="presParOf" srcId="{64BA5545-BF0C-438E-902A-271449EE4768}" destId="{3AD37238-D03D-470D-9412-A5BED80D3313}" srcOrd="6" destOrd="0" presId="urn:microsoft.com/office/officeart/2005/8/layout/orgChart1"/>
    <dgm:cxn modelId="{07F88070-7299-4B5F-A5EE-BD1C4060BCCD}" type="presParOf" srcId="{64BA5545-BF0C-438E-902A-271449EE4768}" destId="{13812FFF-BD34-4015-9630-C14C9928F9F9}" srcOrd="7" destOrd="0" presId="urn:microsoft.com/office/officeart/2005/8/layout/orgChart1"/>
    <dgm:cxn modelId="{5A1D7C7B-E3B4-4065-9F10-6069E5286071}" type="presParOf" srcId="{13812FFF-BD34-4015-9630-C14C9928F9F9}" destId="{2D18AF34-ED80-4530-84F2-75E5759AA19F}" srcOrd="0" destOrd="0" presId="urn:microsoft.com/office/officeart/2005/8/layout/orgChart1"/>
    <dgm:cxn modelId="{66FA33CE-6096-4913-9B6E-B0F07EE05BBC}" type="presParOf" srcId="{2D18AF34-ED80-4530-84F2-75E5759AA19F}" destId="{E7E3D5F7-80A7-40E6-ADCE-C195BA3B8B77}" srcOrd="0" destOrd="0" presId="urn:microsoft.com/office/officeart/2005/8/layout/orgChart1"/>
    <dgm:cxn modelId="{75313DA9-1C8C-4B84-91D7-02C81EDA8DF8}" type="presParOf" srcId="{2D18AF34-ED80-4530-84F2-75E5759AA19F}" destId="{C7CE1DB0-A528-47E6-9C5D-59BB31532CB6}" srcOrd="1" destOrd="0" presId="urn:microsoft.com/office/officeart/2005/8/layout/orgChart1"/>
    <dgm:cxn modelId="{7BEE145C-BE0D-4318-A7E2-3D1C222BCE45}" type="presParOf" srcId="{13812FFF-BD34-4015-9630-C14C9928F9F9}" destId="{D1DA94B2-EFD6-47F7-A350-AE20554534EC}" srcOrd="1" destOrd="0" presId="urn:microsoft.com/office/officeart/2005/8/layout/orgChart1"/>
    <dgm:cxn modelId="{2AEFA17C-4141-4694-B149-0914A417944F}" type="presParOf" srcId="{13812FFF-BD34-4015-9630-C14C9928F9F9}" destId="{87157E92-D6F4-40FE-9163-E11CB6D0C741}" srcOrd="2" destOrd="0" presId="urn:microsoft.com/office/officeart/2005/8/layout/orgChart1"/>
    <dgm:cxn modelId="{56A5A3B6-BA68-4810-A7AD-95D936950C7B}" type="presParOf" srcId="{71856469-23B7-4ED3-ABA8-FCF333F157AE}" destId="{014B731B-D49A-42F0-A94E-6B31A61C4A4A}" srcOrd="2" destOrd="0" presId="urn:microsoft.com/office/officeart/2005/8/layout/orgChart1"/>
    <dgm:cxn modelId="{2AE42989-CB73-47E7-999F-C6311CDA7AB4}" type="presParOf" srcId="{CB383F19-FE66-44A4-9A4B-CE281250B96D}" destId="{CE8290BB-9955-45B2-A9E0-BA2BA876D02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6095DE8F-99F7-4019-86DA-C83646853B2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1B5CBE8-D252-4F56-87AF-3486E219CAAC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VACANCY</a:t>
          </a:r>
        </a:p>
        <a:p>
          <a:r>
            <a:rPr lang="en-GB" dirty="0">
              <a:solidFill>
                <a:srgbClr val="FF0000"/>
              </a:solidFill>
            </a:rPr>
            <a:t>Chief People Officer</a:t>
          </a:r>
          <a:r>
            <a:rPr lang="en-GB" dirty="0"/>
            <a:t> </a:t>
          </a:r>
        </a:p>
      </dgm:t>
    </dgm:pt>
    <dgm:pt modelId="{C1545DF8-48A8-4D20-9D29-A73A4C96F565}" type="parTrans" cxnId="{A2A81374-9A1D-4C29-8594-702519AB2D31}">
      <dgm:prSet/>
      <dgm:spPr/>
      <dgm:t>
        <a:bodyPr/>
        <a:lstStyle/>
        <a:p>
          <a:endParaRPr lang="en-GB"/>
        </a:p>
      </dgm:t>
    </dgm:pt>
    <dgm:pt modelId="{2B0ED165-C639-4B14-BF97-90C42860FA77}" type="sibTrans" cxnId="{A2A81374-9A1D-4C29-8594-702519AB2D31}">
      <dgm:prSet/>
      <dgm:spPr/>
      <dgm:t>
        <a:bodyPr/>
        <a:lstStyle/>
        <a:p>
          <a:endParaRPr lang="en-GB"/>
        </a:p>
      </dgm:t>
    </dgm:pt>
    <dgm:pt modelId="{9146B1E0-E613-410D-9B6B-6DBA9647E112}">
      <dgm:prSet phldrT="[Text]"/>
      <dgm:spPr/>
      <dgm:t>
        <a:bodyPr/>
        <a:lstStyle/>
        <a:p>
          <a:r>
            <a:rPr lang="en-GB" dirty="0"/>
            <a:t>Director of OD, Culture &amp; Talent </a:t>
          </a:r>
        </a:p>
      </dgm:t>
    </dgm:pt>
    <dgm:pt modelId="{093EA955-513B-4FC8-9F99-1B7AF52244C6}" type="parTrans" cxnId="{72E734AF-637A-4606-A350-3F72061EA375}">
      <dgm:prSet/>
      <dgm:spPr/>
      <dgm:t>
        <a:bodyPr/>
        <a:lstStyle/>
        <a:p>
          <a:endParaRPr lang="en-GB"/>
        </a:p>
      </dgm:t>
    </dgm:pt>
    <dgm:pt modelId="{511D130B-CE1B-47CD-B7E8-46CBBBA46B60}" type="sibTrans" cxnId="{72E734AF-637A-4606-A350-3F72061EA375}">
      <dgm:prSet/>
      <dgm:spPr/>
      <dgm:t>
        <a:bodyPr/>
        <a:lstStyle/>
        <a:p>
          <a:endParaRPr lang="en-GB"/>
        </a:p>
      </dgm:t>
    </dgm:pt>
    <dgm:pt modelId="{E970ED71-B64E-4A13-8437-CDB2964C6217}">
      <dgm:prSet phldrT="[Text]"/>
      <dgm:spPr/>
      <dgm:t>
        <a:bodyPr/>
        <a:lstStyle/>
        <a:p>
          <a:r>
            <a:rPr lang="en-GB" dirty="0"/>
            <a:t>Programme Director – System Workforce</a:t>
          </a:r>
        </a:p>
      </dgm:t>
    </dgm:pt>
    <dgm:pt modelId="{82AA3819-CF1B-484D-97E1-EF6E8E0DA84C}" type="parTrans" cxnId="{CF1FF74C-112A-4E50-BFD8-3AE1A6D9DE9C}">
      <dgm:prSet/>
      <dgm:spPr/>
      <dgm:t>
        <a:bodyPr/>
        <a:lstStyle/>
        <a:p>
          <a:endParaRPr lang="en-GB"/>
        </a:p>
      </dgm:t>
    </dgm:pt>
    <dgm:pt modelId="{4CDB4208-8FCC-480D-B090-ADB6BE922F20}" type="sibTrans" cxnId="{CF1FF74C-112A-4E50-BFD8-3AE1A6D9DE9C}">
      <dgm:prSet/>
      <dgm:spPr/>
      <dgm:t>
        <a:bodyPr/>
        <a:lstStyle/>
        <a:p>
          <a:endParaRPr lang="en-GB"/>
        </a:p>
      </dgm:t>
    </dgm:pt>
    <dgm:pt modelId="{A2586877-1674-4CD7-AD4D-65ECC0092E4C}">
      <dgm:prSet/>
      <dgm:spPr/>
      <dgm:t>
        <a:bodyPr/>
        <a:lstStyle/>
        <a:p>
          <a:r>
            <a:rPr lang="en-GB" dirty="0"/>
            <a:t>Head of HR &amp; OD – ICB </a:t>
          </a:r>
        </a:p>
      </dgm:t>
    </dgm:pt>
    <dgm:pt modelId="{D4E90212-4D4C-47CD-903B-2A5399C0EEAB}" type="parTrans" cxnId="{1A245F57-D485-4FC0-823B-F6BDCE76B00A}">
      <dgm:prSet/>
      <dgm:spPr/>
      <dgm:t>
        <a:bodyPr/>
        <a:lstStyle/>
        <a:p>
          <a:endParaRPr lang="en-GB"/>
        </a:p>
      </dgm:t>
    </dgm:pt>
    <dgm:pt modelId="{787D086F-55D1-4312-B0E7-C85D8690262E}" type="sibTrans" cxnId="{1A245F57-D485-4FC0-823B-F6BDCE76B00A}">
      <dgm:prSet/>
      <dgm:spPr/>
      <dgm:t>
        <a:bodyPr/>
        <a:lstStyle/>
        <a:p>
          <a:endParaRPr lang="en-GB"/>
        </a:p>
      </dgm:t>
    </dgm:pt>
    <dgm:pt modelId="{97211FF7-15EC-4165-B8B3-8117E1F76226}" type="asst">
      <dgm:prSet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Vacancy</a:t>
          </a:r>
        </a:p>
        <a:p>
          <a:r>
            <a:rPr lang="en-GB" dirty="0">
              <a:solidFill>
                <a:srgbClr val="FF0000"/>
              </a:solidFill>
            </a:rPr>
            <a:t>Personal Assistant</a:t>
          </a:r>
        </a:p>
      </dgm:t>
    </dgm:pt>
    <dgm:pt modelId="{9588D110-EAF2-4EBE-B52A-5A8DB817EE92}" type="parTrans" cxnId="{5F2A0C93-0092-4A68-9D88-2F10C56B6086}">
      <dgm:prSet/>
      <dgm:spPr/>
      <dgm:t>
        <a:bodyPr/>
        <a:lstStyle/>
        <a:p>
          <a:endParaRPr lang="en-GB"/>
        </a:p>
      </dgm:t>
    </dgm:pt>
    <dgm:pt modelId="{C4422246-C1AE-4DF1-9D3C-2C5BBA99403F}" type="sibTrans" cxnId="{5F2A0C93-0092-4A68-9D88-2F10C56B6086}">
      <dgm:prSet/>
      <dgm:spPr/>
      <dgm:t>
        <a:bodyPr/>
        <a:lstStyle/>
        <a:p>
          <a:endParaRPr lang="en-GB"/>
        </a:p>
      </dgm:t>
    </dgm:pt>
    <dgm:pt modelId="{B96368E1-8DF8-4439-B28E-0A5C9A141989}" type="pres">
      <dgm:prSet presAssocID="{6095DE8F-99F7-4019-86DA-C83646853B2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4BACA22-DC41-4265-AF1C-458829A69FCA}" type="pres">
      <dgm:prSet presAssocID="{11B5CBE8-D252-4F56-87AF-3486E219CAAC}" presName="hierRoot1" presStyleCnt="0">
        <dgm:presLayoutVars>
          <dgm:hierBranch val="init"/>
        </dgm:presLayoutVars>
      </dgm:prSet>
      <dgm:spPr/>
    </dgm:pt>
    <dgm:pt modelId="{991FC78D-9AEC-42A3-B479-CA09927C92AA}" type="pres">
      <dgm:prSet presAssocID="{11B5CBE8-D252-4F56-87AF-3486E219CAAC}" presName="rootComposite1" presStyleCnt="0"/>
      <dgm:spPr/>
    </dgm:pt>
    <dgm:pt modelId="{A7FAC42C-EFD0-4BD5-A222-7DF137A6AA34}" type="pres">
      <dgm:prSet presAssocID="{11B5CBE8-D252-4F56-87AF-3486E219CAAC}" presName="rootText1" presStyleLbl="node0" presStyleIdx="0" presStyleCnt="1">
        <dgm:presLayoutVars>
          <dgm:chPref val="3"/>
        </dgm:presLayoutVars>
      </dgm:prSet>
      <dgm:spPr/>
    </dgm:pt>
    <dgm:pt modelId="{29E798E5-C0E9-472A-8509-66EC6080DC58}" type="pres">
      <dgm:prSet presAssocID="{11B5CBE8-D252-4F56-87AF-3486E219CAAC}" presName="rootConnector1" presStyleLbl="node1" presStyleIdx="0" presStyleCnt="0"/>
      <dgm:spPr/>
    </dgm:pt>
    <dgm:pt modelId="{7C5BCB1F-C118-4559-9B02-FCD811C1C4BA}" type="pres">
      <dgm:prSet presAssocID="{11B5CBE8-D252-4F56-87AF-3486E219CAAC}" presName="hierChild2" presStyleCnt="0"/>
      <dgm:spPr/>
    </dgm:pt>
    <dgm:pt modelId="{3750840A-3D89-4A2A-BD12-0268A35BFEAF}" type="pres">
      <dgm:prSet presAssocID="{093EA955-513B-4FC8-9F99-1B7AF52244C6}" presName="Name37" presStyleLbl="parChTrans1D2" presStyleIdx="0" presStyleCnt="4"/>
      <dgm:spPr/>
    </dgm:pt>
    <dgm:pt modelId="{C5857A30-C40C-448B-9A72-DF0EC4F69B36}" type="pres">
      <dgm:prSet presAssocID="{9146B1E0-E613-410D-9B6B-6DBA9647E112}" presName="hierRoot2" presStyleCnt="0">
        <dgm:presLayoutVars>
          <dgm:hierBranch val="init"/>
        </dgm:presLayoutVars>
      </dgm:prSet>
      <dgm:spPr/>
    </dgm:pt>
    <dgm:pt modelId="{34DDC256-257D-4CF0-8437-E2E721ED31F1}" type="pres">
      <dgm:prSet presAssocID="{9146B1E0-E613-410D-9B6B-6DBA9647E112}" presName="rootComposite" presStyleCnt="0"/>
      <dgm:spPr/>
    </dgm:pt>
    <dgm:pt modelId="{6CF16B3B-ECEB-464B-B17E-C189D5625A66}" type="pres">
      <dgm:prSet presAssocID="{9146B1E0-E613-410D-9B6B-6DBA9647E112}" presName="rootText" presStyleLbl="node2" presStyleIdx="0" presStyleCnt="3">
        <dgm:presLayoutVars>
          <dgm:chPref val="3"/>
        </dgm:presLayoutVars>
      </dgm:prSet>
      <dgm:spPr/>
    </dgm:pt>
    <dgm:pt modelId="{458D9D6C-1C64-43BB-BDC6-AEE4BFA85CA5}" type="pres">
      <dgm:prSet presAssocID="{9146B1E0-E613-410D-9B6B-6DBA9647E112}" presName="rootConnector" presStyleLbl="node2" presStyleIdx="0" presStyleCnt="3"/>
      <dgm:spPr/>
    </dgm:pt>
    <dgm:pt modelId="{57B20C9C-24B9-46B4-A738-EB5C22B44794}" type="pres">
      <dgm:prSet presAssocID="{9146B1E0-E613-410D-9B6B-6DBA9647E112}" presName="hierChild4" presStyleCnt="0"/>
      <dgm:spPr/>
    </dgm:pt>
    <dgm:pt modelId="{4BED3ED3-081C-461E-A01B-E96DE2A23EBF}" type="pres">
      <dgm:prSet presAssocID="{9146B1E0-E613-410D-9B6B-6DBA9647E112}" presName="hierChild5" presStyleCnt="0"/>
      <dgm:spPr/>
    </dgm:pt>
    <dgm:pt modelId="{513E6B39-38C1-4D66-B48E-2409417E53A3}" type="pres">
      <dgm:prSet presAssocID="{82AA3819-CF1B-484D-97E1-EF6E8E0DA84C}" presName="Name37" presStyleLbl="parChTrans1D2" presStyleIdx="1" presStyleCnt="4"/>
      <dgm:spPr/>
    </dgm:pt>
    <dgm:pt modelId="{C8D5E790-5741-40BD-A265-ADD2BC00B496}" type="pres">
      <dgm:prSet presAssocID="{E970ED71-B64E-4A13-8437-CDB2964C6217}" presName="hierRoot2" presStyleCnt="0">
        <dgm:presLayoutVars>
          <dgm:hierBranch val="init"/>
        </dgm:presLayoutVars>
      </dgm:prSet>
      <dgm:spPr/>
    </dgm:pt>
    <dgm:pt modelId="{CBB35773-6887-48EC-B795-12ED0C36F9C4}" type="pres">
      <dgm:prSet presAssocID="{E970ED71-B64E-4A13-8437-CDB2964C6217}" presName="rootComposite" presStyleCnt="0"/>
      <dgm:spPr/>
    </dgm:pt>
    <dgm:pt modelId="{EC4C0B52-5DBA-4771-855D-53A458CDC701}" type="pres">
      <dgm:prSet presAssocID="{E970ED71-B64E-4A13-8437-CDB2964C6217}" presName="rootText" presStyleLbl="node2" presStyleIdx="1" presStyleCnt="3">
        <dgm:presLayoutVars>
          <dgm:chPref val="3"/>
        </dgm:presLayoutVars>
      </dgm:prSet>
      <dgm:spPr/>
    </dgm:pt>
    <dgm:pt modelId="{28F2C454-0D9E-4B94-A197-84DEDB363A1E}" type="pres">
      <dgm:prSet presAssocID="{E970ED71-B64E-4A13-8437-CDB2964C6217}" presName="rootConnector" presStyleLbl="node2" presStyleIdx="1" presStyleCnt="3"/>
      <dgm:spPr/>
    </dgm:pt>
    <dgm:pt modelId="{B3CB02DC-366A-4B55-8D1E-CC07619900A9}" type="pres">
      <dgm:prSet presAssocID="{E970ED71-B64E-4A13-8437-CDB2964C6217}" presName="hierChild4" presStyleCnt="0"/>
      <dgm:spPr/>
    </dgm:pt>
    <dgm:pt modelId="{1180DB1A-2CB7-4895-9A7B-0F319B8B82D8}" type="pres">
      <dgm:prSet presAssocID="{E970ED71-B64E-4A13-8437-CDB2964C6217}" presName="hierChild5" presStyleCnt="0"/>
      <dgm:spPr/>
    </dgm:pt>
    <dgm:pt modelId="{399EBE2D-BFD5-4225-B1EB-B64D4715F9DD}" type="pres">
      <dgm:prSet presAssocID="{D4E90212-4D4C-47CD-903B-2A5399C0EEAB}" presName="Name37" presStyleLbl="parChTrans1D2" presStyleIdx="2" presStyleCnt="4"/>
      <dgm:spPr/>
    </dgm:pt>
    <dgm:pt modelId="{40A25232-5BBD-420B-B99A-708D73A77F3F}" type="pres">
      <dgm:prSet presAssocID="{A2586877-1674-4CD7-AD4D-65ECC0092E4C}" presName="hierRoot2" presStyleCnt="0">
        <dgm:presLayoutVars>
          <dgm:hierBranch val="init"/>
        </dgm:presLayoutVars>
      </dgm:prSet>
      <dgm:spPr/>
    </dgm:pt>
    <dgm:pt modelId="{41E9B60A-8467-429C-97AB-8B100E56739C}" type="pres">
      <dgm:prSet presAssocID="{A2586877-1674-4CD7-AD4D-65ECC0092E4C}" presName="rootComposite" presStyleCnt="0"/>
      <dgm:spPr/>
    </dgm:pt>
    <dgm:pt modelId="{5A732045-FBF2-40D9-93A8-B678EF75FB7B}" type="pres">
      <dgm:prSet presAssocID="{A2586877-1674-4CD7-AD4D-65ECC0092E4C}" presName="rootText" presStyleLbl="node2" presStyleIdx="2" presStyleCnt="3">
        <dgm:presLayoutVars>
          <dgm:chPref val="3"/>
        </dgm:presLayoutVars>
      </dgm:prSet>
      <dgm:spPr/>
    </dgm:pt>
    <dgm:pt modelId="{AC6E1050-6186-473D-BA6A-1AF1A96F4E0C}" type="pres">
      <dgm:prSet presAssocID="{A2586877-1674-4CD7-AD4D-65ECC0092E4C}" presName="rootConnector" presStyleLbl="node2" presStyleIdx="2" presStyleCnt="3"/>
      <dgm:spPr/>
    </dgm:pt>
    <dgm:pt modelId="{B1C69873-4AE2-455C-966D-A04CC115E0BB}" type="pres">
      <dgm:prSet presAssocID="{A2586877-1674-4CD7-AD4D-65ECC0092E4C}" presName="hierChild4" presStyleCnt="0"/>
      <dgm:spPr/>
    </dgm:pt>
    <dgm:pt modelId="{D04AD4A7-BFB2-43EB-BAE8-E1C3DAC5A3EA}" type="pres">
      <dgm:prSet presAssocID="{A2586877-1674-4CD7-AD4D-65ECC0092E4C}" presName="hierChild5" presStyleCnt="0"/>
      <dgm:spPr/>
    </dgm:pt>
    <dgm:pt modelId="{695DA45C-B127-4E8C-97F1-3DA02738B024}" type="pres">
      <dgm:prSet presAssocID="{11B5CBE8-D252-4F56-87AF-3486E219CAAC}" presName="hierChild3" presStyleCnt="0"/>
      <dgm:spPr/>
    </dgm:pt>
    <dgm:pt modelId="{07CC3C4F-223D-4D67-98FB-623E59E6FDB2}" type="pres">
      <dgm:prSet presAssocID="{9588D110-EAF2-4EBE-B52A-5A8DB817EE92}" presName="Name111" presStyleLbl="parChTrans1D2" presStyleIdx="3" presStyleCnt="4"/>
      <dgm:spPr/>
    </dgm:pt>
    <dgm:pt modelId="{674C464A-3788-457A-A7C5-FA080AC96624}" type="pres">
      <dgm:prSet presAssocID="{97211FF7-15EC-4165-B8B3-8117E1F76226}" presName="hierRoot3" presStyleCnt="0">
        <dgm:presLayoutVars>
          <dgm:hierBranch val="init"/>
        </dgm:presLayoutVars>
      </dgm:prSet>
      <dgm:spPr/>
    </dgm:pt>
    <dgm:pt modelId="{499B2654-41B4-4914-8C57-646165D05403}" type="pres">
      <dgm:prSet presAssocID="{97211FF7-15EC-4165-B8B3-8117E1F76226}" presName="rootComposite3" presStyleCnt="0"/>
      <dgm:spPr/>
    </dgm:pt>
    <dgm:pt modelId="{1A73F921-6245-4611-902C-70313D385B8D}" type="pres">
      <dgm:prSet presAssocID="{97211FF7-15EC-4165-B8B3-8117E1F76226}" presName="rootText3" presStyleLbl="asst1" presStyleIdx="0" presStyleCnt="1" custLinFactNeighborX="-1764" custLinFactNeighborY="-76">
        <dgm:presLayoutVars>
          <dgm:chPref val="3"/>
        </dgm:presLayoutVars>
      </dgm:prSet>
      <dgm:spPr/>
    </dgm:pt>
    <dgm:pt modelId="{DDB680B4-3AF8-48F8-A2D1-D27D225C253D}" type="pres">
      <dgm:prSet presAssocID="{97211FF7-15EC-4165-B8B3-8117E1F76226}" presName="rootConnector3" presStyleLbl="asst1" presStyleIdx="0" presStyleCnt="1"/>
      <dgm:spPr/>
    </dgm:pt>
    <dgm:pt modelId="{7D58CFCD-B3A8-4C37-B74C-A99BDF5D8F2B}" type="pres">
      <dgm:prSet presAssocID="{97211FF7-15EC-4165-B8B3-8117E1F76226}" presName="hierChild6" presStyleCnt="0"/>
      <dgm:spPr/>
    </dgm:pt>
    <dgm:pt modelId="{82F80791-F3DE-4AFD-B914-D5BEDEC1D915}" type="pres">
      <dgm:prSet presAssocID="{97211FF7-15EC-4165-B8B3-8117E1F76226}" presName="hierChild7" presStyleCnt="0"/>
      <dgm:spPr/>
    </dgm:pt>
  </dgm:ptLst>
  <dgm:cxnLst>
    <dgm:cxn modelId="{37F9EE0E-B39A-4609-B837-A154D83849F4}" type="presOf" srcId="{97211FF7-15EC-4165-B8B3-8117E1F76226}" destId="{DDB680B4-3AF8-48F8-A2D1-D27D225C253D}" srcOrd="1" destOrd="0" presId="urn:microsoft.com/office/officeart/2005/8/layout/orgChart1"/>
    <dgm:cxn modelId="{3E1D8B20-372C-4C9F-AB91-E5994F19BA64}" type="presOf" srcId="{97211FF7-15EC-4165-B8B3-8117E1F76226}" destId="{1A73F921-6245-4611-902C-70313D385B8D}" srcOrd="0" destOrd="0" presId="urn:microsoft.com/office/officeart/2005/8/layout/orgChart1"/>
    <dgm:cxn modelId="{2EA4AD39-0096-4289-8BCB-2D1CB57B125C}" type="presOf" srcId="{A2586877-1674-4CD7-AD4D-65ECC0092E4C}" destId="{AC6E1050-6186-473D-BA6A-1AF1A96F4E0C}" srcOrd="1" destOrd="0" presId="urn:microsoft.com/office/officeart/2005/8/layout/orgChart1"/>
    <dgm:cxn modelId="{0F40123E-B87A-4630-9C57-6560D74F161B}" type="presOf" srcId="{11B5CBE8-D252-4F56-87AF-3486E219CAAC}" destId="{A7FAC42C-EFD0-4BD5-A222-7DF137A6AA34}" srcOrd="0" destOrd="0" presId="urn:microsoft.com/office/officeart/2005/8/layout/orgChart1"/>
    <dgm:cxn modelId="{730BB860-F172-48F7-87F2-60D076EE9BEE}" type="presOf" srcId="{9146B1E0-E613-410D-9B6B-6DBA9647E112}" destId="{6CF16B3B-ECEB-464B-B17E-C189D5625A66}" srcOrd="0" destOrd="0" presId="urn:microsoft.com/office/officeart/2005/8/layout/orgChart1"/>
    <dgm:cxn modelId="{CF1FF74C-112A-4E50-BFD8-3AE1A6D9DE9C}" srcId="{11B5CBE8-D252-4F56-87AF-3486E219CAAC}" destId="{E970ED71-B64E-4A13-8437-CDB2964C6217}" srcOrd="1" destOrd="0" parTransId="{82AA3819-CF1B-484D-97E1-EF6E8E0DA84C}" sibTransId="{4CDB4208-8FCC-480D-B090-ADB6BE922F20}"/>
    <dgm:cxn modelId="{A2A81374-9A1D-4C29-8594-702519AB2D31}" srcId="{6095DE8F-99F7-4019-86DA-C83646853B21}" destId="{11B5CBE8-D252-4F56-87AF-3486E219CAAC}" srcOrd="0" destOrd="0" parTransId="{C1545DF8-48A8-4D20-9D29-A73A4C96F565}" sibTransId="{2B0ED165-C639-4B14-BF97-90C42860FA77}"/>
    <dgm:cxn modelId="{AA021C77-CA88-430C-858C-A5F9EB85BA0A}" type="presOf" srcId="{093EA955-513B-4FC8-9F99-1B7AF52244C6}" destId="{3750840A-3D89-4A2A-BD12-0268A35BFEAF}" srcOrd="0" destOrd="0" presId="urn:microsoft.com/office/officeart/2005/8/layout/orgChart1"/>
    <dgm:cxn modelId="{1A245F57-D485-4FC0-823B-F6BDCE76B00A}" srcId="{11B5CBE8-D252-4F56-87AF-3486E219CAAC}" destId="{A2586877-1674-4CD7-AD4D-65ECC0092E4C}" srcOrd="2" destOrd="0" parTransId="{D4E90212-4D4C-47CD-903B-2A5399C0EEAB}" sibTransId="{787D086F-55D1-4312-B0E7-C85D8690262E}"/>
    <dgm:cxn modelId="{5F2A0C93-0092-4A68-9D88-2F10C56B6086}" srcId="{11B5CBE8-D252-4F56-87AF-3486E219CAAC}" destId="{97211FF7-15EC-4165-B8B3-8117E1F76226}" srcOrd="3" destOrd="0" parTransId="{9588D110-EAF2-4EBE-B52A-5A8DB817EE92}" sibTransId="{C4422246-C1AE-4DF1-9D3C-2C5BBA99403F}"/>
    <dgm:cxn modelId="{224740AB-AD79-4391-8FC9-BA376B73BCA1}" type="presOf" srcId="{6095DE8F-99F7-4019-86DA-C83646853B21}" destId="{B96368E1-8DF8-4439-B28E-0A5C9A141989}" srcOrd="0" destOrd="0" presId="urn:microsoft.com/office/officeart/2005/8/layout/orgChart1"/>
    <dgm:cxn modelId="{72E734AF-637A-4606-A350-3F72061EA375}" srcId="{11B5CBE8-D252-4F56-87AF-3486E219CAAC}" destId="{9146B1E0-E613-410D-9B6B-6DBA9647E112}" srcOrd="0" destOrd="0" parTransId="{093EA955-513B-4FC8-9F99-1B7AF52244C6}" sibTransId="{511D130B-CE1B-47CD-B7E8-46CBBBA46B60}"/>
    <dgm:cxn modelId="{FC51FDB0-F249-44A2-93AC-D2EE51F42FCB}" type="presOf" srcId="{A2586877-1674-4CD7-AD4D-65ECC0092E4C}" destId="{5A732045-FBF2-40D9-93A8-B678EF75FB7B}" srcOrd="0" destOrd="0" presId="urn:microsoft.com/office/officeart/2005/8/layout/orgChart1"/>
    <dgm:cxn modelId="{872CF3B4-FFBB-4952-938C-F52219717D11}" type="presOf" srcId="{11B5CBE8-D252-4F56-87AF-3486E219CAAC}" destId="{29E798E5-C0E9-472A-8509-66EC6080DC58}" srcOrd="1" destOrd="0" presId="urn:microsoft.com/office/officeart/2005/8/layout/orgChart1"/>
    <dgm:cxn modelId="{BCF8C7B7-82BB-4F75-AAF0-72CFC41E0504}" type="presOf" srcId="{E970ED71-B64E-4A13-8437-CDB2964C6217}" destId="{EC4C0B52-5DBA-4771-855D-53A458CDC701}" srcOrd="0" destOrd="0" presId="urn:microsoft.com/office/officeart/2005/8/layout/orgChart1"/>
    <dgm:cxn modelId="{77DBC7E4-BA41-454A-9276-7767034F9D3C}" type="presOf" srcId="{9588D110-EAF2-4EBE-B52A-5A8DB817EE92}" destId="{07CC3C4F-223D-4D67-98FB-623E59E6FDB2}" srcOrd="0" destOrd="0" presId="urn:microsoft.com/office/officeart/2005/8/layout/orgChart1"/>
    <dgm:cxn modelId="{E9EF51F5-2370-4868-80C1-4A812CF2F2C4}" type="presOf" srcId="{E970ED71-B64E-4A13-8437-CDB2964C6217}" destId="{28F2C454-0D9E-4B94-A197-84DEDB363A1E}" srcOrd="1" destOrd="0" presId="urn:microsoft.com/office/officeart/2005/8/layout/orgChart1"/>
    <dgm:cxn modelId="{FAB134F8-5F5D-4790-9448-97498DB34A0F}" type="presOf" srcId="{9146B1E0-E613-410D-9B6B-6DBA9647E112}" destId="{458D9D6C-1C64-43BB-BDC6-AEE4BFA85CA5}" srcOrd="1" destOrd="0" presId="urn:microsoft.com/office/officeart/2005/8/layout/orgChart1"/>
    <dgm:cxn modelId="{0ABF17FA-2B91-4A39-8D60-86356C0F47E4}" type="presOf" srcId="{D4E90212-4D4C-47CD-903B-2A5399C0EEAB}" destId="{399EBE2D-BFD5-4225-B1EB-B64D4715F9DD}" srcOrd="0" destOrd="0" presId="urn:microsoft.com/office/officeart/2005/8/layout/orgChart1"/>
    <dgm:cxn modelId="{A09E4FFB-0C99-4E1E-9377-39DD75ECFA15}" type="presOf" srcId="{82AA3819-CF1B-484D-97E1-EF6E8E0DA84C}" destId="{513E6B39-38C1-4D66-B48E-2409417E53A3}" srcOrd="0" destOrd="0" presId="urn:microsoft.com/office/officeart/2005/8/layout/orgChart1"/>
    <dgm:cxn modelId="{107121FE-7222-4441-959B-2C7D01A2BA35}" type="presParOf" srcId="{B96368E1-8DF8-4439-B28E-0A5C9A141989}" destId="{F4BACA22-DC41-4265-AF1C-458829A69FCA}" srcOrd="0" destOrd="0" presId="urn:microsoft.com/office/officeart/2005/8/layout/orgChart1"/>
    <dgm:cxn modelId="{D3861E22-EB29-41B5-9ED9-1E719248A332}" type="presParOf" srcId="{F4BACA22-DC41-4265-AF1C-458829A69FCA}" destId="{991FC78D-9AEC-42A3-B479-CA09927C92AA}" srcOrd="0" destOrd="0" presId="urn:microsoft.com/office/officeart/2005/8/layout/orgChart1"/>
    <dgm:cxn modelId="{73309893-6430-4FB0-A432-0928B920E066}" type="presParOf" srcId="{991FC78D-9AEC-42A3-B479-CA09927C92AA}" destId="{A7FAC42C-EFD0-4BD5-A222-7DF137A6AA34}" srcOrd="0" destOrd="0" presId="urn:microsoft.com/office/officeart/2005/8/layout/orgChart1"/>
    <dgm:cxn modelId="{2AA15840-FBC7-4AB2-9377-CE995AEEE304}" type="presParOf" srcId="{991FC78D-9AEC-42A3-B479-CA09927C92AA}" destId="{29E798E5-C0E9-472A-8509-66EC6080DC58}" srcOrd="1" destOrd="0" presId="urn:microsoft.com/office/officeart/2005/8/layout/orgChart1"/>
    <dgm:cxn modelId="{C77AAE20-C9A9-43B7-BA4C-7E61054018DE}" type="presParOf" srcId="{F4BACA22-DC41-4265-AF1C-458829A69FCA}" destId="{7C5BCB1F-C118-4559-9B02-FCD811C1C4BA}" srcOrd="1" destOrd="0" presId="urn:microsoft.com/office/officeart/2005/8/layout/orgChart1"/>
    <dgm:cxn modelId="{1F42AAE3-CA7D-4E66-8B35-C59314B6C7E1}" type="presParOf" srcId="{7C5BCB1F-C118-4559-9B02-FCD811C1C4BA}" destId="{3750840A-3D89-4A2A-BD12-0268A35BFEAF}" srcOrd="0" destOrd="0" presId="urn:microsoft.com/office/officeart/2005/8/layout/orgChart1"/>
    <dgm:cxn modelId="{39B4B2CB-F41B-417C-AD8D-1414D4961C91}" type="presParOf" srcId="{7C5BCB1F-C118-4559-9B02-FCD811C1C4BA}" destId="{C5857A30-C40C-448B-9A72-DF0EC4F69B36}" srcOrd="1" destOrd="0" presId="urn:microsoft.com/office/officeart/2005/8/layout/orgChart1"/>
    <dgm:cxn modelId="{ED9F91C7-7A05-4198-8B61-53121E6C1827}" type="presParOf" srcId="{C5857A30-C40C-448B-9A72-DF0EC4F69B36}" destId="{34DDC256-257D-4CF0-8437-E2E721ED31F1}" srcOrd="0" destOrd="0" presId="urn:microsoft.com/office/officeart/2005/8/layout/orgChart1"/>
    <dgm:cxn modelId="{CCFE9122-8CD1-41E5-94C4-957B980272A6}" type="presParOf" srcId="{34DDC256-257D-4CF0-8437-E2E721ED31F1}" destId="{6CF16B3B-ECEB-464B-B17E-C189D5625A66}" srcOrd="0" destOrd="0" presId="urn:microsoft.com/office/officeart/2005/8/layout/orgChart1"/>
    <dgm:cxn modelId="{A2E9C642-9728-4ACA-BB4A-0206872A74D1}" type="presParOf" srcId="{34DDC256-257D-4CF0-8437-E2E721ED31F1}" destId="{458D9D6C-1C64-43BB-BDC6-AEE4BFA85CA5}" srcOrd="1" destOrd="0" presId="urn:microsoft.com/office/officeart/2005/8/layout/orgChart1"/>
    <dgm:cxn modelId="{1EAFABFC-3245-483B-A066-57DA841E2EB0}" type="presParOf" srcId="{C5857A30-C40C-448B-9A72-DF0EC4F69B36}" destId="{57B20C9C-24B9-46B4-A738-EB5C22B44794}" srcOrd="1" destOrd="0" presId="urn:microsoft.com/office/officeart/2005/8/layout/orgChart1"/>
    <dgm:cxn modelId="{9A5C0F92-F607-492F-9543-2F6B05C74767}" type="presParOf" srcId="{C5857A30-C40C-448B-9A72-DF0EC4F69B36}" destId="{4BED3ED3-081C-461E-A01B-E96DE2A23EBF}" srcOrd="2" destOrd="0" presId="urn:microsoft.com/office/officeart/2005/8/layout/orgChart1"/>
    <dgm:cxn modelId="{CD29DDE0-4644-43C5-8792-DA595D6D4B8D}" type="presParOf" srcId="{7C5BCB1F-C118-4559-9B02-FCD811C1C4BA}" destId="{513E6B39-38C1-4D66-B48E-2409417E53A3}" srcOrd="2" destOrd="0" presId="urn:microsoft.com/office/officeart/2005/8/layout/orgChart1"/>
    <dgm:cxn modelId="{1C3FCA66-9D8B-44FA-B63F-B96136CC9AB1}" type="presParOf" srcId="{7C5BCB1F-C118-4559-9B02-FCD811C1C4BA}" destId="{C8D5E790-5741-40BD-A265-ADD2BC00B496}" srcOrd="3" destOrd="0" presId="urn:microsoft.com/office/officeart/2005/8/layout/orgChart1"/>
    <dgm:cxn modelId="{5EF87468-2F24-431E-8D58-2D2B0885262E}" type="presParOf" srcId="{C8D5E790-5741-40BD-A265-ADD2BC00B496}" destId="{CBB35773-6887-48EC-B795-12ED0C36F9C4}" srcOrd="0" destOrd="0" presId="urn:microsoft.com/office/officeart/2005/8/layout/orgChart1"/>
    <dgm:cxn modelId="{3C26BFE3-C083-4EEB-8FAE-20385C1218C1}" type="presParOf" srcId="{CBB35773-6887-48EC-B795-12ED0C36F9C4}" destId="{EC4C0B52-5DBA-4771-855D-53A458CDC701}" srcOrd="0" destOrd="0" presId="urn:microsoft.com/office/officeart/2005/8/layout/orgChart1"/>
    <dgm:cxn modelId="{2D0C3E7F-7303-413D-9D2A-86A1D82E0399}" type="presParOf" srcId="{CBB35773-6887-48EC-B795-12ED0C36F9C4}" destId="{28F2C454-0D9E-4B94-A197-84DEDB363A1E}" srcOrd="1" destOrd="0" presId="urn:microsoft.com/office/officeart/2005/8/layout/orgChart1"/>
    <dgm:cxn modelId="{8A91806B-68D8-4FBE-B6A1-12C0B92C1ACD}" type="presParOf" srcId="{C8D5E790-5741-40BD-A265-ADD2BC00B496}" destId="{B3CB02DC-366A-4B55-8D1E-CC07619900A9}" srcOrd="1" destOrd="0" presId="urn:microsoft.com/office/officeart/2005/8/layout/orgChart1"/>
    <dgm:cxn modelId="{F6903082-A19B-468B-8C7B-7076AFD22D86}" type="presParOf" srcId="{C8D5E790-5741-40BD-A265-ADD2BC00B496}" destId="{1180DB1A-2CB7-4895-9A7B-0F319B8B82D8}" srcOrd="2" destOrd="0" presId="urn:microsoft.com/office/officeart/2005/8/layout/orgChart1"/>
    <dgm:cxn modelId="{65F34F85-B230-4771-A701-54DB516999CC}" type="presParOf" srcId="{7C5BCB1F-C118-4559-9B02-FCD811C1C4BA}" destId="{399EBE2D-BFD5-4225-B1EB-B64D4715F9DD}" srcOrd="4" destOrd="0" presId="urn:microsoft.com/office/officeart/2005/8/layout/orgChart1"/>
    <dgm:cxn modelId="{2A707559-2055-4B6A-982C-AA48AF09DA7A}" type="presParOf" srcId="{7C5BCB1F-C118-4559-9B02-FCD811C1C4BA}" destId="{40A25232-5BBD-420B-B99A-708D73A77F3F}" srcOrd="5" destOrd="0" presId="urn:microsoft.com/office/officeart/2005/8/layout/orgChart1"/>
    <dgm:cxn modelId="{AE0EE4F5-BC2B-417E-A765-435B638A8CF2}" type="presParOf" srcId="{40A25232-5BBD-420B-B99A-708D73A77F3F}" destId="{41E9B60A-8467-429C-97AB-8B100E56739C}" srcOrd="0" destOrd="0" presId="urn:microsoft.com/office/officeart/2005/8/layout/orgChart1"/>
    <dgm:cxn modelId="{EDDDD43B-D450-498E-B7F4-8AFB9DB048E7}" type="presParOf" srcId="{41E9B60A-8467-429C-97AB-8B100E56739C}" destId="{5A732045-FBF2-40D9-93A8-B678EF75FB7B}" srcOrd="0" destOrd="0" presId="urn:microsoft.com/office/officeart/2005/8/layout/orgChart1"/>
    <dgm:cxn modelId="{F71D5388-2781-436E-B2A0-B93E5A0021D5}" type="presParOf" srcId="{41E9B60A-8467-429C-97AB-8B100E56739C}" destId="{AC6E1050-6186-473D-BA6A-1AF1A96F4E0C}" srcOrd="1" destOrd="0" presId="urn:microsoft.com/office/officeart/2005/8/layout/orgChart1"/>
    <dgm:cxn modelId="{962D0B14-400F-4F80-BBB1-9248A2F04823}" type="presParOf" srcId="{40A25232-5BBD-420B-B99A-708D73A77F3F}" destId="{B1C69873-4AE2-455C-966D-A04CC115E0BB}" srcOrd="1" destOrd="0" presId="urn:microsoft.com/office/officeart/2005/8/layout/orgChart1"/>
    <dgm:cxn modelId="{68E4BB19-8DB1-4165-A5AD-4D2C3995245E}" type="presParOf" srcId="{40A25232-5BBD-420B-B99A-708D73A77F3F}" destId="{D04AD4A7-BFB2-43EB-BAE8-E1C3DAC5A3EA}" srcOrd="2" destOrd="0" presId="urn:microsoft.com/office/officeart/2005/8/layout/orgChart1"/>
    <dgm:cxn modelId="{CD85C324-180E-4098-B4A2-594820385D6E}" type="presParOf" srcId="{F4BACA22-DC41-4265-AF1C-458829A69FCA}" destId="{695DA45C-B127-4E8C-97F1-3DA02738B024}" srcOrd="2" destOrd="0" presId="urn:microsoft.com/office/officeart/2005/8/layout/orgChart1"/>
    <dgm:cxn modelId="{C0DCD874-8D12-4D79-BC38-3DE950098B33}" type="presParOf" srcId="{695DA45C-B127-4E8C-97F1-3DA02738B024}" destId="{07CC3C4F-223D-4D67-98FB-623E59E6FDB2}" srcOrd="0" destOrd="0" presId="urn:microsoft.com/office/officeart/2005/8/layout/orgChart1"/>
    <dgm:cxn modelId="{7F2E18BC-8CFD-4130-9ED0-5CF4791D09A4}" type="presParOf" srcId="{695DA45C-B127-4E8C-97F1-3DA02738B024}" destId="{674C464A-3788-457A-A7C5-FA080AC96624}" srcOrd="1" destOrd="0" presId="urn:microsoft.com/office/officeart/2005/8/layout/orgChart1"/>
    <dgm:cxn modelId="{02515B42-157F-4A6D-8376-B2BA7C55C9DB}" type="presParOf" srcId="{674C464A-3788-457A-A7C5-FA080AC96624}" destId="{499B2654-41B4-4914-8C57-646165D05403}" srcOrd="0" destOrd="0" presId="urn:microsoft.com/office/officeart/2005/8/layout/orgChart1"/>
    <dgm:cxn modelId="{648AA8F5-3A6E-4A0A-B1FA-D4BFB8295FFC}" type="presParOf" srcId="{499B2654-41B4-4914-8C57-646165D05403}" destId="{1A73F921-6245-4611-902C-70313D385B8D}" srcOrd="0" destOrd="0" presId="urn:microsoft.com/office/officeart/2005/8/layout/orgChart1"/>
    <dgm:cxn modelId="{70229AF6-77F4-4E02-AA05-77AB26468E17}" type="presParOf" srcId="{499B2654-41B4-4914-8C57-646165D05403}" destId="{DDB680B4-3AF8-48F8-A2D1-D27D225C253D}" srcOrd="1" destOrd="0" presId="urn:microsoft.com/office/officeart/2005/8/layout/orgChart1"/>
    <dgm:cxn modelId="{09E43F8E-E097-47B2-B98E-C80B2ACD5BBC}" type="presParOf" srcId="{674C464A-3788-457A-A7C5-FA080AC96624}" destId="{7D58CFCD-B3A8-4C37-B74C-A99BDF5D8F2B}" srcOrd="1" destOrd="0" presId="urn:microsoft.com/office/officeart/2005/8/layout/orgChart1"/>
    <dgm:cxn modelId="{BDE1E222-48AA-47A5-955A-5EDF94000FE7}" type="presParOf" srcId="{674C464A-3788-457A-A7C5-FA080AC96624}" destId="{82F80791-F3DE-4AFD-B914-D5BEDEC1D91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6095DE8F-99F7-4019-86DA-C83646853B2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1B5CBE8-D252-4F56-87AF-3486E219CAAC}">
      <dgm:prSet phldrT="[Text]"/>
      <dgm:spPr/>
      <dgm:t>
        <a:bodyPr/>
        <a:lstStyle/>
        <a:p>
          <a:r>
            <a:rPr lang="en-GB" dirty="0"/>
            <a:t>Head of HR &amp; OD</a:t>
          </a:r>
        </a:p>
      </dgm:t>
    </dgm:pt>
    <dgm:pt modelId="{C1545DF8-48A8-4D20-9D29-A73A4C96F565}" type="parTrans" cxnId="{A2A81374-9A1D-4C29-8594-702519AB2D31}">
      <dgm:prSet/>
      <dgm:spPr/>
      <dgm:t>
        <a:bodyPr/>
        <a:lstStyle/>
        <a:p>
          <a:endParaRPr lang="en-GB"/>
        </a:p>
      </dgm:t>
    </dgm:pt>
    <dgm:pt modelId="{2B0ED165-C639-4B14-BF97-90C42860FA77}" type="sibTrans" cxnId="{A2A81374-9A1D-4C29-8594-702519AB2D31}">
      <dgm:prSet/>
      <dgm:spPr/>
      <dgm:t>
        <a:bodyPr/>
        <a:lstStyle/>
        <a:p>
          <a:endParaRPr lang="en-GB"/>
        </a:p>
      </dgm:t>
    </dgm:pt>
    <dgm:pt modelId="{4D8B289C-2F2F-4B85-ACB6-B09EE9122E77}" type="asst">
      <dgm:prSet phldrT="[Text]"/>
      <dgm:spPr/>
      <dgm:t>
        <a:bodyPr/>
        <a:lstStyle/>
        <a:p>
          <a:r>
            <a:rPr lang="en-GB" dirty="0"/>
            <a:t>HR Administrator </a:t>
          </a:r>
        </a:p>
      </dgm:t>
    </dgm:pt>
    <dgm:pt modelId="{3288077C-3AF5-48D3-9761-08F0F037AE18}" type="parTrans" cxnId="{6B18D805-91B7-4FAE-B7A3-41FA83DCB5D6}">
      <dgm:prSet/>
      <dgm:spPr/>
      <dgm:t>
        <a:bodyPr/>
        <a:lstStyle/>
        <a:p>
          <a:endParaRPr lang="en-GB"/>
        </a:p>
      </dgm:t>
    </dgm:pt>
    <dgm:pt modelId="{B86F2B61-8780-4340-A69C-B3E6A83F0EED}" type="sibTrans" cxnId="{6B18D805-91B7-4FAE-B7A3-41FA83DCB5D6}">
      <dgm:prSet/>
      <dgm:spPr/>
      <dgm:t>
        <a:bodyPr/>
        <a:lstStyle/>
        <a:p>
          <a:endParaRPr lang="en-GB"/>
        </a:p>
      </dgm:t>
    </dgm:pt>
    <dgm:pt modelId="{9146B1E0-E613-410D-9B6B-6DBA9647E112}">
      <dgm:prSet phldrT="[Text]"/>
      <dgm:spPr/>
      <dgm:t>
        <a:bodyPr/>
        <a:lstStyle/>
        <a:p>
          <a:r>
            <a:rPr lang="en-GB" dirty="0"/>
            <a:t>HR Manager </a:t>
          </a:r>
        </a:p>
      </dgm:t>
    </dgm:pt>
    <dgm:pt modelId="{093EA955-513B-4FC8-9F99-1B7AF52244C6}" type="parTrans" cxnId="{72E734AF-637A-4606-A350-3F72061EA375}">
      <dgm:prSet/>
      <dgm:spPr/>
      <dgm:t>
        <a:bodyPr/>
        <a:lstStyle/>
        <a:p>
          <a:endParaRPr lang="en-GB"/>
        </a:p>
      </dgm:t>
    </dgm:pt>
    <dgm:pt modelId="{511D130B-CE1B-47CD-B7E8-46CBBBA46B60}" type="sibTrans" cxnId="{72E734AF-637A-4606-A350-3F72061EA375}">
      <dgm:prSet/>
      <dgm:spPr/>
      <dgm:t>
        <a:bodyPr/>
        <a:lstStyle/>
        <a:p>
          <a:endParaRPr lang="en-GB"/>
        </a:p>
      </dgm:t>
    </dgm:pt>
    <dgm:pt modelId="{E970ED71-B64E-4A13-8437-CDB2964C6217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OD Manager</a:t>
          </a:r>
        </a:p>
      </dgm:t>
    </dgm:pt>
    <dgm:pt modelId="{82AA3819-CF1B-484D-97E1-EF6E8E0DA84C}" type="parTrans" cxnId="{CF1FF74C-112A-4E50-BFD8-3AE1A6D9DE9C}">
      <dgm:prSet/>
      <dgm:spPr/>
      <dgm:t>
        <a:bodyPr/>
        <a:lstStyle/>
        <a:p>
          <a:endParaRPr lang="en-GB"/>
        </a:p>
      </dgm:t>
    </dgm:pt>
    <dgm:pt modelId="{4CDB4208-8FCC-480D-B090-ADB6BE922F20}" type="sibTrans" cxnId="{CF1FF74C-112A-4E50-BFD8-3AE1A6D9DE9C}">
      <dgm:prSet/>
      <dgm:spPr/>
      <dgm:t>
        <a:bodyPr/>
        <a:lstStyle/>
        <a:p>
          <a:endParaRPr lang="en-GB"/>
        </a:p>
      </dgm:t>
    </dgm:pt>
    <dgm:pt modelId="{747E23BB-9B63-4933-A4D5-CB3743FE7F51}">
      <dgm:prSet phldrT="[Text]"/>
      <dgm:spPr>
        <a:solidFill>
          <a:srgbClr val="FFC000"/>
        </a:solidFill>
      </dgm:spPr>
      <dgm:t>
        <a:bodyPr/>
        <a:lstStyle/>
        <a:p>
          <a:r>
            <a:rPr lang="en-GB" dirty="0"/>
            <a:t>Senior OD Business Partner</a:t>
          </a:r>
          <a:br>
            <a:rPr lang="en-GB" dirty="0"/>
          </a:br>
          <a:r>
            <a:rPr lang="en-GB" dirty="0"/>
            <a:t>Arden &amp; GEM CSU</a:t>
          </a:r>
        </a:p>
      </dgm:t>
    </dgm:pt>
    <dgm:pt modelId="{E80208EC-E8D4-4DE0-871A-04F0190809A9}" type="parTrans" cxnId="{CE491190-5F09-422E-9CA3-CB16D78FB37E}">
      <dgm:prSet/>
      <dgm:spPr/>
      <dgm:t>
        <a:bodyPr/>
        <a:lstStyle/>
        <a:p>
          <a:endParaRPr lang="en-GB"/>
        </a:p>
      </dgm:t>
    </dgm:pt>
    <dgm:pt modelId="{2FF362B7-956C-497F-8855-5F94CCF92B58}" type="sibTrans" cxnId="{CE491190-5F09-422E-9CA3-CB16D78FB37E}">
      <dgm:prSet/>
      <dgm:spPr/>
      <dgm:t>
        <a:bodyPr/>
        <a:lstStyle/>
        <a:p>
          <a:endParaRPr lang="en-GB"/>
        </a:p>
      </dgm:t>
    </dgm:pt>
    <dgm:pt modelId="{18F7BFAD-65C9-4E24-80CD-0919EE280621}">
      <dgm:prSet phldrT="[Text]"/>
      <dgm:spPr>
        <a:solidFill>
          <a:srgbClr val="FFC000"/>
        </a:solidFill>
      </dgm:spPr>
      <dgm:t>
        <a:bodyPr/>
        <a:lstStyle/>
        <a:p>
          <a:r>
            <a:rPr lang="en-GB" dirty="0"/>
            <a:t>Head of HR BPs</a:t>
          </a:r>
          <a:br>
            <a:rPr lang="en-GB" dirty="0"/>
          </a:br>
          <a:r>
            <a:rPr lang="en-GB" dirty="0"/>
            <a:t>Arden &amp; GEM CSU</a:t>
          </a:r>
        </a:p>
      </dgm:t>
    </dgm:pt>
    <dgm:pt modelId="{49FF53D2-C492-40A6-836D-4E418ABD5CE8}" type="parTrans" cxnId="{B5ABC15D-2D3E-440B-9408-8757B287AFA9}">
      <dgm:prSet/>
      <dgm:spPr/>
      <dgm:t>
        <a:bodyPr/>
        <a:lstStyle/>
        <a:p>
          <a:endParaRPr lang="en-GB"/>
        </a:p>
      </dgm:t>
    </dgm:pt>
    <dgm:pt modelId="{54C4DADC-3DF1-42C9-99F4-D29F0AD55EA9}" type="sibTrans" cxnId="{B5ABC15D-2D3E-440B-9408-8757B287AFA9}">
      <dgm:prSet/>
      <dgm:spPr/>
      <dgm:t>
        <a:bodyPr/>
        <a:lstStyle/>
        <a:p>
          <a:endParaRPr lang="en-GB"/>
        </a:p>
      </dgm:t>
    </dgm:pt>
    <dgm:pt modelId="{B96368E1-8DF8-4439-B28E-0A5C9A141989}" type="pres">
      <dgm:prSet presAssocID="{6095DE8F-99F7-4019-86DA-C83646853B2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8D8F134-431A-407B-8209-5C06B524CD66}" type="pres">
      <dgm:prSet presAssocID="{18F7BFAD-65C9-4E24-80CD-0919EE280621}" presName="hierRoot1" presStyleCnt="0">
        <dgm:presLayoutVars>
          <dgm:hierBranch val="init"/>
        </dgm:presLayoutVars>
      </dgm:prSet>
      <dgm:spPr/>
    </dgm:pt>
    <dgm:pt modelId="{E521449A-4929-4FD2-9ECE-5891B8CC1DAF}" type="pres">
      <dgm:prSet presAssocID="{18F7BFAD-65C9-4E24-80CD-0919EE280621}" presName="rootComposite1" presStyleCnt="0"/>
      <dgm:spPr/>
    </dgm:pt>
    <dgm:pt modelId="{DCDD2ADA-EECB-446B-865D-67950B9CF471}" type="pres">
      <dgm:prSet presAssocID="{18F7BFAD-65C9-4E24-80CD-0919EE280621}" presName="rootText1" presStyleLbl="node0" presStyleIdx="0" presStyleCnt="2">
        <dgm:presLayoutVars>
          <dgm:chPref val="3"/>
        </dgm:presLayoutVars>
      </dgm:prSet>
      <dgm:spPr/>
    </dgm:pt>
    <dgm:pt modelId="{890CEC00-49E3-4AC6-866D-DE2FBC912D86}" type="pres">
      <dgm:prSet presAssocID="{18F7BFAD-65C9-4E24-80CD-0919EE280621}" presName="rootConnector1" presStyleLbl="node1" presStyleIdx="0" presStyleCnt="0"/>
      <dgm:spPr/>
    </dgm:pt>
    <dgm:pt modelId="{831B36A0-D9B1-4648-B0BB-72C04847BE92}" type="pres">
      <dgm:prSet presAssocID="{18F7BFAD-65C9-4E24-80CD-0919EE280621}" presName="hierChild2" presStyleCnt="0"/>
      <dgm:spPr/>
    </dgm:pt>
    <dgm:pt modelId="{D99C3531-6F3D-4FEC-9DFF-CB33BFEBC5AC}" type="pres">
      <dgm:prSet presAssocID="{18F7BFAD-65C9-4E24-80CD-0919EE280621}" presName="hierChild3" presStyleCnt="0"/>
      <dgm:spPr/>
    </dgm:pt>
    <dgm:pt modelId="{F4BACA22-DC41-4265-AF1C-458829A69FCA}" type="pres">
      <dgm:prSet presAssocID="{11B5CBE8-D252-4F56-87AF-3486E219CAAC}" presName="hierRoot1" presStyleCnt="0">
        <dgm:presLayoutVars>
          <dgm:hierBranch val="init"/>
        </dgm:presLayoutVars>
      </dgm:prSet>
      <dgm:spPr/>
    </dgm:pt>
    <dgm:pt modelId="{991FC78D-9AEC-42A3-B479-CA09927C92AA}" type="pres">
      <dgm:prSet presAssocID="{11B5CBE8-D252-4F56-87AF-3486E219CAAC}" presName="rootComposite1" presStyleCnt="0"/>
      <dgm:spPr/>
    </dgm:pt>
    <dgm:pt modelId="{A7FAC42C-EFD0-4BD5-A222-7DF137A6AA34}" type="pres">
      <dgm:prSet presAssocID="{11B5CBE8-D252-4F56-87AF-3486E219CAAC}" presName="rootText1" presStyleLbl="node0" presStyleIdx="1" presStyleCnt="2">
        <dgm:presLayoutVars>
          <dgm:chPref val="3"/>
        </dgm:presLayoutVars>
      </dgm:prSet>
      <dgm:spPr/>
    </dgm:pt>
    <dgm:pt modelId="{29E798E5-C0E9-472A-8509-66EC6080DC58}" type="pres">
      <dgm:prSet presAssocID="{11B5CBE8-D252-4F56-87AF-3486E219CAAC}" presName="rootConnector1" presStyleLbl="node1" presStyleIdx="0" presStyleCnt="0"/>
      <dgm:spPr/>
    </dgm:pt>
    <dgm:pt modelId="{7C5BCB1F-C118-4559-9B02-FCD811C1C4BA}" type="pres">
      <dgm:prSet presAssocID="{11B5CBE8-D252-4F56-87AF-3486E219CAAC}" presName="hierChild2" presStyleCnt="0"/>
      <dgm:spPr/>
    </dgm:pt>
    <dgm:pt modelId="{3750840A-3D89-4A2A-BD12-0268A35BFEAF}" type="pres">
      <dgm:prSet presAssocID="{093EA955-513B-4FC8-9F99-1B7AF52244C6}" presName="Name37" presStyleLbl="parChTrans1D2" presStyleIdx="0" presStyleCnt="4"/>
      <dgm:spPr/>
    </dgm:pt>
    <dgm:pt modelId="{C5857A30-C40C-448B-9A72-DF0EC4F69B36}" type="pres">
      <dgm:prSet presAssocID="{9146B1E0-E613-410D-9B6B-6DBA9647E112}" presName="hierRoot2" presStyleCnt="0">
        <dgm:presLayoutVars>
          <dgm:hierBranch val="init"/>
        </dgm:presLayoutVars>
      </dgm:prSet>
      <dgm:spPr/>
    </dgm:pt>
    <dgm:pt modelId="{34DDC256-257D-4CF0-8437-E2E721ED31F1}" type="pres">
      <dgm:prSet presAssocID="{9146B1E0-E613-410D-9B6B-6DBA9647E112}" presName="rootComposite" presStyleCnt="0"/>
      <dgm:spPr/>
    </dgm:pt>
    <dgm:pt modelId="{6CF16B3B-ECEB-464B-B17E-C189D5625A66}" type="pres">
      <dgm:prSet presAssocID="{9146B1E0-E613-410D-9B6B-6DBA9647E112}" presName="rootText" presStyleLbl="node2" presStyleIdx="0" presStyleCnt="3" custLinFactNeighborX="1473" custLinFactNeighborY="-2693">
        <dgm:presLayoutVars>
          <dgm:chPref val="3"/>
        </dgm:presLayoutVars>
      </dgm:prSet>
      <dgm:spPr/>
    </dgm:pt>
    <dgm:pt modelId="{458D9D6C-1C64-43BB-BDC6-AEE4BFA85CA5}" type="pres">
      <dgm:prSet presAssocID="{9146B1E0-E613-410D-9B6B-6DBA9647E112}" presName="rootConnector" presStyleLbl="node2" presStyleIdx="0" presStyleCnt="3"/>
      <dgm:spPr/>
    </dgm:pt>
    <dgm:pt modelId="{57B20C9C-24B9-46B4-A738-EB5C22B44794}" type="pres">
      <dgm:prSet presAssocID="{9146B1E0-E613-410D-9B6B-6DBA9647E112}" presName="hierChild4" presStyleCnt="0"/>
      <dgm:spPr/>
    </dgm:pt>
    <dgm:pt modelId="{4BED3ED3-081C-461E-A01B-E96DE2A23EBF}" type="pres">
      <dgm:prSet presAssocID="{9146B1E0-E613-410D-9B6B-6DBA9647E112}" presName="hierChild5" presStyleCnt="0"/>
      <dgm:spPr/>
    </dgm:pt>
    <dgm:pt modelId="{513E6B39-38C1-4D66-B48E-2409417E53A3}" type="pres">
      <dgm:prSet presAssocID="{82AA3819-CF1B-484D-97E1-EF6E8E0DA84C}" presName="Name37" presStyleLbl="parChTrans1D2" presStyleIdx="1" presStyleCnt="4"/>
      <dgm:spPr/>
    </dgm:pt>
    <dgm:pt modelId="{C8D5E790-5741-40BD-A265-ADD2BC00B496}" type="pres">
      <dgm:prSet presAssocID="{E970ED71-B64E-4A13-8437-CDB2964C6217}" presName="hierRoot2" presStyleCnt="0">
        <dgm:presLayoutVars>
          <dgm:hierBranch val="init"/>
        </dgm:presLayoutVars>
      </dgm:prSet>
      <dgm:spPr/>
    </dgm:pt>
    <dgm:pt modelId="{CBB35773-6887-48EC-B795-12ED0C36F9C4}" type="pres">
      <dgm:prSet presAssocID="{E970ED71-B64E-4A13-8437-CDB2964C6217}" presName="rootComposite" presStyleCnt="0"/>
      <dgm:spPr/>
    </dgm:pt>
    <dgm:pt modelId="{EC4C0B52-5DBA-4771-855D-53A458CDC701}" type="pres">
      <dgm:prSet presAssocID="{E970ED71-B64E-4A13-8437-CDB2964C6217}" presName="rootText" presStyleLbl="node2" presStyleIdx="1" presStyleCnt="3">
        <dgm:presLayoutVars>
          <dgm:chPref val="3"/>
        </dgm:presLayoutVars>
      </dgm:prSet>
      <dgm:spPr/>
    </dgm:pt>
    <dgm:pt modelId="{28F2C454-0D9E-4B94-A197-84DEDB363A1E}" type="pres">
      <dgm:prSet presAssocID="{E970ED71-B64E-4A13-8437-CDB2964C6217}" presName="rootConnector" presStyleLbl="node2" presStyleIdx="1" presStyleCnt="3"/>
      <dgm:spPr/>
    </dgm:pt>
    <dgm:pt modelId="{B3CB02DC-366A-4B55-8D1E-CC07619900A9}" type="pres">
      <dgm:prSet presAssocID="{E970ED71-B64E-4A13-8437-CDB2964C6217}" presName="hierChild4" presStyleCnt="0"/>
      <dgm:spPr/>
    </dgm:pt>
    <dgm:pt modelId="{1180DB1A-2CB7-4895-9A7B-0F319B8B82D8}" type="pres">
      <dgm:prSet presAssocID="{E970ED71-B64E-4A13-8437-CDB2964C6217}" presName="hierChild5" presStyleCnt="0"/>
      <dgm:spPr/>
    </dgm:pt>
    <dgm:pt modelId="{0F70EB98-495F-47FE-8FBC-B80F0D64ED9E}" type="pres">
      <dgm:prSet presAssocID="{E80208EC-E8D4-4DE0-871A-04F0190809A9}" presName="Name37" presStyleLbl="parChTrans1D2" presStyleIdx="2" presStyleCnt="4"/>
      <dgm:spPr/>
    </dgm:pt>
    <dgm:pt modelId="{028DC121-7B99-4233-B5FB-D8D89D9CB72D}" type="pres">
      <dgm:prSet presAssocID="{747E23BB-9B63-4933-A4D5-CB3743FE7F51}" presName="hierRoot2" presStyleCnt="0">
        <dgm:presLayoutVars>
          <dgm:hierBranch val="init"/>
        </dgm:presLayoutVars>
      </dgm:prSet>
      <dgm:spPr/>
    </dgm:pt>
    <dgm:pt modelId="{66B98B3D-D9B8-4573-BE02-36C6BB725267}" type="pres">
      <dgm:prSet presAssocID="{747E23BB-9B63-4933-A4D5-CB3743FE7F51}" presName="rootComposite" presStyleCnt="0"/>
      <dgm:spPr/>
    </dgm:pt>
    <dgm:pt modelId="{FB9878AA-5D30-460F-8403-1B186C0EFDBF}" type="pres">
      <dgm:prSet presAssocID="{747E23BB-9B63-4933-A4D5-CB3743FE7F51}" presName="rootText" presStyleLbl="node2" presStyleIdx="2" presStyleCnt="3">
        <dgm:presLayoutVars>
          <dgm:chPref val="3"/>
        </dgm:presLayoutVars>
      </dgm:prSet>
      <dgm:spPr/>
    </dgm:pt>
    <dgm:pt modelId="{515420FB-0EF5-4258-A06F-C843BCDAE55E}" type="pres">
      <dgm:prSet presAssocID="{747E23BB-9B63-4933-A4D5-CB3743FE7F51}" presName="rootConnector" presStyleLbl="node2" presStyleIdx="2" presStyleCnt="3"/>
      <dgm:spPr/>
    </dgm:pt>
    <dgm:pt modelId="{A6B762A6-E15E-4DEC-A7E3-B6908C5BC6BE}" type="pres">
      <dgm:prSet presAssocID="{747E23BB-9B63-4933-A4D5-CB3743FE7F51}" presName="hierChild4" presStyleCnt="0"/>
      <dgm:spPr/>
    </dgm:pt>
    <dgm:pt modelId="{58D3E4E3-F16F-4FEE-BBCB-0A1656BB893F}" type="pres">
      <dgm:prSet presAssocID="{747E23BB-9B63-4933-A4D5-CB3743FE7F51}" presName="hierChild5" presStyleCnt="0"/>
      <dgm:spPr/>
    </dgm:pt>
    <dgm:pt modelId="{695DA45C-B127-4E8C-97F1-3DA02738B024}" type="pres">
      <dgm:prSet presAssocID="{11B5CBE8-D252-4F56-87AF-3486E219CAAC}" presName="hierChild3" presStyleCnt="0"/>
      <dgm:spPr/>
    </dgm:pt>
    <dgm:pt modelId="{3FD31416-E60E-40B5-B3F0-D314E3A250DB}" type="pres">
      <dgm:prSet presAssocID="{3288077C-3AF5-48D3-9761-08F0F037AE18}" presName="Name111" presStyleLbl="parChTrans1D2" presStyleIdx="3" presStyleCnt="4"/>
      <dgm:spPr/>
    </dgm:pt>
    <dgm:pt modelId="{CBBE8F35-F6D4-4014-9CA7-5B55FB97F530}" type="pres">
      <dgm:prSet presAssocID="{4D8B289C-2F2F-4B85-ACB6-B09EE9122E77}" presName="hierRoot3" presStyleCnt="0">
        <dgm:presLayoutVars>
          <dgm:hierBranch val="init"/>
        </dgm:presLayoutVars>
      </dgm:prSet>
      <dgm:spPr/>
    </dgm:pt>
    <dgm:pt modelId="{BE12BB5A-425A-4DA8-B1B6-FB62FC37B91B}" type="pres">
      <dgm:prSet presAssocID="{4D8B289C-2F2F-4B85-ACB6-B09EE9122E77}" presName="rootComposite3" presStyleCnt="0"/>
      <dgm:spPr/>
    </dgm:pt>
    <dgm:pt modelId="{F7D1093A-6ABF-4C3B-959C-70175645D6A9}" type="pres">
      <dgm:prSet presAssocID="{4D8B289C-2F2F-4B85-ACB6-B09EE9122E77}" presName="rootText3" presStyleLbl="asst1" presStyleIdx="0" presStyleCnt="1">
        <dgm:presLayoutVars>
          <dgm:chPref val="3"/>
        </dgm:presLayoutVars>
      </dgm:prSet>
      <dgm:spPr/>
    </dgm:pt>
    <dgm:pt modelId="{C066E38B-EC25-4243-8B20-04F5C2FE3066}" type="pres">
      <dgm:prSet presAssocID="{4D8B289C-2F2F-4B85-ACB6-B09EE9122E77}" presName="rootConnector3" presStyleLbl="asst1" presStyleIdx="0" presStyleCnt="1"/>
      <dgm:spPr/>
    </dgm:pt>
    <dgm:pt modelId="{1734B5DC-4C29-412F-8BD2-E855981B85D3}" type="pres">
      <dgm:prSet presAssocID="{4D8B289C-2F2F-4B85-ACB6-B09EE9122E77}" presName="hierChild6" presStyleCnt="0"/>
      <dgm:spPr/>
    </dgm:pt>
    <dgm:pt modelId="{3F32A779-5046-4FBB-B0BF-69E296878C21}" type="pres">
      <dgm:prSet presAssocID="{4D8B289C-2F2F-4B85-ACB6-B09EE9122E77}" presName="hierChild7" presStyleCnt="0"/>
      <dgm:spPr/>
    </dgm:pt>
  </dgm:ptLst>
  <dgm:cxnLst>
    <dgm:cxn modelId="{6B18D805-91B7-4FAE-B7A3-41FA83DCB5D6}" srcId="{11B5CBE8-D252-4F56-87AF-3486E219CAAC}" destId="{4D8B289C-2F2F-4B85-ACB6-B09EE9122E77}" srcOrd="0" destOrd="0" parTransId="{3288077C-3AF5-48D3-9761-08F0F037AE18}" sibTransId="{B86F2B61-8780-4340-A69C-B3E6A83F0EED}"/>
    <dgm:cxn modelId="{1B744537-0E5B-4A1E-A471-56761694D8DE}" type="presOf" srcId="{747E23BB-9B63-4933-A4D5-CB3743FE7F51}" destId="{FB9878AA-5D30-460F-8403-1B186C0EFDBF}" srcOrd="0" destOrd="0" presId="urn:microsoft.com/office/officeart/2005/8/layout/orgChart1"/>
    <dgm:cxn modelId="{0F40123E-B87A-4630-9C57-6560D74F161B}" type="presOf" srcId="{11B5CBE8-D252-4F56-87AF-3486E219CAAC}" destId="{A7FAC42C-EFD0-4BD5-A222-7DF137A6AA34}" srcOrd="0" destOrd="0" presId="urn:microsoft.com/office/officeart/2005/8/layout/orgChart1"/>
    <dgm:cxn modelId="{B5ABC15D-2D3E-440B-9408-8757B287AFA9}" srcId="{6095DE8F-99F7-4019-86DA-C83646853B21}" destId="{18F7BFAD-65C9-4E24-80CD-0919EE280621}" srcOrd="0" destOrd="0" parTransId="{49FF53D2-C492-40A6-836D-4E418ABD5CE8}" sibTransId="{54C4DADC-3DF1-42C9-99F4-D29F0AD55EA9}"/>
    <dgm:cxn modelId="{730BB860-F172-48F7-87F2-60D076EE9BEE}" type="presOf" srcId="{9146B1E0-E613-410D-9B6B-6DBA9647E112}" destId="{6CF16B3B-ECEB-464B-B17E-C189D5625A66}" srcOrd="0" destOrd="0" presId="urn:microsoft.com/office/officeart/2005/8/layout/orgChart1"/>
    <dgm:cxn modelId="{CF1FF74C-112A-4E50-BFD8-3AE1A6D9DE9C}" srcId="{11B5CBE8-D252-4F56-87AF-3486E219CAAC}" destId="{E970ED71-B64E-4A13-8437-CDB2964C6217}" srcOrd="2" destOrd="0" parTransId="{82AA3819-CF1B-484D-97E1-EF6E8E0DA84C}" sibTransId="{4CDB4208-8FCC-480D-B090-ADB6BE922F20}"/>
    <dgm:cxn modelId="{5071B173-33E5-4E4A-9B61-CBB435C2BE59}" type="presOf" srcId="{4D8B289C-2F2F-4B85-ACB6-B09EE9122E77}" destId="{F7D1093A-6ABF-4C3B-959C-70175645D6A9}" srcOrd="0" destOrd="0" presId="urn:microsoft.com/office/officeart/2005/8/layout/orgChart1"/>
    <dgm:cxn modelId="{A2A81374-9A1D-4C29-8594-702519AB2D31}" srcId="{6095DE8F-99F7-4019-86DA-C83646853B21}" destId="{11B5CBE8-D252-4F56-87AF-3486E219CAAC}" srcOrd="1" destOrd="0" parTransId="{C1545DF8-48A8-4D20-9D29-A73A4C96F565}" sibTransId="{2B0ED165-C639-4B14-BF97-90C42860FA77}"/>
    <dgm:cxn modelId="{AA021C77-CA88-430C-858C-A5F9EB85BA0A}" type="presOf" srcId="{093EA955-513B-4FC8-9F99-1B7AF52244C6}" destId="{3750840A-3D89-4A2A-BD12-0268A35BFEAF}" srcOrd="0" destOrd="0" presId="urn:microsoft.com/office/officeart/2005/8/layout/orgChart1"/>
    <dgm:cxn modelId="{3690347B-AF0E-4DEE-8CC0-E6DDB21FF632}" type="presOf" srcId="{747E23BB-9B63-4933-A4D5-CB3743FE7F51}" destId="{515420FB-0EF5-4258-A06F-C843BCDAE55E}" srcOrd="1" destOrd="0" presId="urn:microsoft.com/office/officeart/2005/8/layout/orgChart1"/>
    <dgm:cxn modelId="{451E6A7B-DC44-4CEE-804B-78888FFA77BC}" type="presOf" srcId="{18F7BFAD-65C9-4E24-80CD-0919EE280621}" destId="{DCDD2ADA-EECB-446B-865D-67950B9CF471}" srcOrd="0" destOrd="0" presId="urn:microsoft.com/office/officeart/2005/8/layout/orgChart1"/>
    <dgm:cxn modelId="{CE491190-5F09-422E-9CA3-CB16D78FB37E}" srcId="{11B5CBE8-D252-4F56-87AF-3486E219CAAC}" destId="{747E23BB-9B63-4933-A4D5-CB3743FE7F51}" srcOrd="3" destOrd="0" parTransId="{E80208EC-E8D4-4DE0-871A-04F0190809A9}" sibTransId="{2FF362B7-956C-497F-8855-5F94CCF92B58}"/>
    <dgm:cxn modelId="{2519BFAA-FAC6-4852-A7C7-64631C72DF17}" type="presOf" srcId="{4D8B289C-2F2F-4B85-ACB6-B09EE9122E77}" destId="{C066E38B-EC25-4243-8B20-04F5C2FE3066}" srcOrd="1" destOrd="0" presId="urn:microsoft.com/office/officeart/2005/8/layout/orgChart1"/>
    <dgm:cxn modelId="{224740AB-AD79-4391-8FC9-BA376B73BCA1}" type="presOf" srcId="{6095DE8F-99F7-4019-86DA-C83646853B21}" destId="{B96368E1-8DF8-4439-B28E-0A5C9A141989}" srcOrd="0" destOrd="0" presId="urn:microsoft.com/office/officeart/2005/8/layout/orgChart1"/>
    <dgm:cxn modelId="{72E734AF-637A-4606-A350-3F72061EA375}" srcId="{11B5CBE8-D252-4F56-87AF-3486E219CAAC}" destId="{9146B1E0-E613-410D-9B6B-6DBA9647E112}" srcOrd="1" destOrd="0" parTransId="{093EA955-513B-4FC8-9F99-1B7AF52244C6}" sibTransId="{511D130B-CE1B-47CD-B7E8-46CBBBA46B60}"/>
    <dgm:cxn modelId="{0C0E71B3-90A2-4A5A-849D-8C6A493775C8}" type="presOf" srcId="{E80208EC-E8D4-4DE0-871A-04F0190809A9}" destId="{0F70EB98-495F-47FE-8FBC-B80F0D64ED9E}" srcOrd="0" destOrd="0" presId="urn:microsoft.com/office/officeart/2005/8/layout/orgChart1"/>
    <dgm:cxn modelId="{872CF3B4-FFBB-4952-938C-F52219717D11}" type="presOf" srcId="{11B5CBE8-D252-4F56-87AF-3486E219CAAC}" destId="{29E798E5-C0E9-472A-8509-66EC6080DC58}" srcOrd="1" destOrd="0" presId="urn:microsoft.com/office/officeart/2005/8/layout/orgChart1"/>
    <dgm:cxn modelId="{BCF8C7B7-82BB-4F75-AAF0-72CFC41E0504}" type="presOf" srcId="{E970ED71-B64E-4A13-8437-CDB2964C6217}" destId="{EC4C0B52-5DBA-4771-855D-53A458CDC701}" srcOrd="0" destOrd="0" presId="urn:microsoft.com/office/officeart/2005/8/layout/orgChart1"/>
    <dgm:cxn modelId="{EC7FEEDE-A24B-426E-8210-F6F8A42478E0}" type="presOf" srcId="{18F7BFAD-65C9-4E24-80CD-0919EE280621}" destId="{890CEC00-49E3-4AC6-866D-DE2FBC912D86}" srcOrd="1" destOrd="0" presId="urn:microsoft.com/office/officeart/2005/8/layout/orgChart1"/>
    <dgm:cxn modelId="{E9EF51F5-2370-4868-80C1-4A812CF2F2C4}" type="presOf" srcId="{E970ED71-B64E-4A13-8437-CDB2964C6217}" destId="{28F2C454-0D9E-4B94-A197-84DEDB363A1E}" srcOrd="1" destOrd="0" presId="urn:microsoft.com/office/officeart/2005/8/layout/orgChart1"/>
    <dgm:cxn modelId="{1B05F4F7-8139-45DE-8D92-F8AC5200CBE2}" type="presOf" srcId="{3288077C-3AF5-48D3-9761-08F0F037AE18}" destId="{3FD31416-E60E-40B5-B3F0-D314E3A250DB}" srcOrd="0" destOrd="0" presId="urn:microsoft.com/office/officeart/2005/8/layout/orgChart1"/>
    <dgm:cxn modelId="{FAB134F8-5F5D-4790-9448-97498DB34A0F}" type="presOf" srcId="{9146B1E0-E613-410D-9B6B-6DBA9647E112}" destId="{458D9D6C-1C64-43BB-BDC6-AEE4BFA85CA5}" srcOrd="1" destOrd="0" presId="urn:microsoft.com/office/officeart/2005/8/layout/orgChart1"/>
    <dgm:cxn modelId="{A09E4FFB-0C99-4E1E-9377-39DD75ECFA15}" type="presOf" srcId="{82AA3819-CF1B-484D-97E1-EF6E8E0DA84C}" destId="{513E6B39-38C1-4D66-B48E-2409417E53A3}" srcOrd="0" destOrd="0" presId="urn:microsoft.com/office/officeart/2005/8/layout/orgChart1"/>
    <dgm:cxn modelId="{A93496C1-99F5-4BE9-8858-4DDB1418941E}" type="presParOf" srcId="{B96368E1-8DF8-4439-B28E-0A5C9A141989}" destId="{58D8F134-431A-407B-8209-5C06B524CD66}" srcOrd="0" destOrd="0" presId="urn:microsoft.com/office/officeart/2005/8/layout/orgChart1"/>
    <dgm:cxn modelId="{21AF9DA1-C2A4-454E-A463-827C419CDDDD}" type="presParOf" srcId="{58D8F134-431A-407B-8209-5C06B524CD66}" destId="{E521449A-4929-4FD2-9ECE-5891B8CC1DAF}" srcOrd="0" destOrd="0" presId="urn:microsoft.com/office/officeart/2005/8/layout/orgChart1"/>
    <dgm:cxn modelId="{6B5C0BBF-4B97-4ED6-BB08-D4430AAED99B}" type="presParOf" srcId="{E521449A-4929-4FD2-9ECE-5891B8CC1DAF}" destId="{DCDD2ADA-EECB-446B-865D-67950B9CF471}" srcOrd="0" destOrd="0" presId="urn:microsoft.com/office/officeart/2005/8/layout/orgChart1"/>
    <dgm:cxn modelId="{97A16A85-956C-40E4-ADC3-5467B1989FA4}" type="presParOf" srcId="{E521449A-4929-4FD2-9ECE-5891B8CC1DAF}" destId="{890CEC00-49E3-4AC6-866D-DE2FBC912D86}" srcOrd="1" destOrd="0" presId="urn:microsoft.com/office/officeart/2005/8/layout/orgChart1"/>
    <dgm:cxn modelId="{E73193D6-6082-4D0E-A01A-D2140C5182AE}" type="presParOf" srcId="{58D8F134-431A-407B-8209-5C06B524CD66}" destId="{831B36A0-D9B1-4648-B0BB-72C04847BE92}" srcOrd="1" destOrd="0" presId="urn:microsoft.com/office/officeart/2005/8/layout/orgChart1"/>
    <dgm:cxn modelId="{7124C637-2EE0-442B-AD97-CAD9A3B9C5C5}" type="presParOf" srcId="{58D8F134-431A-407B-8209-5C06B524CD66}" destId="{D99C3531-6F3D-4FEC-9DFF-CB33BFEBC5AC}" srcOrd="2" destOrd="0" presId="urn:microsoft.com/office/officeart/2005/8/layout/orgChart1"/>
    <dgm:cxn modelId="{107121FE-7222-4441-959B-2C7D01A2BA35}" type="presParOf" srcId="{B96368E1-8DF8-4439-B28E-0A5C9A141989}" destId="{F4BACA22-DC41-4265-AF1C-458829A69FCA}" srcOrd="1" destOrd="0" presId="urn:microsoft.com/office/officeart/2005/8/layout/orgChart1"/>
    <dgm:cxn modelId="{D3861E22-EB29-41B5-9ED9-1E719248A332}" type="presParOf" srcId="{F4BACA22-DC41-4265-AF1C-458829A69FCA}" destId="{991FC78D-9AEC-42A3-B479-CA09927C92AA}" srcOrd="0" destOrd="0" presId="urn:microsoft.com/office/officeart/2005/8/layout/orgChart1"/>
    <dgm:cxn modelId="{73309893-6430-4FB0-A432-0928B920E066}" type="presParOf" srcId="{991FC78D-9AEC-42A3-B479-CA09927C92AA}" destId="{A7FAC42C-EFD0-4BD5-A222-7DF137A6AA34}" srcOrd="0" destOrd="0" presId="urn:microsoft.com/office/officeart/2005/8/layout/orgChart1"/>
    <dgm:cxn modelId="{2AA15840-FBC7-4AB2-9377-CE995AEEE304}" type="presParOf" srcId="{991FC78D-9AEC-42A3-B479-CA09927C92AA}" destId="{29E798E5-C0E9-472A-8509-66EC6080DC58}" srcOrd="1" destOrd="0" presId="urn:microsoft.com/office/officeart/2005/8/layout/orgChart1"/>
    <dgm:cxn modelId="{C77AAE20-C9A9-43B7-BA4C-7E61054018DE}" type="presParOf" srcId="{F4BACA22-DC41-4265-AF1C-458829A69FCA}" destId="{7C5BCB1F-C118-4559-9B02-FCD811C1C4BA}" srcOrd="1" destOrd="0" presId="urn:microsoft.com/office/officeart/2005/8/layout/orgChart1"/>
    <dgm:cxn modelId="{1F42AAE3-CA7D-4E66-8B35-C59314B6C7E1}" type="presParOf" srcId="{7C5BCB1F-C118-4559-9B02-FCD811C1C4BA}" destId="{3750840A-3D89-4A2A-BD12-0268A35BFEAF}" srcOrd="0" destOrd="0" presId="urn:microsoft.com/office/officeart/2005/8/layout/orgChart1"/>
    <dgm:cxn modelId="{39B4B2CB-F41B-417C-AD8D-1414D4961C91}" type="presParOf" srcId="{7C5BCB1F-C118-4559-9B02-FCD811C1C4BA}" destId="{C5857A30-C40C-448B-9A72-DF0EC4F69B36}" srcOrd="1" destOrd="0" presId="urn:microsoft.com/office/officeart/2005/8/layout/orgChart1"/>
    <dgm:cxn modelId="{ED9F91C7-7A05-4198-8B61-53121E6C1827}" type="presParOf" srcId="{C5857A30-C40C-448B-9A72-DF0EC4F69B36}" destId="{34DDC256-257D-4CF0-8437-E2E721ED31F1}" srcOrd="0" destOrd="0" presId="urn:microsoft.com/office/officeart/2005/8/layout/orgChart1"/>
    <dgm:cxn modelId="{CCFE9122-8CD1-41E5-94C4-957B980272A6}" type="presParOf" srcId="{34DDC256-257D-4CF0-8437-E2E721ED31F1}" destId="{6CF16B3B-ECEB-464B-B17E-C189D5625A66}" srcOrd="0" destOrd="0" presId="urn:microsoft.com/office/officeart/2005/8/layout/orgChart1"/>
    <dgm:cxn modelId="{A2E9C642-9728-4ACA-BB4A-0206872A74D1}" type="presParOf" srcId="{34DDC256-257D-4CF0-8437-E2E721ED31F1}" destId="{458D9D6C-1C64-43BB-BDC6-AEE4BFA85CA5}" srcOrd="1" destOrd="0" presId="urn:microsoft.com/office/officeart/2005/8/layout/orgChart1"/>
    <dgm:cxn modelId="{1EAFABFC-3245-483B-A066-57DA841E2EB0}" type="presParOf" srcId="{C5857A30-C40C-448B-9A72-DF0EC4F69B36}" destId="{57B20C9C-24B9-46B4-A738-EB5C22B44794}" srcOrd="1" destOrd="0" presId="urn:microsoft.com/office/officeart/2005/8/layout/orgChart1"/>
    <dgm:cxn modelId="{9A5C0F92-F607-492F-9543-2F6B05C74767}" type="presParOf" srcId="{C5857A30-C40C-448B-9A72-DF0EC4F69B36}" destId="{4BED3ED3-081C-461E-A01B-E96DE2A23EBF}" srcOrd="2" destOrd="0" presId="urn:microsoft.com/office/officeart/2005/8/layout/orgChart1"/>
    <dgm:cxn modelId="{CD29DDE0-4644-43C5-8792-DA595D6D4B8D}" type="presParOf" srcId="{7C5BCB1F-C118-4559-9B02-FCD811C1C4BA}" destId="{513E6B39-38C1-4D66-B48E-2409417E53A3}" srcOrd="2" destOrd="0" presId="urn:microsoft.com/office/officeart/2005/8/layout/orgChart1"/>
    <dgm:cxn modelId="{1C3FCA66-9D8B-44FA-B63F-B96136CC9AB1}" type="presParOf" srcId="{7C5BCB1F-C118-4559-9B02-FCD811C1C4BA}" destId="{C8D5E790-5741-40BD-A265-ADD2BC00B496}" srcOrd="3" destOrd="0" presId="urn:microsoft.com/office/officeart/2005/8/layout/orgChart1"/>
    <dgm:cxn modelId="{5EF87468-2F24-431E-8D58-2D2B0885262E}" type="presParOf" srcId="{C8D5E790-5741-40BD-A265-ADD2BC00B496}" destId="{CBB35773-6887-48EC-B795-12ED0C36F9C4}" srcOrd="0" destOrd="0" presId="urn:microsoft.com/office/officeart/2005/8/layout/orgChart1"/>
    <dgm:cxn modelId="{3C26BFE3-C083-4EEB-8FAE-20385C1218C1}" type="presParOf" srcId="{CBB35773-6887-48EC-B795-12ED0C36F9C4}" destId="{EC4C0B52-5DBA-4771-855D-53A458CDC701}" srcOrd="0" destOrd="0" presId="urn:microsoft.com/office/officeart/2005/8/layout/orgChart1"/>
    <dgm:cxn modelId="{2D0C3E7F-7303-413D-9D2A-86A1D82E0399}" type="presParOf" srcId="{CBB35773-6887-48EC-B795-12ED0C36F9C4}" destId="{28F2C454-0D9E-4B94-A197-84DEDB363A1E}" srcOrd="1" destOrd="0" presId="urn:microsoft.com/office/officeart/2005/8/layout/orgChart1"/>
    <dgm:cxn modelId="{8A91806B-68D8-4FBE-B6A1-12C0B92C1ACD}" type="presParOf" srcId="{C8D5E790-5741-40BD-A265-ADD2BC00B496}" destId="{B3CB02DC-366A-4B55-8D1E-CC07619900A9}" srcOrd="1" destOrd="0" presId="urn:microsoft.com/office/officeart/2005/8/layout/orgChart1"/>
    <dgm:cxn modelId="{F6903082-A19B-468B-8C7B-7076AFD22D86}" type="presParOf" srcId="{C8D5E790-5741-40BD-A265-ADD2BC00B496}" destId="{1180DB1A-2CB7-4895-9A7B-0F319B8B82D8}" srcOrd="2" destOrd="0" presId="urn:microsoft.com/office/officeart/2005/8/layout/orgChart1"/>
    <dgm:cxn modelId="{61F1CF63-8F97-4828-ABD5-19533B67FBD5}" type="presParOf" srcId="{7C5BCB1F-C118-4559-9B02-FCD811C1C4BA}" destId="{0F70EB98-495F-47FE-8FBC-B80F0D64ED9E}" srcOrd="4" destOrd="0" presId="urn:microsoft.com/office/officeart/2005/8/layout/orgChart1"/>
    <dgm:cxn modelId="{96DDD5CA-BC1E-4620-8A53-520BDCD77003}" type="presParOf" srcId="{7C5BCB1F-C118-4559-9B02-FCD811C1C4BA}" destId="{028DC121-7B99-4233-B5FB-D8D89D9CB72D}" srcOrd="5" destOrd="0" presId="urn:microsoft.com/office/officeart/2005/8/layout/orgChart1"/>
    <dgm:cxn modelId="{44CE2700-31DF-48DA-B118-355F9DB9490F}" type="presParOf" srcId="{028DC121-7B99-4233-B5FB-D8D89D9CB72D}" destId="{66B98B3D-D9B8-4573-BE02-36C6BB725267}" srcOrd="0" destOrd="0" presId="urn:microsoft.com/office/officeart/2005/8/layout/orgChart1"/>
    <dgm:cxn modelId="{EE003ECC-71AD-46E5-AA11-F6D5C5F0E6C9}" type="presParOf" srcId="{66B98B3D-D9B8-4573-BE02-36C6BB725267}" destId="{FB9878AA-5D30-460F-8403-1B186C0EFDBF}" srcOrd="0" destOrd="0" presId="urn:microsoft.com/office/officeart/2005/8/layout/orgChart1"/>
    <dgm:cxn modelId="{25F7A93B-1A71-45CD-99C2-5241A9FBD99F}" type="presParOf" srcId="{66B98B3D-D9B8-4573-BE02-36C6BB725267}" destId="{515420FB-0EF5-4258-A06F-C843BCDAE55E}" srcOrd="1" destOrd="0" presId="urn:microsoft.com/office/officeart/2005/8/layout/orgChart1"/>
    <dgm:cxn modelId="{5A6C4A69-B7CD-4023-802A-BDA8A67E6192}" type="presParOf" srcId="{028DC121-7B99-4233-B5FB-D8D89D9CB72D}" destId="{A6B762A6-E15E-4DEC-A7E3-B6908C5BC6BE}" srcOrd="1" destOrd="0" presId="urn:microsoft.com/office/officeart/2005/8/layout/orgChart1"/>
    <dgm:cxn modelId="{194B0B08-F683-4C75-BFA7-198675E37D2D}" type="presParOf" srcId="{028DC121-7B99-4233-B5FB-D8D89D9CB72D}" destId="{58D3E4E3-F16F-4FEE-BBCB-0A1656BB893F}" srcOrd="2" destOrd="0" presId="urn:microsoft.com/office/officeart/2005/8/layout/orgChart1"/>
    <dgm:cxn modelId="{CD85C324-180E-4098-B4A2-594820385D6E}" type="presParOf" srcId="{F4BACA22-DC41-4265-AF1C-458829A69FCA}" destId="{695DA45C-B127-4E8C-97F1-3DA02738B024}" srcOrd="2" destOrd="0" presId="urn:microsoft.com/office/officeart/2005/8/layout/orgChart1"/>
    <dgm:cxn modelId="{D8C69795-0C69-479C-BB49-39362C0A0A64}" type="presParOf" srcId="{695DA45C-B127-4E8C-97F1-3DA02738B024}" destId="{3FD31416-E60E-40B5-B3F0-D314E3A250DB}" srcOrd="0" destOrd="0" presId="urn:microsoft.com/office/officeart/2005/8/layout/orgChart1"/>
    <dgm:cxn modelId="{95C91018-1B52-4F47-B8E1-B0F13CEBD6D0}" type="presParOf" srcId="{695DA45C-B127-4E8C-97F1-3DA02738B024}" destId="{CBBE8F35-F6D4-4014-9CA7-5B55FB97F530}" srcOrd="1" destOrd="0" presId="urn:microsoft.com/office/officeart/2005/8/layout/orgChart1"/>
    <dgm:cxn modelId="{D0FA9570-6AE7-48F2-ADC6-D852B5C98E36}" type="presParOf" srcId="{CBBE8F35-F6D4-4014-9CA7-5B55FB97F530}" destId="{BE12BB5A-425A-4DA8-B1B6-FB62FC37B91B}" srcOrd="0" destOrd="0" presId="urn:microsoft.com/office/officeart/2005/8/layout/orgChart1"/>
    <dgm:cxn modelId="{C37D4E6D-E0CC-4159-A732-B3CA9DB8358B}" type="presParOf" srcId="{BE12BB5A-425A-4DA8-B1B6-FB62FC37B91B}" destId="{F7D1093A-6ABF-4C3B-959C-70175645D6A9}" srcOrd="0" destOrd="0" presId="urn:microsoft.com/office/officeart/2005/8/layout/orgChart1"/>
    <dgm:cxn modelId="{CBDE0CD6-BC14-4B00-A81A-A37C7BAA1141}" type="presParOf" srcId="{BE12BB5A-425A-4DA8-B1B6-FB62FC37B91B}" destId="{C066E38B-EC25-4243-8B20-04F5C2FE3066}" srcOrd="1" destOrd="0" presId="urn:microsoft.com/office/officeart/2005/8/layout/orgChart1"/>
    <dgm:cxn modelId="{61CA382D-3BBA-4DD5-94F5-78ECE5B78ADE}" type="presParOf" srcId="{CBBE8F35-F6D4-4014-9CA7-5B55FB97F530}" destId="{1734B5DC-4C29-412F-8BD2-E855981B85D3}" srcOrd="1" destOrd="0" presId="urn:microsoft.com/office/officeart/2005/8/layout/orgChart1"/>
    <dgm:cxn modelId="{1F7B0EBA-7CB0-4AEF-B325-CAB4BF3C445F}" type="presParOf" srcId="{CBBE8F35-F6D4-4014-9CA7-5B55FB97F530}" destId="{3F32A779-5046-4FBB-B0BF-69E296878C2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A09A49CA-7DC8-4D1D-B3D1-695C1682F92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D57F605-2417-4A2F-B47D-BB4156501A33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Director of Finance &amp; Deputy Chief Executive</a:t>
          </a:r>
        </a:p>
      </dgm:t>
    </dgm:pt>
    <dgm:pt modelId="{688031DE-9E24-4434-A77A-54B3047CA65E}" type="parTrans" cxnId="{BA84458E-E9ED-41D4-9AF1-07CC31065E44}">
      <dgm:prSet/>
      <dgm:spPr/>
      <dgm:t>
        <a:bodyPr/>
        <a:lstStyle/>
        <a:p>
          <a:endParaRPr lang="en-GB"/>
        </a:p>
      </dgm:t>
    </dgm:pt>
    <dgm:pt modelId="{CCC223F6-0BD8-4318-AF63-C94F00ABD101}" type="sibTrans" cxnId="{BA84458E-E9ED-41D4-9AF1-07CC31065E44}">
      <dgm:prSet/>
      <dgm:spPr/>
      <dgm:t>
        <a:bodyPr/>
        <a:lstStyle/>
        <a:p>
          <a:endParaRPr lang="en-GB"/>
        </a:p>
      </dgm:t>
    </dgm:pt>
    <dgm:pt modelId="{F8056409-26B6-419F-A7E2-801105FA8855}">
      <dgm:prSet phldrT="[Text]"/>
      <dgm:spPr/>
      <dgm:t>
        <a:bodyPr/>
        <a:lstStyle/>
        <a:p>
          <a:br>
            <a:rPr lang="en-GB" dirty="0"/>
          </a:br>
          <a:r>
            <a:rPr lang="en-GB" dirty="0">
              <a:solidFill>
                <a:schemeClr val="bg1"/>
              </a:solidFill>
            </a:rPr>
            <a:t>Associate Director of Operational Planning </a:t>
          </a:r>
          <a:endParaRPr lang="en-GB" dirty="0"/>
        </a:p>
      </dgm:t>
    </dgm:pt>
    <dgm:pt modelId="{AC32346D-A1A0-4BE2-9BC6-89F92E701448}" type="parTrans" cxnId="{E2FAA618-33C0-42C1-B983-DDD7AD8940BD}">
      <dgm:prSet/>
      <dgm:spPr/>
      <dgm:t>
        <a:bodyPr/>
        <a:lstStyle/>
        <a:p>
          <a:endParaRPr lang="en-GB"/>
        </a:p>
      </dgm:t>
    </dgm:pt>
    <dgm:pt modelId="{1CD42F33-CC59-4847-BE7E-577A4BC9D89D}" type="sibTrans" cxnId="{E2FAA618-33C0-42C1-B983-DDD7AD8940BD}">
      <dgm:prSet/>
      <dgm:spPr/>
      <dgm:t>
        <a:bodyPr/>
        <a:lstStyle/>
        <a:p>
          <a:endParaRPr lang="en-GB"/>
        </a:p>
      </dgm:t>
    </dgm:pt>
    <dgm:pt modelId="{1BEF30C6-DC81-48C3-8A5B-D08E55BC2AF8}">
      <dgm:prSet phldrT="[Text]"/>
      <dgm:spPr/>
      <dgm:t>
        <a:bodyPr/>
        <a:lstStyle/>
        <a:p>
          <a:r>
            <a:rPr lang="en-GB" dirty="0"/>
            <a:t>Head of PMO</a:t>
          </a:r>
        </a:p>
      </dgm:t>
    </dgm:pt>
    <dgm:pt modelId="{DEF332D1-00B4-4956-B24B-2A012E821457}" type="parTrans" cxnId="{60A4DB43-97CD-4C61-A3E2-031A7BF65CED}">
      <dgm:prSet/>
      <dgm:spPr/>
      <dgm:t>
        <a:bodyPr/>
        <a:lstStyle/>
        <a:p>
          <a:endParaRPr lang="en-GB"/>
        </a:p>
      </dgm:t>
    </dgm:pt>
    <dgm:pt modelId="{4DD4F35E-0A2C-4211-A328-1DFADDCD2615}" type="sibTrans" cxnId="{60A4DB43-97CD-4C61-A3E2-031A7BF65CED}">
      <dgm:prSet/>
      <dgm:spPr/>
      <dgm:t>
        <a:bodyPr/>
        <a:lstStyle/>
        <a:p>
          <a:endParaRPr lang="en-GB"/>
        </a:p>
      </dgm:t>
    </dgm:pt>
    <dgm:pt modelId="{8BE78E01-EABC-40D2-99D6-EC396FB63306}">
      <dgm:prSet phldrT="[Text]"/>
      <dgm:spPr/>
      <dgm:t>
        <a:bodyPr/>
        <a:lstStyle/>
        <a:p>
          <a:r>
            <a:rPr lang="en-GB" dirty="0">
              <a:solidFill>
                <a:prstClr val="white"/>
              </a:solidFill>
            </a:rPr>
            <a:t>Operational Director of Finance </a:t>
          </a:r>
          <a:endParaRPr lang="en-GB" dirty="0"/>
        </a:p>
      </dgm:t>
    </dgm:pt>
    <dgm:pt modelId="{6B145943-CAAE-48BD-A749-90A99E9C9740}" type="parTrans" cxnId="{6F7B66E7-C612-40C5-BA5E-3CB0160C1E65}">
      <dgm:prSet/>
      <dgm:spPr/>
      <dgm:t>
        <a:bodyPr/>
        <a:lstStyle/>
        <a:p>
          <a:endParaRPr lang="en-GB"/>
        </a:p>
      </dgm:t>
    </dgm:pt>
    <dgm:pt modelId="{FC0CE833-3AB4-4663-9C2A-E7CD6BA6C368}" type="sibTrans" cxnId="{6F7B66E7-C612-40C5-BA5E-3CB0160C1E65}">
      <dgm:prSet/>
      <dgm:spPr/>
      <dgm:t>
        <a:bodyPr/>
        <a:lstStyle/>
        <a:p>
          <a:endParaRPr lang="en-GB"/>
        </a:p>
      </dgm:t>
    </dgm:pt>
    <dgm:pt modelId="{B8BD47E2-C6B0-4C6E-9874-490D80F61AD9}">
      <dgm:prSet phldrT="[Text]"/>
      <dgm:spPr/>
      <dgm:t>
        <a:bodyPr/>
        <a:lstStyle/>
        <a:p>
          <a:r>
            <a:rPr lang="en-GB" dirty="0">
              <a:solidFill>
                <a:prstClr val="white"/>
              </a:solidFill>
            </a:rPr>
            <a:t>Operational Director of Finance</a:t>
          </a:r>
          <a:endParaRPr lang="en-GB" dirty="0"/>
        </a:p>
      </dgm:t>
    </dgm:pt>
    <dgm:pt modelId="{2CEF918D-C0C3-4B62-87C6-BA9A2A7BA18A}" type="parTrans" cxnId="{13AABC91-8802-4DB6-9C00-499E23811F3D}">
      <dgm:prSet/>
      <dgm:spPr/>
      <dgm:t>
        <a:bodyPr/>
        <a:lstStyle/>
        <a:p>
          <a:endParaRPr lang="en-GB"/>
        </a:p>
      </dgm:t>
    </dgm:pt>
    <dgm:pt modelId="{5EDDA8A9-121D-464A-ADA7-F99CF843AEB0}" type="sibTrans" cxnId="{13AABC91-8802-4DB6-9C00-499E23811F3D}">
      <dgm:prSet/>
      <dgm:spPr/>
      <dgm:t>
        <a:bodyPr/>
        <a:lstStyle/>
        <a:p>
          <a:endParaRPr lang="en-GB"/>
        </a:p>
      </dgm:t>
    </dgm:pt>
    <dgm:pt modelId="{191E9BE1-4776-4B04-B94D-DF29306137F1}">
      <dgm:prSet phldrT="[Text]"/>
      <dgm:spPr/>
      <dgm:t>
        <a:bodyPr/>
        <a:lstStyle/>
        <a:p>
          <a:r>
            <a:rPr lang="en-GB" dirty="0"/>
            <a:t>Associate Director of Estates</a:t>
          </a:r>
        </a:p>
      </dgm:t>
    </dgm:pt>
    <dgm:pt modelId="{79825665-1266-4F72-B22D-BEB85DC20FE4}" type="parTrans" cxnId="{4E5750C6-E8E8-4C04-8523-FD0818FF3938}">
      <dgm:prSet/>
      <dgm:spPr/>
      <dgm:t>
        <a:bodyPr/>
        <a:lstStyle/>
        <a:p>
          <a:endParaRPr lang="en-GB"/>
        </a:p>
      </dgm:t>
    </dgm:pt>
    <dgm:pt modelId="{147A2816-DD48-42C4-A142-8D9EE9D67BBD}" type="sibTrans" cxnId="{4E5750C6-E8E8-4C04-8523-FD0818FF3938}">
      <dgm:prSet/>
      <dgm:spPr/>
      <dgm:t>
        <a:bodyPr/>
        <a:lstStyle/>
        <a:p>
          <a:endParaRPr lang="en-GB"/>
        </a:p>
      </dgm:t>
    </dgm:pt>
    <dgm:pt modelId="{4F31C4E3-8077-467B-BA4D-C4157209F011}">
      <dgm:prSet/>
      <dgm:spPr/>
      <dgm:t>
        <a:bodyPr/>
        <a:lstStyle/>
        <a:p>
          <a:r>
            <a:rPr lang="en-GB" dirty="0"/>
            <a:t>Programme Director – Finance &amp; System Efficiency </a:t>
          </a:r>
        </a:p>
      </dgm:t>
    </dgm:pt>
    <dgm:pt modelId="{32B087CF-9719-4315-AEB1-DBA7EA3743C6}" type="parTrans" cxnId="{1C3EAD06-4690-4545-A605-5685FB4A261F}">
      <dgm:prSet/>
      <dgm:spPr/>
      <dgm:t>
        <a:bodyPr/>
        <a:lstStyle/>
        <a:p>
          <a:endParaRPr lang="en-GB"/>
        </a:p>
      </dgm:t>
    </dgm:pt>
    <dgm:pt modelId="{6BCE4DC6-417A-4769-98E3-5F5D008F92A7}" type="sibTrans" cxnId="{1C3EAD06-4690-4545-A605-5685FB4A261F}">
      <dgm:prSet/>
      <dgm:spPr/>
      <dgm:t>
        <a:bodyPr/>
        <a:lstStyle/>
        <a:p>
          <a:endParaRPr lang="en-GB"/>
        </a:p>
      </dgm:t>
    </dgm:pt>
    <dgm:pt modelId="{2E1B9610-4C78-4F21-9190-7EBAADD5EA4A}">
      <dgm:prSet/>
      <dgm:spPr/>
      <dgm:t>
        <a:bodyPr/>
        <a:lstStyle/>
        <a:p>
          <a:r>
            <a:rPr lang="en-GB" dirty="0"/>
            <a:t>Assistant Director of Performance and Assurance </a:t>
          </a:r>
        </a:p>
        <a:p>
          <a:endParaRPr lang="en-GB" dirty="0"/>
        </a:p>
      </dgm:t>
    </dgm:pt>
    <dgm:pt modelId="{6C906E2A-7DE7-42EC-BD1F-08FBE5C7F8A1}" type="parTrans" cxnId="{29BAD0FC-04DB-4978-BC0F-1BA1C41167A7}">
      <dgm:prSet/>
      <dgm:spPr/>
      <dgm:t>
        <a:bodyPr/>
        <a:lstStyle/>
        <a:p>
          <a:endParaRPr lang="en-GB"/>
        </a:p>
      </dgm:t>
    </dgm:pt>
    <dgm:pt modelId="{73CED088-F9E3-41BF-BF2C-2CDF25EB72E4}" type="sibTrans" cxnId="{29BAD0FC-04DB-4978-BC0F-1BA1C41167A7}">
      <dgm:prSet/>
      <dgm:spPr/>
      <dgm:t>
        <a:bodyPr/>
        <a:lstStyle/>
        <a:p>
          <a:endParaRPr lang="en-GB"/>
        </a:p>
      </dgm:t>
    </dgm:pt>
    <dgm:pt modelId="{CD091CAE-BCF1-4BD7-8CB6-DC4957D0132E}" type="pres">
      <dgm:prSet presAssocID="{A09A49CA-7DC8-4D1D-B3D1-695C1682F92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0F797A6-0ADF-4E6B-94E2-944A9E275BC5}" type="pres">
      <dgm:prSet presAssocID="{ED57F605-2417-4A2F-B47D-BB4156501A33}" presName="hierRoot1" presStyleCnt="0">
        <dgm:presLayoutVars>
          <dgm:hierBranch/>
        </dgm:presLayoutVars>
      </dgm:prSet>
      <dgm:spPr/>
    </dgm:pt>
    <dgm:pt modelId="{D1236A6B-85AF-4F27-A750-DE8DC1C4B2A8}" type="pres">
      <dgm:prSet presAssocID="{ED57F605-2417-4A2F-B47D-BB4156501A33}" presName="rootComposite1" presStyleCnt="0"/>
      <dgm:spPr/>
    </dgm:pt>
    <dgm:pt modelId="{00D792A4-39E7-45E3-A523-F7AFBD3100FA}" type="pres">
      <dgm:prSet presAssocID="{ED57F605-2417-4A2F-B47D-BB4156501A33}" presName="rootText1" presStyleLbl="node0" presStyleIdx="0" presStyleCnt="1" custScaleX="128276" custScaleY="208455">
        <dgm:presLayoutVars>
          <dgm:chPref val="3"/>
        </dgm:presLayoutVars>
      </dgm:prSet>
      <dgm:spPr/>
    </dgm:pt>
    <dgm:pt modelId="{0C37FDC0-D5B4-420B-9B8A-DE5F6CC1F563}" type="pres">
      <dgm:prSet presAssocID="{ED57F605-2417-4A2F-B47D-BB4156501A33}" presName="rootConnector1" presStyleLbl="node1" presStyleIdx="0" presStyleCnt="0"/>
      <dgm:spPr/>
    </dgm:pt>
    <dgm:pt modelId="{745BDF96-2A90-444B-8A8E-1275726734C6}" type="pres">
      <dgm:prSet presAssocID="{ED57F605-2417-4A2F-B47D-BB4156501A33}" presName="hierChild2" presStyleCnt="0"/>
      <dgm:spPr/>
    </dgm:pt>
    <dgm:pt modelId="{90E4CE1A-4E0B-4599-B5A3-45CB2004BE7D}" type="pres">
      <dgm:prSet presAssocID="{AC32346D-A1A0-4BE2-9BC6-89F92E701448}" presName="Name35" presStyleLbl="parChTrans1D2" presStyleIdx="0" presStyleCnt="7"/>
      <dgm:spPr/>
    </dgm:pt>
    <dgm:pt modelId="{B0371E37-F649-4777-AE26-0D14C4D4FED5}" type="pres">
      <dgm:prSet presAssocID="{F8056409-26B6-419F-A7E2-801105FA8855}" presName="hierRoot2" presStyleCnt="0">
        <dgm:presLayoutVars>
          <dgm:hierBranch val="init"/>
        </dgm:presLayoutVars>
      </dgm:prSet>
      <dgm:spPr/>
    </dgm:pt>
    <dgm:pt modelId="{82A3A6F5-D28F-4240-B98A-47DAA058C2A8}" type="pres">
      <dgm:prSet presAssocID="{F8056409-26B6-419F-A7E2-801105FA8855}" presName="rootComposite" presStyleCnt="0"/>
      <dgm:spPr/>
    </dgm:pt>
    <dgm:pt modelId="{DFFF8463-ACD7-4B27-96B8-D5DDC6141613}" type="pres">
      <dgm:prSet presAssocID="{F8056409-26B6-419F-A7E2-801105FA8855}" presName="rootText" presStyleLbl="node2" presStyleIdx="0" presStyleCnt="7" custScaleY="180695">
        <dgm:presLayoutVars>
          <dgm:chPref val="3"/>
        </dgm:presLayoutVars>
      </dgm:prSet>
      <dgm:spPr/>
    </dgm:pt>
    <dgm:pt modelId="{ACF98909-0F9A-40C5-A3C5-590D88A84AF9}" type="pres">
      <dgm:prSet presAssocID="{F8056409-26B6-419F-A7E2-801105FA8855}" presName="rootConnector" presStyleLbl="node2" presStyleIdx="0" presStyleCnt="7"/>
      <dgm:spPr/>
    </dgm:pt>
    <dgm:pt modelId="{4FB84AED-BE11-4982-BD21-4EBB02000417}" type="pres">
      <dgm:prSet presAssocID="{F8056409-26B6-419F-A7E2-801105FA8855}" presName="hierChild4" presStyleCnt="0"/>
      <dgm:spPr/>
    </dgm:pt>
    <dgm:pt modelId="{3959A5BE-5546-4B37-A488-462648328A0D}" type="pres">
      <dgm:prSet presAssocID="{F8056409-26B6-419F-A7E2-801105FA8855}" presName="hierChild5" presStyleCnt="0"/>
      <dgm:spPr/>
    </dgm:pt>
    <dgm:pt modelId="{703FD3C9-2AB8-4F9F-911B-E8CE0807EB1D}" type="pres">
      <dgm:prSet presAssocID="{DEF332D1-00B4-4956-B24B-2A012E821457}" presName="Name35" presStyleLbl="parChTrans1D2" presStyleIdx="1" presStyleCnt="7"/>
      <dgm:spPr/>
    </dgm:pt>
    <dgm:pt modelId="{7E4A7636-8D60-40A4-B44D-04599E7948BF}" type="pres">
      <dgm:prSet presAssocID="{1BEF30C6-DC81-48C3-8A5B-D08E55BC2AF8}" presName="hierRoot2" presStyleCnt="0">
        <dgm:presLayoutVars>
          <dgm:hierBranch val="init"/>
        </dgm:presLayoutVars>
      </dgm:prSet>
      <dgm:spPr/>
    </dgm:pt>
    <dgm:pt modelId="{EA98FD13-286D-472B-AEFD-612EA63876FE}" type="pres">
      <dgm:prSet presAssocID="{1BEF30C6-DC81-48C3-8A5B-D08E55BC2AF8}" presName="rootComposite" presStyleCnt="0"/>
      <dgm:spPr/>
    </dgm:pt>
    <dgm:pt modelId="{6C3E1F77-F8D1-4222-94A9-DEC92F76A005}" type="pres">
      <dgm:prSet presAssocID="{1BEF30C6-DC81-48C3-8A5B-D08E55BC2AF8}" presName="rootText" presStyleLbl="node2" presStyleIdx="1" presStyleCnt="7" custScaleY="180695">
        <dgm:presLayoutVars>
          <dgm:chPref val="3"/>
        </dgm:presLayoutVars>
      </dgm:prSet>
      <dgm:spPr/>
    </dgm:pt>
    <dgm:pt modelId="{A6CDE533-1452-4707-9721-DF3EA4DECDC7}" type="pres">
      <dgm:prSet presAssocID="{1BEF30C6-DC81-48C3-8A5B-D08E55BC2AF8}" presName="rootConnector" presStyleLbl="node2" presStyleIdx="1" presStyleCnt="7"/>
      <dgm:spPr/>
    </dgm:pt>
    <dgm:pt modelId="{53CDDD21-8D40-49EE-9052-DD58C9C1D980}" type="pres">
      <dgm:prSet presAssocID="{1BEF30C6-DC81-48C3-8A5B-D08E55BC2AF8}" presName="hierChild4" presStyleCnt="0"/>
      <dgm:spPr/>
    </dgm:pt>
    <dgm:pt modelId="{8558BACD-0036-4021-B6A8-73B257394166}" type="pres">
      <dgm:prSet presAssocID="{1BEF30C6-DC81-48C3-8A5B-D08E55BC2AF8}" presName="hierChild5" presStyleCnt="0"/>
      <dgm:spPr/>
    </dgm:pt>
    <dgm:pt modelId="{1C18D138-3489-4657-BBED-3CB3C25C9657}" type="pres">
      <dgm:prSet presAssocID="{6B145943-CAAE-48BD-A749-90A99E9C9740}" presName="Name35" presStyleLbl="parChTrans1D2" presStyleIdx="2" presStyleCnt="7"/>
      <dgm:spPr/>
    </dgm:pt>
    <dgm:pt modelId="{6F4A26DA-65B0-4895-A41B-114A6E637AA4}" type="pres">
      <dgm:prSet presAssocID="{8BE78E01-EABC-40D2-99D6-EC396FB63306}" presName="hierRoot2" presStyleCnt="0">
        <dgm:presLayoutVars>
          <dgm:hierBranch val="init"/>
        </dgm:presLayoutVars>
      </dgm:prSet>
      <dgm:spPr/>
    </dgm:pt>
    <dgm:pt modelId="{7C9F894A-1A97-416F-AE13-1FE7D024E8C9}" type="pres">
      <dgm:prSet presAssocID="{8BE78E01-EABC-40D2-99D6-EC396FB63306}" presName="rootComposite" presStyleCnt="0"/>
      <dgm:spPr/>
    </dgm:pt>
    <dgm:pt modelId="{0FB1D9A2-7FCA-4D3F-B692-3B75B31780CE}" type="pres">
      <dgm:prSet presAssocID="{8BE78E01-EABC-40D2-99D6-EC396FB63306}" presName="rootText" presStyleLbl="node2" presStyleIdx="2" presStyleCnt="7" custScaleY="181457">
        <dgm:presLayoutVars>
          <dgm:chPref val="3"/>
        </dgm:presLayoutVars>
      </dgm:prSet>
      <dgm:spPr/>
    </dgm:pt>
    <dgm:pt modelId="{6A7EC636-18C1-4AD4-B636-51B030D2945B}" type="pres">
      <dgm:prSet presAssocID="{8BE78E01-EABC-40D2-99D6-EC396FB63306}" presName="rootConnector" presStyleLbl="node2" presStyleIdx="2" presStyleCnt="7"/>
      <dgm:spPr/>
    </dgm:pt>
    <dgm:pt modelId="{8AFDD7AD-7148-4167-B329-69BF2E9BC2CE}" type="pres">
      <dgm:prSet presAssocID="{8BE78E01-EABC-40D2-99D6-EC396FB63306}" presName="hierChild4" presStyleCnt="0"/>
      <dgm:spPr/>
    </dgm:pt>
    <dgm:pt modelId="{0C3A0413-C0CF-48ED-B3D1-2969C00EB8E1}" type="pres">
      <dgm:prSet presAssocID="{8BE78E01-EABC-40D2-99D6-EC396FB63306}" presName="hierChild5" presStyleCnt="0"/>
      <dgm:spPr/>
    </dgm:pt>
    <dgm:pt modelId="{FDE59E2C-9748-40C5-8CCA-19E8EE863A40}" type="pres">
      <dgm:prSet presAssocID="{2CEF918D-C0C3-4B62-87C6-BA9A2A7BA18A}" presName="Name35" presStyleLbl="parChTrans1D2" presStyleIdx="3" presStyleCnt="7"/>
      <dgm:spPr/>
    </dgm:pt>
    <dgm:pt modelId="{86A5741D-1A4C-406D-98B5-8F4426C5FC91}" type="pres">
      <dgm:prSet presAssocID="{B8BD47E2-C6B0-4C6E-9874-490D80F61AD9}" presName="hierRoot2" presStyleCnt="0">
        <dgm:presLayoutVars>
          <dgm:hierBranch val="init"/>
        </dgm:presLayoutVars>
      </dgm:prSet>
      <dgm:spPr/>
    </dgm:pt>
    <dgm:pt modelId="{C2009B2A-E2C4-4E83-9D4D-3D6AE1694305}" type="pres">
      <dgm:prSet presAssocID="{B8BD47E2-C6B0-4C6E-9874-490D80F61AD9}" presName="rootComposite" presStyleCnt="0"/>
      <dgm:spPr/>
    </dgm:pt>
    <dgm:pt modelId="{68392907-A208-4657-AE34-F61DC1BB35BB}" type="pres">
      <dgm:prSet presAssocID="{B8BD47E2-C6B0-4C6E-9874-490D80F61AD9}" presName="rootText" presStyleLbl="node2" presStyleIdx="3" presStyleCnt="7" custScaleY="181838">
        <dgm:presLayoutVars>
          <dgm:chPref val="3"/>
        </dgm:presLayoutVars>
      </dgm:prSet>
      <dgm:spPr/>
    </dgm:pt>
    <dgm:pt modelId="{0C1D0B19-C918-4337-88AF-49B5C0161976}" type="pres">
      <dgm:prSet presAssocID="{B8BD47E2-C6B0-4C6E-9874-490D80F61AD9}" presName="rootConnector" presStyleLbl="node2" presStyleIdx="3" presStyleCnt="7"/>
      <dgm:spPr/>
    </dgm:pt>
    <dgm:pt modelId="{BEDB3264-4FBE-4714-A67B-778125E2D3B5}" type="pres">
      <dgm:prSet presAssocID="{B8BD47E2-C6B0-4C6E-9874-490D80F61AD9}" presName="hierChild4" presStyleCnt="0"/>
      <dgm:spPr/>
    </dgm:pt>
    <dgm:pt modelId="{78E550AE-61B7-4A00-BBCD-550DE149747A}" type="pres">
      <dgm:prSet presAssocID="{B8BD47E2-C6B0-4C6E-9874-490D80F61AD9}" presName="hierChild5" presStyleCnt="0"/>
      <dgm:spPr/>
    </dgm:pt>
    <dgm:pt modelId="{EECEAEE6-7667-420B-AAC9-E5379165677C}" type="pres">
      <dgm:prSet presAssocID="{79825665-1266-4F72-B22D-BEB85DC20FE4}" presName="Name35" presStyleLbl="parChTrans1D2" presStyleIdx="4" presStyleCnt="7"/>
      <dgm:spPr/>
    </dgm:pt>
    <dgm:pt modelId="{3A5795DB-74BA-4D9B-A0C2-7CAD75E9E650}" type="pres">
      <dgm:prSet presAssocID="{191E9BE1-4776-4B04-B94D-DF29306137F1}" presName="hierRoot2" presStyleCnt="0">
        <dgm:presLayoutVars>
          <dgm:hierBranch val="init"/>
        </dgm:presLayoutVars>
      </dgm:prSet>
      <dgm:spPr/>
    </dgm:pt>
    <dgm:pt modelId="{DEA1C9C2-C1CD-49B0-9C16-3573473A7E23}" type="pres">
      <dgm:prSet presAssocID="{191E9BE1-4776-4B04-B94D-DF29306137F1}" presName="rootComposite" presStyleCnt="0"/>
      <dgm:spPr/>
    </dgm:pt>
    <dgm:pt modelId="{7DEE24E4-4C10-4B63-BA50-4DEC945042ED}" type="pres">
      <dgm:prSet presAssocID="{191E9BE1-4776-4B04-B94D-DF29306137F1}" presName="rootText" presStyleLbl="node2" presStyleIdx="4" presStyleCnt="7" custScaleY="182219">
        <dgm:presLayoutVars>
          <dgm:chPref val="3"/>
        </dgm:presLayoutVars>
      </dgm:prSet>
      <dgm:spPr/>
    </dgm:pt>
    <dgm:pt modelId="{A783A7C4-BBEE-4861-9318-D576D6E93F5A}" type="pres">
      <dgm:prSet presAssocID="{191E9BE1-4776-4B04-B94D-DF29306137F1}" presName="rootConnector" presStyleLbl="node2" presStyleIdx="4" presStyleCnt="7"/>
      <dgm:spPr/>
    </dgm:pt>
    <dgm:pt modelId="{D134C4CD-0183-4A70-B484-C4CB12DAFAEC}" type="pres">
      <dgm:prSet presAssocID="{191E9BE1-4776-4B04-B94D-DF29306137F1}" presName="hierChild4" presStyleCnt="0"/>
      <dgm:spPr/>
    </dgm:pt>
    <dgm:pt modelId="{17343EF0-9474-4006-9A4E-B5CBE072A65C}" type="pres">
      <dgm:prSet presAssocID="{191E9BE1-4776-4B04-B94D-DF29306137F1}" presName="hierChild5" presStyleCnt="0"/>
      <dgm:spPr/>
    </dgm:pt>
    <dgm:pt modelId="{BB590C5C-2060-41A6-92CE-D475393A4083}" type="pres">
      <dgm:prSet presAssocID="{32B087CF-9719-4315-AEB1-DBA7EA3743C6}" presName="Name35" presStyleLbl="parChTrans1D2" presStyleIdx="5" presStyleCnt="7"/>
      <dgm:spPr/>
    </dgm:pt>
    <dgm:pt modelId="{5F43B9D3-3D0B-47F2-98D8-B90A1F49B03A}" type="pres">
      <dgm:prSet presAssocID="{4F31C4E3-8077-467B-BA4D-C4157209F011}" presName="hierRoot2" presStyleCnt="0">
        <dgm:presLayoutVars>
          <dgm:hierBranch val="init"/>
        </dgm:presLayoutVars>
      </dgm:prSet>
      <dgm:spPr/>
    </dgm:pt>
    <dgm:pt modelId="{1B8F50DD-3606-418C-9149-BB13A0FB2C61}" type="pres">
      <dgm:prSet presAssocID="{4F31C4E3-8077-467B-BA4D-C4157209F011}" presName="rootComposite" presStyleCnt="0"/>
      <dgm:spPr/>
    </dgm:pt>
    <dgm:pt modelId="{5F09250E-6C51-400E-8D6F-F478C7A9907B}" type="pres">
      <dgm:prSet presAssocID="{4F31C4E3-8077-467B-BA4D-C4157209F011}" presName="rootText" presStyleLbl="node2" presStyleIdx="5" presStyleCnt="7" custScaleY="183432">
        <dgm:presLayoutVars>
          <dgm:chPref val="3"/>
        </dgm:presLayoutVars>
      </dgm:prSet>
      <dgm:spPr/>
    </dgm:pt>
    <dgm:pt modelId="{3C398179-4A42-411E-8E26-A5C769EF2E74}" type="pres">
      <dgm:prSet presAssocID="{4F31C4E3-8077-467B-BA4D-C4157209F011}" presName="rootConnector" presStyleLbl="node2" presStyleIdx="5" presStyleCnt="7"/>
      <dgm:spPr/>
    </dgm:pt>
    <dgm:pt modelId="{AF297AA7-59CF-45FF-A043-573699AAC735}" type="pres">
      <dgm:prSet presAssocID="{4F31C4E3-8077-467B-BA4D-C4157209F011}" presName="hierChild4" presStyleCnt="0"/>
      <dgm:spPr/>
    </dgm:pt>
    <dgm:pt modelId="{C7A4DF44-0A1E-4EF8-AF03-9B77C4C9AC08}" type="pres">
      <dgm:prSet presAssocID="{4F31C4E3-8077-467B-BA4D-C4157209F011}" presName="hierChild5" presStyleCnt="0"/>
      <dgm:spPr/>
    </dgm:pt>
    <dgm:pt modelId="{3DC9D004-DEBD-4E76-892A-FE97B73CDE98}" type="pres">
      <dgm:prSet presAssocID="{6C906E2A-7DE7-42EC-BD1F-08FBE5C7F8A1}" presName="Name35" presStyleLbl="parChTrans1D2" presStyleIdx="6" presStyleCnt="7"/>
      <dgm:spPr/>
    </dgm:pt>
    <dgm:pt modelId="{0EC1A071-6C91-45BB-81BF-1EC314AE81FF}" type="pres">
      <dgm:prSet presAssocID="{2E1B9610-4C78-4F21-9190-7EBAADD5EA4A}" presName="hierRoot2" presStyleCnt="0">
        <dgm:presLayoutVars>
          <dgm:hierBranch val="init"/>
        </dgm:presLayoutVars>
      </dgm:prSet>
      <dgm:spPr/>
    </dgm:pt>
    <dgm:pt modelId="{CB861EF3-551B-4868-8771-98CDD974764D}" type="pres">
      <dgm:prSet presAssocID="{2E1B9610-4C78-4F21-9190-7EBAADD5EA4A}" presName="rootComposite" presStyleCnt="0"/>
      <dgm:spPr/>
    </dgm:pt>
    <dgm:pt modelId="{A991EFB2-840B-45D8-8814-D18F5037FA60}" type="pres">
      <dgm:prSet presAssocID="{2E1B9610-4C78-4F21-9190-7EBAADD5EA4A}" presName="rootText" presStyleLbl="node2" presStyleIdx="6" presStyleCnt="7" custScaleY="183432">
        <dgm:presLayoutVars>
          <dgm:chPref val="3"/>
        </dgm:presLayoutVars>
      </dgm:prSet>
      <dgm:spPr/>
    </dgm:pt>
    <dgm:pt modelId="{A861DAA3-870B-4638-BA82-05BD137B9006}" type="pres">
      <dgm:prSet presAssocID="{2E1B9610-4C78-4F21-9190-7EBAADD5EA4A}" presName="rootConnector" presStyleLbl="node2" presStyleIdx="6" presStyleCnt="7"/>
      <dgm:spPr/>
    </dgm:pt>
    <dgm:pt modelId="{BCD6C9F7-B6D4-4750-B3EE-556AF3E814C3}" type="pres">
      <dgm:prSet presAssocID="{2E1B9610-4C78-4F21-9190-7EBAADD5EA4A}" presName="hierChild4" presStyleCnt="0"/>
      <dgm:spPr/>
    </dgm:pt>
    <dgm:pt modelId="{B141F375-D48D-4A15-95A5-955E705DC17A}" type="pres">
      <dgm:prSet presAssocID="{2E1B9610-4C78-4F21-9190-7EBAADD5EA4A}" presName="hierChild5" presStyleCnt="0"/>
      <dgm:spPr/>
    </dgm:pt>
    <dgm:pt modelId="{6D8734D0-8E8F-49C6-831B-99860A37B005}" type="pres">
      <dgm:prSet presAssocID="{ED57F605-2417-4A2F-B47D-BB4156501A33}" presName="hierChild3" presStyleCnt="0"/>
      <dgm:spPr/>
    </dgm:pt>
  </dgm:ptLst>
  <dgm:cxnLst>
    <dgm:cxn modelId="{1C3EAD06-4690-4545-A605-5685FB4A261F}" srcId="{ED57F605-2417-4A2F-B47D-BB4156501A33}" destId="{4F31C4E3-8077-467B-BA4D-C4157209F011}" srcOrd="5" destOrd="0" parTransId="{32B087CF-9719-4315-AEB1-DBA7EA3743C6}" sibTransId="{6BCE4DC6-417A-4769-98E3-5F5D008F92A7}"/>
    <dgm:cxn modelId="{9F99B006-6C6B-4200-B1B9-84492F6EFED6}" type="presOf" srcId="{B8BD47E2-C6B0-4C6E-9874-490D80F61AD9}" destId="{0C1D0B19-C918-4337-88AF-49B5C0161976}" srcOrd="1" destOrd="0" presId="urn:microsoft.com/office/officeart/2005/8/layout/orgChart1"/>
    <dgm:cxn modelId="{E2FAA618-33C0-42C1-B983-DDD7AD8940BD}" srcId="{ED57F605-2417-4A2F-B47D-BB4156501A33}" destId="{F8056409-26B6-419F-A7E2-801105FA8855}" srcOrd="0" destOrd="0" parTransId="{AC32346D-A1A0-4BE2-9BC6-89F92E701448}" sibTransId="{1CD42F33-CC59-4847-BE7E-577A4BC9D89D}"/>
    <dgm:cxn modelId="{3F95391D-496E-464F-873E-5DE0397E6B18}" type="presOf" srcId="{B8BD47E2-C6B0-4C6E-9874-490D80F61AD9}" destId="{68392907-A208-4657-AE34-F61DC1BB35BB}" srcOrd="0" destOrd="0" presId="urn:microsoft.com/office/officeart/2005/8/layout/orgChart1"/>
    <dgm:cxn modelId="{07B09A28-7821-4681-A2DA-89CC91AFEA07}" type="presOf" srcId="{191E9BE1-4776-4B04-B94D-DF29306137F1}" destId="{7DEE24E4-4C10-4B63-BA50-4DEC945042ED}" srcOrd="0" destOrd="0" presId="urn:microsoft.com/office/officeart/2005/8/layout/orgChart1"/>
    <dgm:cxn modelId="{3C5DE75B-6842-4A08-ADB1-7D5AB8EB075D}" type="presOf" srcId="{2E1B9610-4C78-4F21-9190-7EBAADD5EA4A}" destId="{A861DAA3-870B-4638-BA82-05BD137B9006}" srcOrd="1" destOrd="0" presId="urn:microsoft.com/office/officeart/2005/8/layout/orgChart1"/>
    <dgm:cxn modelId="{77029061-3374-4E8B-896F-3EB6539EA8AA}" type="presOf" srcId="{1BEF30C6-DC81-48C3-8A5B-D08E55BC2AF8}" destId="{6C3E1F77-F8D1-4222-94A9-DEC92F76A005}" srcOrd="0" destOrd="0" presId="urn:microsoft.com/office/officeart/2005/8/layout/orgChart1"/>
    <dgm:cxn modelId="{60A4DB43-97CD-4C61-A3E2-031A7BF65CED}" srcId="{ED57F605-2417-4A2F-B47D-BB4156501A33}" destId="{1BEF30C6-DC81-48C3-8A5B-D08E55BC2AF8}" srcOrd="1" destOrd="0" parTransId="{DEF332D1-00B4-4956-B24B-2A012E821457}" sibTransId="{4DD4F35E-0A2C-4211-A328-1DFADDCD2615}"/>
    <dgm:cxn modelId="{47F33149-EDF9-454A-BC7A-4251864DF378}" type="presOf" srcId="{6B145943-CAAE-48BD-A749-90A99E9C9740}" destId="{1C18D138-3489-4657-BBED-3CB3C25C9657}" srcOrd="0" destOrd="0" presId="urn:microsoft.com/office/officeart/2005/8/layout/orgChart1"/>
    <dgm:cxn modelId="{ED9CC36D-06B2-4243-8032-B997D79C9F40}" type="presOf" srcId="{2E1B9610-4C78-4F21-9190-7EBAADD5EA4A}" destId="{A991EFB2-840B-45D8-8814-D18F5037FA60}" srcOrd="0" destOrd="0" presId="urn:microsoft.com/office/officeart/2005/8/layout/orgChart1"/>
    <dgm:cxn modelId="{F8668151-93D4-414D-B641-0BB0E0DD05D0}" type="presOf" srcId="{ED57F605-2417-4A2F-B47D-BB4156501A33}" destId="{00D792A4-39E7-45E3-A523-F7AFBD3100FA}" srcOrd="0" destOrd="0" presId="urn:microsoft.com/office/officeart/2005/8/layout/orgChart1"/>
    <dgm:cxn modelId="{3410A956-D90D-414F-92E6-E3DB3FA919F1}" type="presOf" srcId="{2CEF918D-C0C3-4B62-87C6-BA9A2A7BA18A}" destId="{FDE59E2C-9748-40C5-8CCA-19E8EE863A40}" srcOrd="0" destOrd="0" presId="urn:microsoft.com/office/officeart/2005/8/layout/orgChart1"/>
    <dgm:cxn modelId="{E9C07658-4CFC-44FC-BC3D-B113D20F80E3}" type="presOf" srcId="{1BEF30C6-DC81-48C3-8A5B-D08E55BC2AF8}" destId="{A6CDE533-1452-4707-9721-DF3EA4DECDC7}" srcOrd="1" destOrd="0" presId="urn:microsoft.com/office/officeart/2005/8/layout/orgChart1"/>
    <dgm:cxn modelId="{B9D1CF79-7C1E-480E-BAFC-7324B7658A58}" type="presOf" srcId="{F8056409-26B6-419F-A7E2-801105FA8855}" destId="{DFFF8463-ACD7-4B27-96B8-D5DDC6141613}" srcOrd="0" destOrd="0" presId="urn:microsoft.com/office/officeart/2005/8/layout/orgChart1"/>
    <dgm:cxn modelId="{1A10AA82-A8C6-49B8-8C4E-21E8AFD85B9B}" type="presOf" srcId="{4F31C4E3-8077-467B-BA4D-C4157209F011}" destId="{3C398179-4A42-411E-8E26-A5C769EF2E74}" srcOrd="1" destOrd="0" presId="urn:microsoft.com/office/officeart/2005/8/layout/orgChart1"/>
    <dgm:cxn modelId="{0F6E7C87-D55F-4B50-86E9-CFCE6B92EB35}" type="presOf" srcId="{8BE78E01-EABC-40D2-99D6-EC396FB63306}" destId="{6A7EC636-18C1-4AD4-B636-51B030D2945B}" srcOrd="1" destOrd="0" presId="urn:microsoft.com/office/officeart/2005/8/layout/orgChart1"/>
    <dgm:cxn modelId="{38F0AE8D-FD2C-4180-95CD-18519BF48458}" type="presOf" srcId="{ED57F605-2417-4A2F-B47D-BB4156501A33}" destId="{0C37FDC0-D5B4-420B-9B8A-DE5F6CC1F563}" srcOrd="1" destOrd="0" presId="urn:microsoft.com/office/officeart/2005/8/layout/orgChart1"/>
    <dgm:cxn modelId="{BA84458E-E9ED-41D4-9AF1-07CC31065E44}" srcId="{A09A49CA-7DC8-4D1D-B3D1-695C1682F92D}" destId="{ED57F605-2417-4A2F-B47D-BB4156501A33}" srcOrd="0" destOrd="0" parTransId="{688031DE-9E24-4434-A77A-54B3047CA65E}" sibTransId="{CCC223F6-0BD8-4318-AF63-C94F00ABD101}"/>
    <dgm:cxn modelId="{90974591-EBEB-4463-B6C6-AFF8BFE3E19F}" type="presOf" srcId="{F8056409-26B6-419F-A7E2-801105FA8855}" destId="{ACF98909-0F9A-40C5-A3C5-590D88A84AF9}" srcOrd="1" destOrd="0" presId="urn:microsoft.com/office/officeart/2005/8/layout/orgChart1"/>
    <dgm:cxn modelId="{13AABC91-8802-4DB6-9C00-499E23811F3D}" srcId="{ED57F605-2417-4A2F-B47D-BB4156501A33}" destId="{B8BD47E2-C6B0-4C6E-9874-490D80F61AD9}" srcOrd="3" destOrd="0" parTransId="{2CEF918D-C0C3-4B62-87C6-BA9A2A7BA18A}" sibTransId="{5EDDA8A9-121D-464A-ADA7-F99CF843AEB0}"/>
    <dgm:cxn modelId="{3C99D895-3476-4A7C-9047-7305C03ECFB3}" type="presOf" srcId="{8BE78E01-EABC-40D2-99D6-EC396FB63306}" destId="{0FB1D9A2-7FCA-4D3F-B692-3B75B31780CE}" srcOrd="0" destOrd="0" presId="urn:microsoft.com/office/officeart/2005/8/layout/orgChart1"/>
    <dgm:cxn modelId="{7F6A8298-02A8-4CD2-9FEF-3861D0B04C44}" type="presOf" srcId="{AC32346D-A1A0-4BE2-9BC6-89F92E701448}" destId="{90E4CE1A-4E0B-4599-B5A3-45CB2004BE7D}" srcOrd="0" destOrd="0" presId="urn:microsoft.com/office/officeart/2005/8/layout/orgChart1"/>
    <dgm:cxn modelId="{848645AD-419F-40E0-AFC1-F808C0DE379B}" type="presOf" srcId="{191E9BE1-4776-4B04-B94D-DF29306137F1}" destId="{A783A7C4-BBEE-4861-9318-D576D6E93F5A}" srcOrd="1" destOrd="0" presId="urn:microsoft.com/office/officeart/2005/8/layout/orgChart1"/>
    <dgm:cxn modelId="{94444CB6-EF0D-4220-BA1B-473F1FB5BB52}" type="presOf" srcId="{A09A49CA-7DC8-4D1D-B3D1-695C1682F92D}" destId="{CD091CAE-BCF1-4BD7-8CB6-DC4957D0132E}" srcOrd="0" destOrd="0" presId="urn:microsoft.com/office/officeart/2005/8/layout/orgChart1"/>
    <dgm:cxn modelId="{A7C638BD-1649-4889-88FE-8CB41F4678C3}" type="presOf" srcId="{79825665-1266-4F72-B22D-BEB85DC20FE4}" destId="{EECEAEE6-7667-420B-AAC9-E5379165677C}" srcOrd="0" destOrd="0" presId="urn:microsoft.com/office/officeart/2005/8/layout/orgChart1"/>
    <dgm:cxn modelId="{0A454AC2-D0FD-4BA1-9B57-821008E67474}" type="presOf" srcId="{6C906E2A-7DE7-42EC-BD1F-08FBE5C7F8A1}" destId="{3DC9D004-DEBD-4E76-892A-FE97B73CDE98}" srcOrd="0" destOrd="0" presId="urn:microsoft.com/office/officeart/2005/8/layout/orgChart1"/>
    <dgm:cxn modelId="{4E5750C6-E8E8-4C04-8523-FD0818FF3938}" srcId="{ED57F605-2417-4A2F-B47D-BB4156501A33}" destId="{191E9BE1-4776-4B04-B94D-DF29306137F1}" srcOrd="4" destOrd="0" parTransId="{79825665-1266-4F72-B22D-BEB85DC20FE4}" sibTransId="{147A2816-DD48-42C4-A142-8D9EE9D67BBD}"/>
    <dgm:cxn modelId="{6F7B66E7-C612-40C5-BA5E-3CB0160C1E65}" srcId="{ED57F605-2417-4A2F-B47D-BB4156501A33}" destId="{8BE78E01-EABC-40D2-99D6-EC396FB63306}" srcOrd="2" destOrd="0" parTransId="{6B145943-CAAE-48BD-A749-90A99E9C9740}" sibTransId="{FC0CE833-3AB4-4663-9C2A-E7CD6BA6C368}"/>
    <dgm:cxn modelId="{8B8333EF-4218-4F1F-971A-F1F844A3F1E5}" type="presOf" srcId="{32B087CF-9719-4315-AEB1-DBA7EA3743C6}" destId="{BB590C5C-2060-41A6-92CE-D475393A4083}" srcOrd="0" destOrd="0" presId="urn:microsoft.com/office/officeart/2005/8/layout/orgChart1"/>
    <dgm:cxn modelId="{43109CF7-76F4-4C6F-8070-832233D2ED54}" type="presOf" srcId="{DEF332D1-00B4-4956-B24B-2A012E821457}" destId="{703FD3C9-2AB8-4F9F-911B-E8CE0807EB1D}" srcOrd="0" destOrd="0" presId="urn:microsoft.com/office/officeart/2005/8/layout/orgChart1"/>
    <dgm:cxn modelId="{29BAD0FC-04DB-4978-BC0F-1BA1C41167A7}" srcId="{ED57F605-2417-4A2F-B47D-BB4156501A33}" destId="{2E1B9610-4C78-4F21-9190-7EBAADD5EA4A}" srcOrd="6" destOrd="0" parTransId="{6C906E2A-7DE7-42EC-BD1F-08FBE5C7F8A1}" sibTransId="{73CED088-F9E3-41BF-BF2C-2CDF25EB72E4}"/>
    <dgm:cxn modelId="{D5C0D6FD-2E1A-47BC-B247-CD7BC512EC2A}" type="presOf" srcId="{4F31C4E3-8077-467B-BA4D-C4157209F011}" destId="{5F09250E-6C51-400E-8D6F-F478C7A9907B}" srcOrd="0" destOrd="0" presId="urn:microsoft.com/office/officeart/2005/8/layout/orgChart1"/>
    <dgm:cxn modelId="{9392AF97-E76E-462F-95AD-3F24EF9561D9}" type="presParOf" srcId="{CD091CAE-BCF1-4BD7-8CB6-DC4957D0132E}" destId="{A0F797A6-0ADF-4E6B-94E2-944A9E275BC5}" srcOrd="0" destOrd="0" presId="urn:microsoft.com/office/officeart/2005/8/layout/orgChart1"/>
    <dgm:cxn modelId="{6B1EF9DE-3D44-4B33-AE0A-A6A2C45B1022}" type="presParOf" srcId="{A0F797A6-0ADF-4E6B-94E2-944A9E275BC5}" destId="{D1236A6B-85AF-4F27-A750-DE8DC1C4B2A8}" srcOrd="0" destOrd="0" presId="urn:microsoft.com/office/officeart/2005/8/layout/orgChart1"/>
    <dgm:cxn modelId="{1BCE36D9-7A9F-4601-ACDC-2895CF4BA913}" type="presParOf" srcId="{D1236A6B-85AF-4F27-A750-DE8DC1C4B2A8}" destId="{00D792A4-39E7-45E3-A523-F7AFBD3100FA}" srcOrd="0" destOrd="0" presId="urn:microsoft.com/office/officeart/2005/8/layout/orgChart1"/>
    <dgm:cxn modelId="{2F4EBFBB-33A4-4B1D-9E13-84BB54963DBC}" type="presParOf" srcId="{D1236A6B-85AF-4F27-A750-DE8DC1C4B2A8}" destId="{0C37FDC0-D5B4-420B-9B8A-DE5F6CC1F563}" srcOrd="1" destOrd="0" presId="urn:microsoft.com/office/officeart/2005/8/layout/orgChart1"/>
    <dgm:cxn modelId="{E470177F-6306-4D63-9D46-25E9ABAEEAE5}" type="presParOf" srcId="{A0F797A6-0ADF-4E6B-94E2-944A9E275BC5}" destId="{745BDF96-2A90-444B-8A8E-1275726734C6}" srcOrd="1" destOrd="0" presId="urn:microsoft.com/office/officeart/2005/8/layout/orgChart1"/>
    <dgm:cxn modelId="{EE229BEF-C5A5-48F6-9F32-7044B42B9C21}" type="presParOf" srcId="{745BDF96-2A90-444B-8A8E-1275726734C6}" destId="{90E4CE1A-4E0B-4599-B5A3-45CB2004BE7D}" srcOrd="0" destOrd="0" presId="urn:microsoft.com/office/officeart/2005/8/layout/orgChart1"/>
    <dgm:cxn modelId="{930BD2E3-3F7F-4365-83AC-90398E9365BA}" type="presParOf" srcId="{745BDF96-2A90-444B-8A8E-1275726734C6}" destId="{B0371E37-F649-4777-AE26-0D14C4D4FED5}" srcOrd="1" destOrd="0" presId="urn:microsoft.com/office/officeart/2005/8/layout/orgChart1"/>
    <dgm:cxn modelId="{CD8686DF-AB14-45E5-BE13-E827FCCD2C07}" type="presParOf" srcId="{B0371E37-F649-4777-AE26-0D14C4D4FED5}" destId="{82A3A6F5-D28F-4240-B98A-47DAA058C2A8}" srcOrd="0" destOrd="0" presId="urn:microsoft.com/office/officeart/2005/8/layout/orgChart1"/>
    <dgm:cxn modelId="{3027D9E1-6C64-4533-9945-9BE198FB153E}" type="presParOf" srcId="{82A3A6F5-D28F-4240-B98A-47DAA058C2A8}" destId="{DFFF8463-ACD7-4B27-96B8-D5DDC6141613}" srcOrd="0" destOrd="0" presId="urn:microsoft.com/office/officeart/2005/8/layout/orgChart1"/>
    <dgm:cxn modelId="{EE2D6CCD-9A2A-49DA-846B-5DD644CDB966}" type="presParOf" srcId="{82A3A6F5-D28F-4240-B98A-47DAA058C2A8}" destId="{ACF98909-0F9A-40C5-A3C5-590D88A84AF9}" srcOrd="1" destOrd="0" presId="urn:microsoft.com/office/officeart/2005/8/layout/orgChart1"/>
    <dgm:cxn modelId="{3C1019F5-22F8-45C2-BAD3-6D12C0539B0A}" type="presParOf" srcId="{B0371E37-F649-4777-AE26-0D14C4D4FED5}" destId="{4FB84AED-BE11-4982-BD21-4EBB02000417}" srcOrd="1" destOrd="0" presId="urn:microsoft.com/office/officeart/2005/8/layout/orgChart1"/>
    <dgm:cxn modelId="{29528A8D-FF0E-40A4-87A5-7688C45315C0}" type="presParOf" srcId="{B0371E37-F649-4777-AE26-0D14C4D4FED5}" destId="{3959A5BE-5546-4B37-A488-462648328A0D}" srcOrd="2" destOrd="0" presId="urn:microsoft.com/office/officeart/2005/8/layout/orgChart1"/>
    <dgm:cxn modelId="{E8CB1B72-87AB-4637-A7A2-C5EE75082BC5}" type="presParOf" srcId="{745BDF96-2A90-444B-8A8E-1275726734C6}" destId="{703FD3C9-2AB8-4F9F-911B-E8CE0807EB1D}" srcOrd="2" destOrd="0" presId="urn:microsoft.com/office/officeart/2005/8/layout/orgChart1"/>
    <dgm:cxn modelId="{1A2058FE-7B31-4728-B893-03C1F8E4BEE3}" type="presParOf" srcId="{745BDF96-2A90-444B-8A8E-1275726734C6}" destId="{7E4A7636-8D60-40A4-B44D-04599E7948BF}" srcOrd="3" destOrd="0" presId="urn:microsoft.com/office/officeart/2005/8/layout/orgChart1"/>
    <dgm:cxn modelId="{3B27F296-E426-4D78-9AC6-25FAC2D95344}" type="presParOf" srcId="{7E4A7636-8D60-40A4-B44D-04599E7948BF}" destId="{EA98FD13-286D-472B-AEFD-612EA63876FE}" srcOrd="0" destOrd="0" presId="urn:microsoft.com/office/officeart/2005/8/layout/orgChart1"/>
    <dgm:cxn modelId="{C375A423-53DB-4BE3-A71B-4F11ED8AE735}" type="presParOf" srcId="{EA98FD13-286D-472B-AEFD-612EA63876FE}" destId="{6C3E1F77-F8D1-4222-94A9-DEC92F76A005}" srcOrd="0" destOrd="0" presId="urn:microsoft.com/office/officeart/2005/8/layout/orgChart1"/>
    <dgm:cxn modelId="{D6048167-33BD-4CF5-B787-A9AD57C94768}" type="presParOf" srcId="{EA98FD13-286D-472B-AEFD-612EA63876FE}" destId="{A6CDE533-1452-4707-9721-DF3EA4DECDC7}" srcOrd="1" destOrd="0" presId="urn:microsoft.com/office/officeart/2005/8/layout/orgChart1"/>
    <dgm:cxn modelId="{9E867592-8BB5-42C3-AA64-71C69D245134}" type="presParOf" srcId="{7E4A7636-8D60-40A4-B44D-04599E7948BF}" destId="{53CDDD21-8D40-49EE-9052-DD58C9C1D980}" srcOrd="1" destOrd="0" presId="urn:microsoft.com/office/officeart/2005/8/layout/orgChart1"/>
    <dgm:cxn modelId="{75C96A0B-3149-43C2-9668-BB68DDDCAD0D}" type="presParOf" srcId="{7E4A7636-8D60-40A4-B44D-04599E7948BF}" destId="{8558BACD-0036-4021-B6A8-73B257394166}" srcOrd="2" destOrd="0" presId="urn:microsoft.com/office/officeart/2005/8/layout/orgChart1"/>
    <dgm:cxn modelId="{9E422B39-8F29-4EAD-ACDD-872504C95077}" type="presParOf" srcId="{745BDF96-2A90-444B-8A8E-1275726734C6}" destId="{1C18D138-3489-4657-BBED-3CB3C25C9657}" srcOrd="4" destOrd="0" presId="urn:microsoft.com/office/officeart/2005/8/layout/orgChart1"/>
    <dgm:cxn modelId="{24385565-539E-482E-B609-6995464D8FD3}" type="presParOf" srcId="{745BDF96-2A90-444B-8A8E-1275726734C6}" destId="{6F4A26DA-65B0-4895-A41B-114A6E637AA4}" srcOrd="5" destOrd="0" presId="urn:microsoft.com/office/officeart/2005/8/layout/orgChart1"/>
    <dgm:cxn modelId="{19C1CE35-32E0-443F-AB93-151C1D90C502}" type="presParOf" srcId="{6F4A26DA-65B0-4895-A41B-114A6E637AA4}" destId="{7C9F894A-1A97-416F-AE13-1FE7D024E8C9}" srcOrd="0" destOrd="0" presId="urn:microsoft.com/office/officeart/2005/8/layout/orgChart1"/>
    <dgm:cxn modelId="{16DB9721-CAFA-4CEC-A3B0-58020AB9AB03}" type="presParOf" srcId="{7C9F894A-1A97-416F-AE13-1FE7D024E8C9}" destId="{0FB1D9A2-7FCA-4D3F-B692-3B75B31780CE}" srcOrd="0" destOrd="0" presId="urn:microsoft.com/office/officeart/2005/8/layout/orgChart1"/>
    <dgm:cxn modelId="{4B50E0AA-D852-42B9-916E-CDCD609A0C31}" type="presParOf" srcId="{7C9F894A-1A97-416F-AE13-1FE7D024E8C9}" destId="{6A7EC636-18C1-4AD4-B636-51B030D2945B}" srcOrd="1" destOrd="0" presId="urn:microsoft.com/office/officeart/2005/8/layout/orgChart1"/>
    <dgm:cxn modelId="{684FEFA5-E4F4-40D6-ABF2-9FC9F69CB1DD}" type="presParOf" srcId="{6F4A26DA-65B0-4895-A41B-114A6E637AA4}" destId="{8AFDD7AD-7148-4167-B329-69BF2E9BC2CE}" srcOrd="1" destOrd="0" presId="urn:microsoft.com/office/officeart/2005/8/layout/orgChart1"/>
    <dgm:cxn modelId="{E163076B-E2E7-4BE6-8ECA-EDF3D6629893}" type="presParOf" srcId="{6F4A26DA-65B0-4895-A41B-114A6E637AA4}" destId="{0C3A0413-C0CF-48ED-B3D1-2969C00EB8E1}" srcOrd="2" destOrd="0" presId="urn:microsoft.com/office/officeart/2005/8/layout/orgChart1"/>
    <dgm:cxn modelId="{5D1C04C2-868F-4491-B98E-07F5F8A11FD0}" type="presParOf" srcId="{745BDF96-2A90-444B-8A8E-1275726734C6}" destId="{FDE59E2C-9748-40C5-8CCA-19E8EE863A40}" srcOrd="6" destOrd="0" presId="urn:microsoft.com/office/officeart/2005/8/layout/orgChart1"/>
    <dgm:cxn modelId="{8E619A9B-9739-4C7E-B9C5-78FF6F4969D4}" type="presParOf" srcId="{745BDF96-2A90-444B-8A8E-1275726734C6}" destId="{86A5741D-1A4C-406D-98B5-8F4426C5FC91}" srcOrd="7" destOrd="0" presId="urn:microsoft.com/office/officeart/2005/8/layout/orgChart1"/>
    <dgm:cxn modelId="{1688C53F-A29D-466E-8673-334710654423}" type="presParOf" srcId="{86A5741D-1A4C-406D-98B5-8F4426C5FC91}" destId="{C2009B2A-E2C4-4E83-9D4D-3D6AE1694305}" srcOrd="0" destOrd="0" presId="urn:microsoft.com/office/officeart/2005/8/layout/orgChart1"/>
    <dgm:cxn modelId="{8B383240-EADA-463D-AFCF-D3A1D2ED5149}" type="presParOf" srcId="{C2009B2A-E2C4-4E83-9D4D-3D6AE1694305}" destId="{68392907-A208-4657-AE34-F61DC1BB35BB}" srcOrd="0" destOrd="0" presId="urn:microsoft.com/office/officeart/2005/8/layout/orgChart1"/>
    <dgm:cxn modelId="{EDAB5619-332A-4FE3-B791-49D33E1A8EDD}" type="presParOf" srcId="{C2009B2A-E2C4-4E83-9D4D-3D6AE1694305}" destId="{0C1D0B19-C918-4337-88AF-49B5C0161976}" srcOrd="1" destOrd="0" presId="urn:microsoft.com/office/officeart/2005/8/layout/orgChart1"/>
    <dgm:cxn modelId="{C31538C8-4302-4B3C-95B1-E1EB1A44C46C}" type="presParOf" srcId="{86A5741D-1A4C-406D-98B5-8F4426C5FC91}" destId="{BEDB3264-4FBE-4714-A67B-778125E2D3B5}" srcOrd="1" destOrd="0" presId="urn:microsoft.com/office/officeart/2005/8/layout/orgChart1"/>
    <dgm:cxn modelId="{89F1070C-AE22-4F18-A2CC-84A3EEBECE91}" type="presParOf" srcId="{86A5741D-1A4C-406D-98B5-8F4426C5FC91}" destId="{78E550AE-61B7-4A00-BBCD-550DE149747A}" srcOrd="2" destOrd="0" presId="urn:microsoft.com/office/officeart/2005/8/layout/orgChart1"/>
    <dgm:cxn modelId="{BF240F90-0C2D-4E53-9207-36C2CC3073BD}" type="presParOf" srcId="{745BDF96-2A90-444B-8A8E-1275726734C6}" destId="{EECEAEE6-7667-420B-AAC9-E5379165677C}" srcOrd="8" destOrd="0" presId="urn:microsoft.com/office/officeart/2005/8/layout/orgChart1"/>
    <dgm:cxn modelId="{F8E79E07-EA73-4FC2-A681-27A9FC566E4C}" type="presParOf" srcId="{745BDF96-2A90-444B-8A8E-1275726734C6}" destId="{3A5795DB-74BA-4D9B-A0C2-7CAD75E9E650}" srcOrd="9" destOrd="0" presId="urn:microsoft.com/office/officeart/2005/8/layout/orgChart1"/>
    <dgm:cxn modelId="{5A0E84BD-4156-41AD-A2B4-02162E30262D}" type="presParOf" srcId="{3A5795DB-74BA-4D9B-A0C2-7CAD75E9E650}" destId="{DEA1C9C2-C1CD-49B0-9C16-3573473A7E23}" srcOrd="0" destOrd="0" presId="urn:microsoft.com/office/officeart/2005/8/layout/orgChart1"/>
    <dgm:cxn modelId="{B31D629D-A5FA-4801-B8FE-22951D011C7B}" type="presParOf" srcId="{DEA1C9C2-C1CD-49B0-9C16-3573473A7E23}" destId="{7DEE24E4-4C10-4B63-BA50-4DEC945042ED}" srcOrd="0" destOrd="0" presId="urn:microsoft.com/office/officeart/2005/8/layout/orgChart1"/>
    <dgm:cxn modelId="{BAEA46B5-4BC2-4E68-B412-1BBA542ED8B9}" type="presParOf" srcId="{DEA1C9C2-C1CD-49B0-9C16-3573473A7E23}" destId="{A783A7C4-BBEE-4861-9318-D576D6E93F5A}" srcOrd="1" destOrd="0" presId="urn:microsoft.com/office/officeart/2005/8/layout/orgChart1"/>
    <dgm:cxn modelId="{800C0834-2D45-423F-8FE1-B5C66C43CB41}" type="presParOf" srcId="{3A5795DB-74BA-4D9B-A0C2-7CAD75E9E650}" destId="{D134C4CD-0183-4A70-B484-C4CB12DAFAEC}" srcOrd="1" destOrd="0" presId="urn:microsoft.com/office/officeart/2005/8/layout/orgChart1"/>
    <dgm:cxn modelId="{2FE092FA-4710-43C7-AE55-92DE77AE1193}" type="presParOf" srcId="{3A5795DB-74BA-4D9B-A0C2-7CAD75E9E650}" destId="{17343EF0-9474-4006-9A4E-B5CBE072A65C}" srcOrd="2" destOrd="0" presId="urn:microsoft.com/office/officeart/2005/8/layout/orgChart1"/>
    <dgm:cxn modelId="{8CD57A1B-46FC-4835-AB3A-690C148C56C3}" type="presParOf" srcId="{745BDF96-2A90-444B-8A8E-1275726734C6}" destId="{BB590C5C-2060-41A6-92CE-D475393A4083}" srcOrd="10" destOrd="0" presId="urn:microsoft.com/office/officeart/2005/8/layout/orgChart1"/>
    <dgm:cxn modelId="{48327BAA-2D12-4B0F-A921-255A13803A70}" type="presParOf" srcId="{745BDF96-2A90-444B-8A8E-1275726734C6}" destId="{5F43B9D3-3D0B-47F2-98D8-B90A1F49B03A}" srcOrd="11" destOrd="0" presId="urn:microsoft.com/office/officeart/2005/8/layout/orgChart1"/>
    <dgm:cxn modelId="{78C3D7C0-A104-426A-BD3E-5F532CAA65D3}" type="presParOf" srcId="{5F43B9D3-3D0B-47F2-98D8-B90A1F49B03A}" destId="{1B8F50DD-3606-418C-9149-BB13A0FB2C61}" srcOrd="0" destOrd="0" presId="urn:microsoft.com/office/officeart/2005/8/layout/orgChart1"/>
    <dgm:cxn modelId="{4ABA8C33-9DF3-43E7-BC73-C7CFD4594DB5}" type="presParOf" srcId="{1B8F50DD-3606-418C-9149-BB13A0FB2C61}" destId="{5F09250E-6C51-400E-8D6F-F478C7A9907B}" srcOrd="0" destOrd="0" presId="urn:microsoft.com/office/officeart/2005/8/layout/orgChart1"/>
    <dgm:cxn modelId="{4194EA65-9A08-4837-9791-990A7592FD17}" type="presParOf" srcId="{1B8F50DD-3606-418C-9149-BB13A0FB2C61}" destId="{3C398179-4A42-411E-8E26-A5C769EF2E74}" srcOrd="1" destOrd="0" presId="urn:microsoft.com/office/officeart/2005/8/layout/orgChart1"/>
    <dgm:cxn modelId="{98431D06-2325-4531-BB81-A61703825907}" type="presParOf" srcId="{5F43B9D3-3D0B-47F2-98D8-B90A1F49B03A}" destId="{AF297AA7-59CF-45FF-A043-573699AAC735}" srcOrd="1" destOrd="0" presId="urn:microsoft.com/office/officeart/2005/8/layout/orgChart1"/>
    <dgm:cxn modelId="{BA6FE0F5-460B-4463-B733-2936BB1AB546}" type="presParOf" srcId="{5F43B9D3-3D0B-47F2-98D8-B90A1F49B03A}" destId="{C7A4DF44-0A1E-4EF8-AF03-9B77C4C9AC08}" srcOrd="2" destOrd="0" presId="urn:microsoft.com/office/officeart/2005/8/layout/orgChart1"/>
    <dgm:cxn modelId="{2B6E0B8F-4387-4095-B232-83E0858C7698}" type="presParOf" srcId="{745BDF96-2A90-444B-8A8E-1275726734C6}" destId="{3DC9D004-DEBD-4E76-892A-FE97B73CDE98}" srcOrd="12" destOrd="0" presId="urn:microsoft.com/office/officeart/2005/8/layout/orgChart1"/>
    <dgm:cxn modelId="{F00DE477-28FF-4A39-898A-9063A57A7155}" type="presParOf" srcId="{745BDF96-2A90-444B-8A8E-1275726734C6}" destId="{0EC1A071-6C91-45BB-81BF-1EC314AE81FF}" srcOrd="13" destOrd="0" presId="urn:microsoft.com/office/officeart/2005/8/layout/orgChart1"/>
    <dgm:cxn modelId="{F5DEB5DF-3B5F-49DB-83EB-E054BDB2F3F5}" type="presParOf" srcId="{0EC1A071-6C91-45BB-81BF-1EC314AE81FF}" destId="{CB861EF3-551B-4868-8771-98CDD974764D}" srcOrd="0" destOrd="0" presId="urn:microsoft.com/office/officeart/2005/8/layout/orgChart1"/>
    <dgm:cxn modelId="{33C63F8E-0AB7-4B6D-B74D-6A227518B358}" type="presParOf" srcId="{CB861EF3-551B-4868-8771-98CDD974764D}" destId="{A991EFB2-840B-45D8-8814-D18F5037FA60}" srcOrd="0" destOrd="0" presId="urn:microsoft.com/office/officeart/2005/8/layout/orgChart1"/>
    <dgm:cxn modelId="{30DF2D99-DD47-4925-9147-4DE0E2737F6B}" type="presParOf" srcId="{CB861EF3-551B-4868-8771-98CDD974764D}" destId="{A861DAA3-870B-4638-BA82-05BD137B9006}" srcOrd="1" destOrd="0" presId="urn:microsoft.com/office/officeart/2005/8/layout/orgChart1"/>
    <dgm:cxn modelId="{1CA15A72-96F8-4619-9A24-8D9861B1391D}" type="presParOf" srcId="{0EC1A071-6C91-45BB-81BF-1EC314AE81FF}" destId="{BCD6C9F7-B6D4-4750-B3EE-556AF3E814C3}" srcOrd="1" destOrd="0" presId="urn:microsoft.com/office/officeart/2005/8/layout/orgChart1"/>
    <dgm:cxn modelId="{8049C760-F541-4004-889F-29ADD21940A8}" type="presParOf" srcId="{0EC1A071-6C91-45BB-81BF-1EC314AE81FF}" destId="{B141F375-D48D-4A15-95A5-955E705DC17A}" srcOrd="2" destOrd="0" presId="urn:microsoft.com/office/officeart/2005/8/layout/orgChart1"/>
    <dgm:cxn modelId="{0E0BA5CE-752E-4582-802E-56B0110B0972}" type="presParOf" srcId="{A0F797A6-0ADF-4E6B-94E2-944A9E275BC5}" destId="{6D8734D0-8E8F-49C6-831B-99860A37B00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130B8FF5-14C5-410D-ADD7-8CCB97D0437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FD16522-208E-4818-869E-42F6C1CAD566}">
      <dgm:prSet custT="1"/>
      <dgm:spPr/>
      <dgm:t>
        <a:bodyPr/>
        <a:lstStyle/>
        <a:p>
          <a:r>
            <a:rPr lang="en-GB" sz="1300" dirty="0">
              <a:solidFill>
                <a:schemeClr val="bg1"/>
              </a:solidFill>
            </a:rPr>
            <a:t>Associate Director Operational Planning </a:t>
          </a:r>
          <a:endParaRPr lang="en-GB" sz="800" dirty="0"/>
        </a:p>
      </dgm:t>
    </dgm:pt>
    <dgm:pt modelId="{8F857C66-9AE8-4BC5-A2D6-22AB3844DFC7}" type="sibTrans" cxnId="{BD8BD83B-5E66-45BA-83BC-7B75459BEF10}">
      <dgm:prSet/>
      <dgm:spPr/>
      <dgm:t>
        <a:bodyPr/>
        <a:lstStyle/>
        <a:p>
          <a:endParaRPr lang="en-GB"/>
        </a:p>
      </dgm:t>
    </dgm:pt>
    <dgm:pt modelId="{784555E3-3ED9-4DE3-86A5-ED32DA4FB06D}" type="parTrans" cxnId="{BD8BD83B-5E66-45BA-83BC-7B75459BEF10}">
      <dgm:prSet/>
      <dgm:spPr/>
      <dgm:t>
        <a:bodyPr/>
        <a:lstStyle/>
        <a:p>
          <a:endParaRPr lang="en-GB"/>
        </a:p>
      </dgm:t>
    </dgm:pt>
    <dgm:pt modelId="{0437E7F8-5A52-470D-8D05-3C9F352EB768}">
      <dgm:prSet custT="1"/>
      <dgm:spPr/>
      <dgm:t>
        <a:bodyPr/>
        <a:lstStyle/>
        <a:p>
          <a:r>
            <a:rPr lang="en-GB" sz="1300" dirty="0">
              <a:solidFill>
                <a:schemeClr val="bg1"/>
              </a:solidFill>
            </a:rPr>
            <a:t>ICB Operational Planning Lead </a:t>
          </a:r>
        </a:p>
        <a:p>
          <a:endParaRPr lang="en-GB" sz="800" dirty="0">
            <a:solidFill>
              <a:srgbClr val="FF0000"/>
            </a:solidFill>
          </a:endParaRPr>
        </a:p>
      </dgm:t>
    </dgm:pt>
    <dgm:pt modelId="{8535D9B1-1420-4607-A881-B2470F565F34}" type="parTrans" cxnId="{9485714F-31A5-4302-82FC-FEF1C07F9F1C}">
      <dgm:prSet/>
      <dgm:spPr/>
      <dgm:t>
        <a:bodyPr/>
        <a:lstStyle/>
        <a:p>
          <a:endParaRPr lang="en-GB"/>
        </a:p>
      </dgm:t>
    </dgm:pt>
    <dgm:pt modelId="{879F045C-D3D6-4101-8998-074BB6D156FB}" type="sibTrans" cxnId="{9485714F-31A5-4302-82FC-FEF1C07F9F1C}">
      <dgm:prSet/>
      <dgm:spPr/>
      <dgm:t>
        <a:bodyPr/>
        <a:lstStyle/>
        <a:p>
          <a:endParaRPr lang="en-GB"/>
        </a:p>
      </dgm:t>
    </dgm:pt>
    <dgm:pt modelId="{0CB543DD-7115-406F-B073-A3AAEC1BD49B}">
      <dgm:prSet/>
      <dgm:spPr/>
      <dgm:t>
        <a:bodyPr/>
        <a:lstStyle/>
        <a:p>
          <a:r>
            <a:rPr lang="en-GB" dirty="0"/>
            <a:t>Head of PMO</a:t>
          </a:r>
        </a:p>
        <a:p>
          <a:endParaRPr lang="en-GB" dirty="0"/>
        </a:p>
      </dgm:t>
    </dgm:pt>
    <dgm:pt modelId="{7DC32440-3716-4885-8431-6FCB73055951}" type="parTrans" cxnId="{090E0F69-9D09-41A2-A3BC-F3E21BD4A97B}">
      <dgm:prSet/>
      <dgm:spPr/>
      <dgm:t>
        <a:bodyPr/>
        <a:lstStyle/>
        <a:p>
          <a:endParaRPr lang="en-GB"/>
        </a:p>
      </dgm:t>
    </dgm:pt>
    <dgm:pt modelId="{3CCB1878-B7F5-4F0F-9F0A-BCD3CC31D7B2}" type="sibTrans" cxnId="{090E0F69-9D09-41A2-A3BC-F3E21BD4A97B}">
      <dgm:prSet/>
      <dgm:spPr/>
      <dgm:t>
        <a:bodyPr/>
        <a:lstStyle/>
        <a:p>
          <a:endParaRPr lang="en-GB"/>
        </a:p>
      </dgm:t>
    </dgm:pt>
    <dgm:pt modelId="{BFA51EB9-70DD-4B6C-9972-61CD55967A05}">
      <dgm:prSet/>
      <dgm:spPr/>
      <dgm:t>
        <a:bodyPr/>
        <a:lstStyle/>
        <a:p>
          <a:r>
            <a:rPr lang="en-GB" dirty="0"/>
            <a:t>PMO Operations Manager</a:t>
          </a:r>
        </a:p>
      </dgm:t>
    </dgm:pt>
    <dgm:pt modelId="{C6E2739C-EE7F-4CF9-97F2-E1A01370F01A}" type="parTrans" cxnId="{E9830D49-725C-420C-980A-AF27DDD39A5C}">
      <dgm:prSet/>
      <dgm:spPr/>
      <dgm:t>
        <a:bodyPr/>
        <a:lstStyle/>
        <a:p>
          <a:endParaRPr lang="en-GB"/>
        </a:p>
      </dgm:t>
    </dgm:pt>
    <dgm:pt modelId="{DEAB1243-6D5C-4FA1-A56E-75AE63EE08C4}" type="sibTrans" cxnId="{E9830D49-725C-420C-980A-AF27DDD39A5C}">
      <dgm:prSet/>
      <dgm:spPr/>
      <dgm:t>
        <a:bodyPr/>
        <a:lstStyle/>
        <a:p>
          <a:endParaRPr lang="en-GB"/>
        </a:p>
      </dgm:t>
    </dgm:pt>
    <dgm:pt modelId="{C8DF5444-1DCF-4ADD-A87D-1B78C9EA3373}">
      <dgm:prSet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</a:p>
        <a:p>
          <a:r>
            <a:rPr lang="en-GB" dirty="0">
              <a:solidFill>
                <a:srgbClr val="FF0000"/>
              </a:solidFill>
            </a:rPr>
            <a:t>PMO Operations Manager </a:t>
          </a:r>
        </a:p>
        <a:p>
          <a:endParaRPr lang="en-GB" dirty="0"/>
        </a:p>
      </dgm:t>
    </dgm:pt>
    <dgm:pt modelId="{C4A5A233-AC2B-4CE4-A357-170DEC948296}" type="parTrans" cxnId="{208CC078-BF7E-4D57-8FAC-9D0497A30FCF}">
      <dgm:prSet/>
      <dgm:spPr/>
      <dgm:t>
        <a:bodyPr/>
        <a:lstStyle/>
        <a:p>
          <a:endParaRPr lang="en-GB"/>
        </a:p>
      </dgm:t>
    </dgm:pt>
    <dgm:pt modelId="{783B5460-9CAD-434A-AFBB-224DB87937DD}" type="sibTrans" cxnId="{208CC078-BF7E-4D57-8FAC-9D0497A30FCF}">
      <dgm:prSet/>
      <dgm:spPr/>
      <dgm:t>
        <a:bodyPr/>
        <a:lstStyle/>
        <a:p>
          <a:endParaRPr lang="en-GB"/>
        </a:p>
      </dgm:t>
    </dgm:pt>
    <dgm:pt modelId="{9B789126-D9A8-4F0A-8FB0-9102E1500CBA}">
      <dgm:prSet/>
      <dgm:spPr/>
      <dgm:t>
        <a:bodyPr/>
        <a:lstStyle/>
        <a:p>
          <a:r>
            <a:rPr lang="en-GB" dirty="0"/>
            <a:t>Programme Manager</a:t>
          </a:r>
        </a:p>
      </dgm:t>
    </dgm:pt>
    <dgm:pt modelId="{D5266FBE-3424-40AD-83B1-1CFA05969C59}" type="parTrans" cxnId="{5ECC2BAA-8E31-4CA8-9D66-C01F3368D5E5}">
      <dgm:prSet/>
      <dgm:spPr/>
      <dgm:t>
        <a:bodyPr/>
        <a:lstStyle/>
        <a:p>
          <a:endParaRPr lang="en-GB"/>
        </a:p>
      </dgm:t>
    </dgm:pt>
    <dgm:pt modelId="{A56B5861-5262-41CC-80EA-A7B78DF6B88E}" type="sibTrans" cxnId="{5ECC2BAA-8E31-4CA8-9D66-C01F3368D5E5}">
      <dgm:prSet/>
      <dgm:spPr/>
      <dgm:t>
        <a:bodyPr/>
        <a:lstStyle/>
        <a:p>
          <a:endParaRPr lang="en-GB"/>
        </a:p>
      </dgm:t>
    </dgm:pt>
    <dgm:pt modelId="{5EA428F0-A28E-4BFC-AF9A-44AA16FDD58C}">
      <dgm:prSet/>
      <dgm:spPr/>
      <dgm:t>
        <a:bodyPr/>
        <a:lstStyle/>
        <a:p>
          <a:r>
            <a:rPr lang="en-GB" dirty="0"/>
            <a:t>Programme Manager</a:t>
          </a:r>
        </a:p>
      </dgm:t>
    </dgm:pt>
    <dgm:pt modelId="{629491F7-60FB-4355-B544-375AAEE767EF}" type="parTrans" cxnId="{3B164011-51FA-4244-A2C8-9845D6651FCF}">
      <dgm:prSet/>
      <dgm:spPr/>
      <dgm:t>
        <a:bodyPr/>
        <a:lstStyle/>
        <a:p>
          <a:endParaRPr lang="en-GB"/>
        </a:p>
      </dgm:t>
    </dgm:pt>
    <dgm:pt modelId="{6AC1C8A0-912E-460C-A0A0-2466B6B300D8}" type="sibTrans" cxnId="{3B164011-51FA-4244-A2C8-9845D6651FCF}">
      <dgm:prSet/>
      <dgm:spPr/>
      <dgm:t>
        <a:bodyPr/>
        <a:lstStyle/>
        <a:p>
          <a:endParaRPr lang="en-GB"/>
        </a:p>
      </dgm:t>
    </dgm:pt>
    <dgm:pt modelId="{FE17F16F-DA85-48C5-81C1-159CD3120BB6}">
      <dgm:prSet/>
      <dgm:spPr/>
      <dgm:t>
        <a:bodyPr/>
        <a:lstStyle/>
        <a:p>
          <a:r>
            <a:rPr lang="en-GB" dirty="0"/>
            <a:t>PPP Support Officer</a:t>
          </a:r>
        </a:p>
      </dgm:t>
    </dgm:pt>
    <dgm:pt modelId="{946DD435-A258-4FE8-A738-19DE91044200}" type="parTrans" cxnId="{C14FECCB-6D85-4AB4-85C5-66604E67CA02}">
      <dgm:prSet/>
      <dgm:spPr/>
      <dgm:t>
        <a:bodyPr/>
        <a:lstStyle/>
        <a:p>
          <a:endParaRPr lang="en-GB"/>
        </a:p>
      </dgm:t>
    </dgm:pt>
    <dgm:pt modelId="{F25EF834-6813-4F94-85D3-6D7C17AC96CF}" type="sibTrans" cxnId="{C14FECCB-6D85-4AB4-85C5-66604E67CA02}">
      <dgm:prSet/>
      <dgm:spPr/>
      <dgm:t>
        <a:bodyPr/>
        <a:lstStyle/>
        <a:p>
          <a:endParaRPr lang="en-GB"/>
        </a:p>
      </dgm:t>
    </dgm:pt>
    <dgm:pt modelId="{B5EEA1DF-DD2E-4909-9150-18D5C48581B8}" type="pres">
      <dgm:prSet presAssocID="{130B8FF5-14C5-410D-ADD7-8CCB97D0437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DFB5FA0-CED2-4C43-B277-A231A2AFBE42}" type="pres">
      <dgm:prSet presAssocID="{7FD16522-208E-4818-869E-42F6C1CAD566}" presName="hierRoot1" presStyleCnt="0">
        <dgm:presLayoutVars>
          <dgm:hierBranch val="init"/>
        </dgm:presLayoutVars>
      </dgm:prSet>
      <dgm:spPr/>
    </dgm:pt>
    <dgm:pt modelId="{6A71BBFD-BBE2-4458-A246-FE8D2D91FC0F}" type="pres">
      <dgm:prSet presAssocID="{7FD16522-208E-4818-869E-42F6C1CAD566}" presName="rootComposite1" presStyleCnt="0"/>
      <dgm:spPr/>
    </dgm:pt>
    <dgm:pt modelId="{7FC8A42A-15BF-457B-8DD0-824F2E60308D}" type="pres">
      <dgm:prSet presAssocID="{7FD16522-208E-4818-869E-42F6C1CAD566}" presName="rootText1" presStyleLbl="node0" presStyleIdx="0" presStyleCnt="2" custLinFactNeighborX="-10692" custLinFactNeighborY="-94">
        <dgm:presLayoutVars>
          <dgm:chPref val="3"/>
        </dgm:presLayoutVars>
      </dgm:prSet>
      <dgm:spPr/>
    </dgm:pt>
    <dgm:pt modelId="{1B393FC5-4440-4BD5-95E4-58E49620A8D4}" type="pres">
      <dgm:prSet presAssocID="{7FD16522-208E-4818-869E-42F6C1CAD566}" presName="rootConnector1" presStyleLbl="node1" presStyleIdx="0" presStyleCnt="0"/>
      <dgm:spPr/>
    </dgm:pt>
    <dgm:pt modelId="{D5F24583-5476-49CB-BAE0-E7D036C0F1D0}" type="pres">
      <dgm:prSet presAssocID="{7FD16522-208E-4818-869E-42F6C1CAD566}" presName="hierChild2" presStyleCnt="0"/>
      <dgm:spPr/>
    </dgm:pt>
    <dgm:pt modelId="{C31187F7-A2CC-4E47-BC0C-AB8C0CF4F9DF}" type="pres">
      <dgm:prSet presAssocID="{8535D9B1-1420-4607-A881-B2470F565F34}" presName="Name37" presStyleLbl="parChTrans1D2" presStyleIdx="0" presStyleCnt="3"/>
      <dgm:spPr/>
    </dgm:pt>
    <dgm:pt modelId="{CF31F0A5-3124-4D54-8817-65D50B4227DB}" type="pres">
      <dgm:prSet presAssocID="{0437E7F8-5A52-470D-8D05-3C9F352EB768}" presName="hierRoot2" presStyleCnt="0">
        <dgm:presLayoutVars>
          <dgm:hierBranch val="init"/>
        </dgm:presLayoutVars>
      </dgm:prSet>
      <dgm:spPr/>
    </dgm:pt>
    <dgm:pt modelId="{5B0CE0E4-A0B3-491C-8EA8-04B0A5E9AFA9}" type="pres">
      <dgm:prSet presAssocID="{0437E7F8-5A52-470D-8D05-3C9F352EB768}" presName="rootComposite" presStyleCnt="0"/>
      <dgm:spPr/>
    </dgm:pt>
    <dgm:pt modelId="{B2870D13-CEB7-4840-A64A-E5AD2A0E737B}" type="pres">
      <dgm:prSet presAssocID="{0437E7F8-5A52-470D-8D05-3C9F352EB768}" presName="rootText" presStyleLbl="node2" presStyleIdx="0" presStyleCnt="3" custLinFactNeighborX="-10692" custLinFactNeighborY="31128">
        <dgm:presLayoutVars>
          <dgm:chPref val="3"/>
        </dgm:presLayoutVars>
      </dgm:prSet>
      <dgm:spPr/>
    </dgm:pt>
    <dgm:pt modelId="{2FBE6FF6-04EC-4520-A416-90F2090CC826}" type="pres">
      <dgm:prSet presAssocID="{0437E7F8-5A52-470D-8D05-3C9F352EB768}" presName="rootConnector" presStyleLbl="node2" presStyleIdx="0" presStyleCnt="3"/>
      <dgm:spPr/>
    </dgm:pt>
    <dgm:pt modelId="{5663A1BD-193A-4E94-A228-9D5B7501DD32}" type="pres">
      <dgm:prSet presAssocID="{0437E7F8-5A52-470D-8D05-3C9F352EB768}" presName="hierChild4" presStyleCnt="0"/>
      <dgm:spPr/>
    </dgm:pt>
    <dgm:pt modelId="{5801CF73-CBBA-4894-9631-D72E81E3087D}" type="pres">
      <dgm:prSet presAssocID="{0437E7F8-5A52-470D-8D05-3C9F352EB768}" presName="hierChild5" presStyleCnt="0"/>
      <dgm:spPr/>
    </dgm:pt>
    <dgm:pt modelId="{35F3D876-BE28-4C8D-BFCC-0D122B81BDC4}" type="pres">
      <dgm:prSet presAssocID="{7FD16522-208E-4818-869E-42F6C1CAD566}" presName="hierChild3" presStyleCnt="0"/>
      <dgm:spPr/>
    </dgm:pt>
    <dgm:pt modelId="{6F745689-74D7-4C1C-9E85-1C527066E480}" type="pres">
      <dgm:prSet presAssocID="{0CB543DD-7115-406F-B073-A3AAEC1BD49B}" presName="hierRoot1" presStyleCnt="0">
        <dgm:presLayoutVars>
          <dgm:hierBranch val="init"/>
        </dgm:presLayoutVars>
      </dgm:prSet>
      <dgm:spPr/>
    </dgm:pt>
    <dgm:pt modelId="{75EF7587-10ED-4EFA-A161-8B3B5A2FAF79}" type="pres">
      <dgm:prSet presAssocID="{0CB543DD-7115-406F-B073-A3AAEC1BD49B}" presName="rootComposite1" presStyleCnt="0"/>
      <dgm:spPr/>
    </dgm:pt>
    <dgm:pt modelId="{9AA1BA0E-61A9-42DE-87B4-DC81D5FA7DCB}" type="pres">
      <dgm:prSet presAssocID="{0CB543DD-7115-406F-B073-A3AAEC1BD49B}" presName="rootText1" presStyleLbl="node0" presStyleIdx="1" presStyleCnt="2" custLinFactNeighborX="80993" custLinFactNeighborY="-94">
        <dgm:presLayoutVars>
          <dgm:chPref val="3"/>
        </dgm:presLayoutVars>
      </dgm:prSet>
      <dgm:spPr/>
    </dgm:pt>
    <dgm:pt modelId="{54409046-BAD9-49CB-AC5F-3F77F10D590C}" type="pres">
      <dgm:prSet presAssocID="{0CB543DD-7115-406F-B073-A3AAEC1BD49B}" presName="rootConnector1" presStyleLbl="node1" presStyleIdx="0" presStyleCnt="0"/>
      <dgm:spPr/>
    </dgm:pt>
    <dgm:pt modelId="{74F967D5-02AB-40F1-8A45-6D382114B574}" type="pres">
      <dgm:prSet presAssocID="{0CB543DD-7115-406F-B073-A3AAEC1BD49B}" presName="hierChild2" presStyleCnt="0"/>
      <dgm:spPr/>
    </dgm:pt>
    <dgm:pt modelId="{2E582F76-DC73-4061-BF93-3DDCDA7F3E11}" type="pres">
      <dgm:prSet presAssocID="{C6E2739C-EE7F-4CF9-97F2-E1A01370F01A}" presName="Name37" presStyleLbl="parChTrans1D2" presStyleIdx="1" presStyleCnt="3"/>
      <dgm:spPr/>
    </dgm:pt>
    <dgm:pt modelId="{2793ED38-7D73-43DE-B03D-76EC5C8546E5}" type="pres">
      <dgm:prSet presAssocID="{BFA51EB9-70DD-4B6C-9972-61CD55967A05}" presName="hierRoot2" presStyleCnt="0">
        <dgm:presLayoutVars>
          <dgm:hierBranch val="init"/>
        </dgm:presLayoutVars>
      </dgm:prSet>
      <dgm:spPr/>
    </dgm:pt>
    <dgm:pt modelId="{DA98B021-C650-4EE2-B0EF-FB985F32CB68}" type="pres">
      <dgm:prSet presAssocID="{BFA51EB9-70DD-4B6C-9972-61CD55967A05}" presName="rootComposite" presStyleCnt="0"/>
      <dgm:spPr/>
    </dgm:pt>
    <dgm:pt modelId="{9F618713-15E4-498D-A07C-16ACB9690CC3}" type="pres">
      <dgm:prSet presAssocID="{BFA51EB9-70DD-4B6C-9972-61CD55967A05}" presName="rootText" presStyleLbl="node2" presStyleIdx="1" presStyleCnt="3" custLinFactNeighborX="75666" custLinFactNeighborY="-1786">
        <dgm:presLayoutVars>
          <dgm:chPref val="3"/>
        </dgm:presLayoutVars>
      </dgm:prSet>
      <dgm:spPr/>
    </dgm:pt>
    <dgm:pt modelId="{43108B11-81F1-4FE4-A203-C261A3D00B0D}" type="pres">
      <dgm:prSet presAssocID="{BFA51EB9-70DD-4B6C-9972-61CD55967A05}" presName="rootConnector" presStyleLbl="node2" presStyleIdx="1" presStyleCnt="3"/>
      <dgm:spPr/>
    </dgm:pt>
    <dgm:pt modelId="{7084196C-C0F6-4591-B96E-205543D0741D}" type="pres">
      <dgm:prSet presAssocID="{BFA51EB9-70DD-4B6C-9972-61CD55967A05}" presName="hierChild4" presStyleCnt="0"/>
      <dgm:spPr/>
    </dgm:pt>
    <dgm:pt modelId="{9E117E2A-094B-48D2-AA9B-9663DD50B8B6}" type="pres">
      <dgm:prSet presAssocID="{946DD435-A258-4FE8-A738-19DE91044200}" presName="Name37" presStyleLbl="parChTrans1D3" presStyleIdx="0" presStyleCnt="3"/>
      <dgm:spPr/>
    </dgm:pt>
    <dgm:pt modelId="{A292FF32-BFE8-4041-A8AB-F9A048F9DCA9}" type="pres">
      <dgm:prSet presAssocID="{FE17F16F-DA85-48C5-81C1-159CD3120BB6}" presName="hierRoot2" presStyleCnt="0">
        <dgm:presLayoutVars>
          <dgm:hierBranch val="init"/>
        </dgm:presLayoutVars>
      </dgm:prSet>
      <dgm:spPr/>
    </dgm:pt>
    <dgm:pt modelId="{D4C5F8C8-D4E2-404E-8DCA-4715251B6145}" type="pres">
      <dgm:prSet presAssocID="{FE17F16F-DA85-48C5-81C1-159CD3120BB6}" presName="rootComposite" presStyleCnt="0"/>
      <dgm:spPr/>
    </dgm:pt>
    <dgm:pt modelId="{6708E8B1-4215-4CA6-9C03-58AED86BEAB6}" type="pres">
      <dgm:prSet presAssocID="{FE17F16F-DA85-48C5-81C1-159CD3120BB6}" presName="rootText" presStyleLbl="node3" presStyleIdx="0" presStyleCnt="3" custLinFactNeighborX="67122" custLinFactNeighborY="73446">
        <dgm:presLayoutVars>
          <dgm:chPref val="3"/>
        </dgm:presLayoutVars>
      </dgm:prSet>
      <dgm:spPr/>
    </dgm:pt>
    <dgm:pt modelId="{61A9F9C7-F6D9-401E-B991-246D829AA32B}" type="pres">
      <dgm:prSet presAssocID="{FE17F16F-DA85-48C5-81C1-159CD3120BB6}" presName="rootConnector" presStyleLbl="node3" presStyleIdx="0" presStyleCnt="3"/>
      <dgm:spPr/>
    </dgm:pt>
    <dgm:pt modelId="{B8E056E9-F7C4-45CA-8885-0D972F4D6D22}" type="pres">
      <dgm:prSet presAssocID="{FE17F16F-DA85-48C5-81C1-159CD3120BB6}" presName="hierChild4" presStyleCnt="0"/>
      <dgm:spPr/>
    </dgm:pt>
    <dgm:pt modelId="{3EC6A6DC-2666-4FD0-B5D7-D82C93F0DE71}" type="pres">
      <dgm:prSet presAssocID="{FE17F16F-DA85-48C5-81C1-159CD3120BB6}" presName="hierChild5" presStyleCnt="0"/>
      <dgm:spPr/>
    </dgm:pt>
    <dgm:pt modelId="{EAED4B9B-05ED-4361-A34C-81BC430CB6CF}" type="pres">
      <dgm:prSet presAssocID="{BFA51EB9-70DD-4B6C-9972-61CD55967A05}" presName="hierChild5" presStyleCnt="0"/>
      <dgm:spPr/>
    </dgm:pt>
    <dgm:pt modelId="{10675CD6-1F39-464F-851D-2A119B7010CF}" type="pres">
      <dgm:prSet presAssocID="{C4A5A233-AC2B-4CE4-A357-170DEC948296}" presName="Name37" presStyleLbl="parChTrans1D2" presStyleIdx="2" presStyleCnt="3"/>
      <dgm:spPr/>
    </dgm:pt>
    <dgm:pt modelId="{9DB7E686-86B7-451C-8EE6-BDACEE2F62F2}" type="pres">
      <dgm:prSet presAssocID="{C8DF5444-1DCF-4ADD-A87D-1B78C9EA3373}" presName="hierRoot2" presStyleCnt="0">
        <dgm:presLayoutVars>
          <dgm:hierBranch val="init"/>
        </dgm:presLayoutVars>
      </dgm:prSet>
      <dgm:spPr/>
    </dgm:pt>
    <dgm:pt modelId="{9B4CBFE8-0BE0-40B4-8006-713C634A772F}" type="pres">
      <dgm:prSet presAssocID="{C8DF5444-1DCF-4ADD-A87D-1B78C9EA3373}" presName="rootComposite" presStyleCnt="0"/>
      <dgm:spPr/>
    </dgm:pt>
    <dgm:pt modelId="{327EEDE7-3764-4107-AEAA-15431D4637D8}" type="pres">
      <dgm:prSet presAssocID="{C8DF5444-1DCF-4ADD-A87D-1B78C9EA3373}" presName="rootText" presStyleLbl="node2" presStyleIdx="2" presStyleCnt="3" custLinFactNeighborX="75188" custLinFactNeighborY="-1786">
        <dgm:presLayoutVars>
          <dgm:chPref val="3"/>
        </dgm:presLayoutVars>
      </dgm:prSet>
      <dgm:spPr/>
    </dgm:pt>
    <dgm:pt modelId="{0010D158-8E7E-4645-8D35-4CFD6948EA24}" type="pres">
      <dgm:prSet presAssocID="{C8DF5444-1DCF-4ADD-A87D-1B78C9EA3373}" presName="rootConnector" presStyleLbl="node2" presStyleIdx="2" presStyleCnt="3"/>
      <dgm:spPr/>
    </dgm:pt>
    <dgm:pt modelId="{05A6A269-CF58-4155-A697-2A02FFCFF263}" type="pres">
      <dgm:prSet presAssocID="{C8DF5444-1DCF-4ADD-A87D-1B78C9EA3373}" presName="hierChild4" presStyleCnt="0"/>
      <dgm:spPr/>
    </dgm:pt>
    <dgm:pt modelId="{D5C5E67A-5418-4B9E-8C18-8259C1BFA400}" type="pres">
      <dgm:prSet presAssocID="{D5266FBE-3424-40AD-83B1-1CFA05969C59}" presName="Name37" presStyleLbl="parChTrans1D3" presStyleIdx="1" presStyleCnt="3"/>
      <dgm:spPr/>
    </dgm:pt>
    <dgm:pt modelId="{E0287DD4-C864-462D-872C-E60CD0EBB3ED}" type="pres">
      <dgm:prSet presAssocID="{9B789126-D9A8-4F0A-8FB0-9102E1500CBA}" presName="hierRoot2" presStyleCnt="0">
        <dgm:presLayoutVars>
          <dgm:hierBranch val="init"/>
        </dgm:presLayoutVars>
      </dgm:prSet>
      <dgm:spPr/>
    </dgm:pt>
    <dgm:pt modelId="{CC706FD0-20B6-4AC7-BB17-CF421527CF6D}" type="pres">
      <dgm:prSet presAssocID="{9B789126-D9A8-4F0A-8FB0-9102E1500CBA}" presName="rootComposite" presStyleCnt="0"/>
      <dgm:spPr/>
    </dgm:pt>
    <dgm:pt modelId="{B17757A7-B00A-476C-8324-CC5791A6A10F}" type="pres">
      <dgm:prSet presAssocID="{9B789126-D9A8-4F0A-8FB0-9102E1500CBA}" presName="rootText" presStyleLbl="node3" presStyleIdx="1" presStyleCnt="3" custLinFactNeighborX="95224" custLinFactNeighborY="-5548">
        <dgm:presLayoutVars>
          <dgm:chPref val="3"/>
        </dgm:presLayoutVars>
      </dgm:prSet>
      <dgm:spPr/>
    </dgm:pt>
    <dgm:pt modelId="{61425615-BB43-498E-8672-2BBB94AE1588}" type="pres">
      <dgm:prSet presAssocID="{9B789126-D9A8-4F0A-8FB0-9102E1500CBA}" presName="rootConnector" presStyleLbl="node3" presStyleIdx="1" presStyleCnt="3"/>
      <dgm:spPr/>
    </dgm:pt>
    <dgm:pt modelId="{662175E8-7C3D-481A-8D79-14ECE78D5D9E}" type="pres">
      <dgm:prSet presAssocID="{9B789126-D9A8-4F0A-8FB0-9102E1500CBA}" presName="hierChild4" presStyleCnt="0"/>
      <dgm:spPr/>
    </dgm:pt>
    <dgm:pt modelId="{92A65EF8-72E9-4ABA-913C-4836CB5EB1C0}" type="pres">
      <dgm:prSet presAssocID="{9B789126-D9A8-4F0A-8FB0-9102E1500CBA}" presName="hierChild5" presStyleCnt="0"/>
      <dgm:spPr/>
    </dgm:pt>
    <dgm:pt modelId="{1597EF6D-476A-435A-BA74-71AFE16B269A}" type="pres">
      <dgm:prSet presAssocID="{629491F7-60FB-4355-B544-375AAEE767EF}" presName="Name37" presStyleLbl="parChTrans1D3" presStyleIdx="2" presStyleCnt="3"/>
      <dgm:spPr/>
    </dgm:pt>
    <dgm:pt modelId="{2E4E64C3-A902-43ED-9EC5-580EA3CB8558}" type="pres">
      <dgm:prSet presAssocID="{5EA428F0-A28E-4BFC-AF9A-44AA16FDD58C}" presName="hierRoot2" presStyleCnt="0">
        <dgm:presLayoutVars>
          <dgm:hierBranch val="init"/>
        </dgm:presLayoutVars>
      </dgm:prSet>
      <dgm:spPr/>
    </dgm:pt>
    <dgm:pt modelId="{33D28C1E-59C2-4549-9B81-D7E36B3A906A}" type="pres">
      <dgm:prSet presAssocID="{5EA428F0-A28E-4BFC-AF9A-44AA16FDD58C}" presName="rootComposite" presStyleCnt="0"/>
      <dgm:spPr/>
    </dgm:pt>
    <dgm:pt modelId="{60ABA613-03F1-418E-A266-02DF9DBFC52E}" type="pres">
      <dgm:prSet presAssocID="{5EA428F0-A28E-4BFC-AF9A-44AA16FDD58C}" presName="rootText" presStyleLbl="node3" presStyleIdx="2" presStyleCnt="3" custLinFactNeighborX="93826" custLinFactNeighborY="-9309">
        <dgm:presLayoutVars>
          <dgm:chPref val="3"/>
        </dgm:presLayoutVars>
      </dgm:prSet>
      <dgm:spPr/>
    </dgm:pt>
    <dgm:pt modelId="{F510C1DB-6504-4EA6-8E46-79F9BA8C9988}" type="pres">
      <dgm:prSet presAssocID="{5EA428F0-A28E-4BFC-AF9A-44AA16FDD58C}" presName="rootConnector" presStyleLbl="node3" presStyleIdx="2" presStyleCnt="3"/>
      <dgm:spPr/>
    </dgm:pt>
    <dgm:pt modelId="{3A971363-0B32-4BEF-BCE0-6B574846C9E0}" type="pres">
      <dgm:prSet presAssocID="{5EA428F0-A28E-4BFC-AF9A-44AA16FDD58C}" presName="hierChild4" presStyleCnt="0"/>
      <dgm:spPr/>
    </dgm:pt>
    <dgm:pt modelId="{282D09D2-B003-4B47-820F-240ECBB4E62D}" type="pres">
      <dgm:prSet presAssocID="{5EA428F0-A28E-4BFC-AF9A-44AA16FDD58C}" presName="hierChild5" presStyleCnt="0"/>
      <dgm:spPr/>
    </dgm:pt>
    <dgm:pt modelId="{C76C2259-CE11-47D5-B407-E1F11D3A69DF}" type="pres">
      <dgm:prSet presAssocID="{C8DF5444-1DCF-4ADD-A87D-1B78C9EA3373}" presName="hierChild5" presStyleCnt="0"/>
      <dgm:spPr/>
    </dgm:pt>
    <dgm:pt modelId="{947F521A-134D-4E44-8889-6377EFCA56E5}" type="pres">
      <dgm:prSet presAssocID="{0CB543DD-7115-406F-B073-A3AAEC1BD49B}" presName="hierChild3" presStyleCnt="0"/>
      <dgm:spPr/>
    </dgm:pt>
  </dgm:ptLst>
  <dgm:cxnLst>
    <dgm:cxn modelId="{1D14BB03-3C96-48D6-ADE9-E95D93CE5638}" type="presOf" srcId="{946DD435-A258-4FE8-A738-19DE91044200}" destId="{9E117E2A-094B-48D2-AA9B-9663DD50B8B6}" srcOrd="0" destOrd="0" presId="urn:microsoft.com/office/officeart/2005/8/layout/orgChart1"/>
    <dgm:cxn modelId="{FAD4D503-B339-41A9-9FAA-5BA5EE9BF924}" type="presOf" srcId="{D5266FBE-3424-40AD-83B1-1CFA05969C59}" destId="{D5C5E67A-5418-4B9E-8C18-8259C1BFA400}" srcOrd="0" destOrd="0" presId="urn:microsoft.com/office/officeart/2005/8/layout/orgChart1"/>
    <dgm:cxn modelId="{5964C00A-61E9-40DB-92E1-AE47A1AF2E9E}" type="presOf" srcId="{FE17F16F-DA85-48C5-81C1-159CD3120BB6}" destId="{6708E8B1-4215-4CA6-9C03-58AED86BEAB6}" srcOrd="0" destOrd="0" presId="urn:microsoft.com/office/officeart/2005/8/layout/orgChart1"/>
    <dgm:cxn modelId="{3B164011-51FA-4244-A2C8-9845D6651FCF}" srcId="{C8DF5444-1DCF-4ADD-A87D-1B78C9EA3373}" destId="{5EA428F0-A28E-4BFC-AF9A-44AA16FDD58C}" srcOrd="1" destOrd="0" parTransId="{629491F7-60FB-4355-B544-375AAEE767EF}" sibTransId="{6AC1C8A0-912E-460C-A0A0-2466B6B300D8}"/>
    <dgm:cxn modelId="{A6E64215-B10D-460F-9053-589AB6E078D8}" type="presOf" srcId="{9B789126-D9A8-4F0A-8FB0-9102E1500CBA}" destId="{61425615-BB43-498E-8672-2BBB94AE1588}" srcOrd="1" destOrd="0" presId="urn:microsoft.com/office/officeart/2005/8/layout/orgChart1"/>
    <dgm:cxn modelId="{5B80651B-2BF5-4DB4-93F1-3FF58C4402BD}" type="presOf" srcId="{5EA428F0-A28E-4BFC-AF9A-44AA16FDD58C}" destId="{60ABA613-03F1-418E-A266-02DF9DBFC52E}" srcOrd="0" destOrd="0" presId="urn:microsoft.com/office/officeart/2005/8/layout/orgChart1"/>
    <dgm:cxn modelId="{F1D37E1B-3026-429E-BCED-A79F87A8CFBE}" type="presOf" srcId="{7FD16522-208E-4818-869E-42F6C1CAD566}" destId="{7FC8A42A-15BF-457B-8DD0-824F2E60308D}" srcOrd="0" destOrd="0" presId="urn:microsoft.com/office/officeart/2005/8/layout/orgChart1"/>
    <dgm:cxn modelId="{BD8BD83B-5E66-45BA-83BC-7B75459BEF10}" srcId="{130B8FF5-14C5-410D-ADD7-8CCB97D0437E}" destId="{7FD16522-208E-4818-869E-42F6C1CAD566}" srcOrd="0" destOrd="0" parTransId="{784555E3-3ED9-4DE3-86A5-ED32DA4FB06D}" sibTransId="{8F857C66-9AE8-4BC5-A2D6-22AB3844DFC7}"/>
    <dgm:cxn modelId="{678DE75E-D797-43EF-B3A1-98C8162BFFE9}" type="presOf" srcId="{130B8FF5-14C5-410D-ADD7-8CCB97D0437E}" destId="{B5EEA1DF-DD2E-4909-9150-18D5C48581B8}" srcOrd="0" destOrd="0" presId="urn:microsoft.com/office/officeart/2005/8/layout/orgChart1"/>
    <dgm:cxn modelId="{B5297660-D48A-4365-ABB9-0942B71B1E21}" type="presOf" srcId="{5EA428F0-A28E-4BFC-AF9A-44AA16FDD58C}" destId="{F510C1DB-6504-4EA6-8E46-79F9BA8C9988}" srcOrd="1" destOrd="0" presId="urn:microsoft.com/office/officeart/2005/8/layout/orgChart1"/>
    <dgm:cxn modelId="{21657A45-B540-4558-8EF1-E22EFB9B28EF}" type="presOf" srcId="{0CB543DD-7115-406F-B073-A3AAEC1BD49B}" destId="{9AA1BA0E-61A9-42DE-87B4-DC81D5FA7DCB}" srcOrd="0" destOrd="0" presId="urn:microsoft.com/office/officeart/2005/8/layout/orgChart1"/>
    <dgm:cxn modelId="{E9830D49-725C-420C-980A-AF27DDD39A5C}" srcId="{0CB543DD-7115-406F-B073-A3AAEC1BD49B}" destId="{BFA51EB9-70DD-4B6C-9972-61CD55967A05}" srcOrd="0" destOrd="0" parTransId="{C6E2739C-EE7F-4CF9-97F2-E1A01370F01A}" sibTransId="{DEAB1243-6D5C-4FA1-A56E-75AE63EE08C4}"/>
    <dgm:cxn modelId="{090E0F69-9D09-41A2-A3BC-F3E21BD4A97B}" srcId="{130B8FF5-14C5-410D-ADD7-8CCB97D0437E}" destId="{0CB543DD-7115-406F-B073-A3AAEC1BD49B}" srcOrd="1" destOrd="0" parTransId="{7DC32440-3716-4885-8431-6FCB73055951}" sibTransId="{3CCB1878-B7F5-4F0F-9F0A-BCD3CC31D7B2}"/>
    <dgm:cxn modelId="{CE5BB269-EED5-4ECF-B4A7-CCFC46FE36E9}" type="presOf" srcId="{8535D9B1-1420-4607-A881-B2470F565F34}" destId="{C31187F7-A2CC-4E47-BC0C-AB8C0CF4F9DF}" srcOrd="0" destOrd="0" presId="urn:microsoft.com/office/officeart/2005/8/layout/orgChart1"/>
    <dgm:cxn modelId="{9485714F-31A5-4302-82FC-FEF1C07F9F1C}" srcId="{7FD16522-208E-4818-869E-42F6C1CAD566}" destId="{0437E7F8-5A52-470D-8D05-3C9F352EB768}" srcOrd="0" destOrd="0" parTransId="{8535D9B1-1420-4607-A881-B2470F565F34}" sibTransId="{879F045C-D3D6-4101-8998-074BB6D156FB}"/>
    <dgm:cxn modelId="{C1EF0251-C776-4E58-8AFA-A56908382164}" type="presOf" srcId="{C8DF5444-1DCF-4ADD-A87D-1B78C9EA3373}" destId="{327EEDE7-3764-4107-AEAA-15431D4637D8}" srcOrd="0" destOrd="0" presId="urn:microsoft.com/office/officeart/2005/8/layout/orgChart1"/>
    <dgm:cxn modelId="{B3182853-871F-4A07-87D3-769849205B86}" type="presOf" srcId="{BFA51EB9-70DD-4B6C-9972-61CD55967A05}" destId="{43108B11-81F1-4FE4-A203-C261A3D00B0D}" srcOrd="1" destOrd="0" presId="urn:microsoft.com/office/officeart/2005/8/layout/orgChart1"/>
    <dgm:cxn modelId="{208CC078-BF7E-4D57-8FAC-9D0497A30FCF}" srcId="{0CB543DD-7115-406F-B073-A3AAEC1BD49B}" destId="{C8DF5444-1DCF-4ADD-A87D-1B78C9EA3373}" srcOrd="1" destOrd="0" parTransId="{C4A5A233-AC2B-4CE4-A357-170DEC948296}" sibTransId="{783B5460-9CAD-434A-AFBB-224DB87937DD}"/>
    <dgm:cxn modelId="{3C588B8F-F342-46E5-A2F4-435E55250E2E}" type="presOf" srcId="{BFA51EB9-70DD-4B6C-9972-61CD55967A05}" destId="{9F618713-15E4-498D-A07C-16ACB9690CC3}" srcOrd="0" destOrd="0" presId="urn:microsoft.com/office/officeart/2005/8/layout/orgChart1"/>
    <dgm:cxn modelId="{E8E84796-A22B-4A78-B914-0D58E7C5FE08}" type="presOf" srcId="{0437E7F8-5A52-470D-8D05-3C9F352EB768}" destId="{B2870D13-CEB7-4840-A64A-E5AD2A0E737B}" srcOrd="0" destOrd="0" presId="urn:microsoft.com/office/officeart/2005/8/layout/orgChart1"/>
    <dgm:cxn modelId="{CDD0279B-97BD-4599-98EF-E0DE32AA0EE3}" type="presOf" srcId="{0437E7F8-5A52-470D-8D05-3C9F352EB768}" destId="{2FBE6FF6-04EC-4520-A416-90F2090CC826}" srcOrd="1" destOrd="0" presId="urn:microsoft.com/office/officeart/2005/8/layout/orgChart1"/>
    <dgm:cxn modelId="{3784949E-819E-49CF-9BD9-3A320E0AB0ED}" type="presOf" srcId="{C8DF5444-1DCF-4ADD-A87D-1B78C9EA3373}" destId="{0010D158-8E7E-4645-8D35-4CFD6948EA24}" srcOrd="1" destOrd="0" presId="urn:microsoft.com/office/officeart/2005/8/layout/orgChart1"/>
    <dgm:cxn modelId="{CCFDF6A2-2DA8-4FB3-ABA3-44E0343200C3}" type="presOf" srcId="{C6E2739C-EE7F-4CF9-97F2-E1A01370F01A}" destId="{2E582F76-DC73-4061-BF93-3DDCDA7F3E11}" srcOrd="0" destOrd="0" presId="urn:microsoft.com/office/officeart/2005/8/layout/orgChart1"/>
    <dgm:cxn modelId="{5ECC2BAA-8E31-4CA8-9D66-C01F3368D5E5}" srcId="{C8DF5444-1DCF-4ADD-A87D-1B78C9EA3373}" destId="{9B789126-D9A8-4F0A-8FB0-9102E1500CBA}" srcOrd="0" destOrd="0" parTransId="{D5266FBE-3424-40AD-83B1-1CFA05969C59}" sibTransId="{A56B5861-5262-41CC-80EA-A7B78DF6B88E}"/>
    <dgm:cxn modelId="{ADAEB7AE-341B-4CFF-8144-F7AB6F5D8225}" type="presOf" srcId="{629491F7-60FB-4355-B544-375AAEE767EF}" destId="{1597EF6D-476A-435A-BA74-71AFE16B269A}" srcOrd="0" destOrd="0" presId="urn:microsoft.com/office/officeart/2005/8/layout/orgChart1"/>
    <dgm:cxn modelId="{C740B2B7-07D3-4ED8-8A28-497B266F60EA}" type="presOf" srcId="{C4A5A233-AC2B-4CE4-A357-170DEC948296}" destId="{10675CD6-1F39-464F-851D-2A119B7010CF}" srcOrd="0" destOrd="0" presId="urn:microsoft.com/office/officeart/2005/8/layout/orgChart1"/>
    <dgm:cxn modelId="{F2FBF2BE-0D7A-4391-974E-4C5A4E2C3E10}" type="presOf" srcId="{7FD16522-208E-4818-869E-42F6C1CAD566}" destId="{1B393FC5-4440-4BD5-95E4-58E49620A8D4}" srcOrd="1" destOrd="0" presId="urn:microsoft.com/office/officeart/2005/8/layout/orgChart1"/>
    <dgm:cxn modelId="{4A7AF4C3-E172-4A1B-AB5E-671AD9002D58}" type="presOf" srcId="{0CB543DD-7115-406F-B073-A3AAEC1BD49B}" destId="{54409046-BAD9-49CB-AC5F-3F77F10D590C}" srcOrd="1" destOrd="0" presId="urn:microsoft.com/office/officeart/2005/8/layout/orgChart1"/>
    <dgm:cxn modelId="{C14FECCB-6D85-4AB4-85C5-66604E67CA02}" srcId="{BFA51EB9-70DD-4B6C-9972-61CD55967A05}" destId="{FE17F16F-DA85-48C5-81C1-159CD3120BB6}" srcOrd="0" destOrd="0" parTransId="{946DD435-A258-4FE8-A738-19DE91044200}" sibTransId="{F25EF834-6813-4F94-85D3-6D7C17AC96CF}"/>
    <dgm:cxn modelId="{2621C7D6-3195-45D7-97D1-6251C8A8D2FC}" type="presOf" srcId="{FE17F16F-DA85-48C5-81C1-159CD3120BB6}" destId="{61A9F9C7-F6D9-401E-B991-246D829AA32B}" srcOrd="1" destOrd="0" presId="urn:microsoft.com/office/officeart/2005/8/layout/orgChart1"/>
    <dgm:cxn modelId="{721333F9-3D08-44B7-B246-C8A9A4AC74ED}" type="presOf" srcId="{9B789126-D9A8-4F0A-8FB0-9102E1500CBA}" destId="{B17757A7-B00A-476C-8324-CC5791A6A10F}" srcOrd="0" destOrd="0" presId="urn:microsoft.com/office/officeart/2005/8/layout/orgChart1"/>
    <dgm:cxn modelId="{393F2794-0A5C-4A54-97B0-5599AD265228}" type="presParOf" srcId="{B5EEA1DF-DD2E-4909-9150-18D5C48581B8}" destId="{EDFB5FA0-CED2-4C43-B277-A231A2AFBE42}" srcOrd="0" destOrd="0" presId="urn:microsoft.com/office/officeart/2005/8/layout/orgChart1"/>
    <dgm:cxn modelId="{7E7B9355-4E07-421C-B58E-F54B3C6252F6}" type="presParOf" srcId="{EDFB5FA0-CED2-4C43-B277-A231A2AFBE42}" destId="{6A71BBFD-BBE2-4458-A246-FE8D2D91FC0F}" srcOrd="0" destOrd="0" presId="urn:microsoft.com/office/officeart/2005/8/layout/orgChart1"/>
    <dgm:cxn modelId="{B3F9E1A8-3338-47DF-87F7-4AA152D10B3F}" type="presParOf" srcId="{6A71BBFD-BBE2-4458-A246-FE8D2D91FC0F}" destId="{7FC8A42A-15BF-457B-8DD0-824F2E60308D}" srcOrd="0" destOrd="0" presId="urn:microsoft.com/office/officeart/2005/8/layout/orgChart1"/>
    <dgm:cxn modelId="{791698BB-EE1B-4D66-92EE-42CBEEC5904E}" type="presParOf" srcId="{6A71BBFD-BBE2-4458-A246-FE8D2D91FC0F}" destId="{1B393FC5-4440-4BD5-95E4-58E49620A8D4}" srcOrd="1" destOrd="0" presId="urn:microsoft.com/office/officeart/2005/8/layout/orgChart1"/>
    <dgm:cxn modelId="{46A484BE-E1E1-4A96-9215-5B62274C18A9}" type="presParOf" srcId="{EDFB5FA0-CED2-4C43-B277-A231A2AFBE42}" destId="{D5F24583-5476-49CB-BAE0-E7D036C0F1D0}" srcOrd="1" destOrd="0" presId="urn:microsoft.com/office/officeart/2005/8/layout/orgChart1"/>
    <dgm:cxn modelId="{073CBC7A-253E-4D2C-B3CB-A027DF0A69D4}" type="presParOf" srcId="{D5F24583-5476-49CB-BAE0-E7D036C0F1D0}" destId="{C31187F7-A2CC-4E47-BC0C-AB8C0CF4F9DF}" srcOrd="0" destOrd="0" presId="urn:microsoft.com/office/officeart/2005/8/layout/orgChart1"/>
    <dgm:cxn modelId="{505D08BB-4574-4E00-9690-FE7ECF1819A9}" type="presParOf" srcId="{D5F24583-5476-49CB-BAE0-E7D036C0F1D0}" destId="{CF31F0A5-3124-4D54-8817-65D50B4227DB}" srcOrd="1" destOrd="0" presId="urn:microsoft.com/office/officeart/2005/8/layout/orgChart1"/>
    <dgm:cxn modelId="{10014F84-A347-4FFD-AD63-EB4C75C584BC}" type="presParOf" srcId="{CF31F0A5-3124-4D54-8817-65D50B4227DB}" destId="{5B0CE0E4-A0B3-491C-8EA8-04B0A5E9AFA9}" srcOrd="0" destOrd="0" presId="urn:microsoft.com/office/officeart/2005/8/layout/orgChart1"/>
    <dgm:cxn modelId="{7EC14EA0-5126-4B0B-B022-4E7C4708461C}" type="presParOf" srcId="{5B0CE0E4-A0B3-491C-8EA8-04B0A5E9AFA9}" destId="{B2870D13-CEB7-4840-A64A-E5AD2A0E737B}" srcOrd="0" destOrd="0" presId="urn:microsoft.com/office/officeart/2005/8/layout/orgChart1"/>
    <dgm:cxn modelId="{E74F409B-E7DC-4C97-BD0C-BFE674EC408A}" type="presParOf" srcId="{5B0CE0E4-A0B3-491C-8EA8-04B0A5E9AFA9}" destId="{2FBE6FF6-04EC-4520-A416-90F2090CC826}" srcOrd="1" destOrd="0" presId="urn:microsoft.com/office/officeart/2005/8/layout/orgChart1"/>
    <dgm:cxn modelId="{C376A6B5-FBB3-4A90-A7B4-4AD464EF1FC0}" type="presParOf" srcId="{CF31F0A5-3124-4D54-8817-65D50B4227DB}" destId="{5663A1BD-193A-4E94-A228-9D5B7501DD32}" srcOrd="1" destOrd="0" presId="urn:microsoft.com/office/officeart/2005/8/layout/orgChart1"/>
    <dgm:cxn modelId="{9471EF86-962C-45F7-8377-2F6FCADA12A8}" type="presParOf" srcId="{CF31F0A5-3124-4D54-8817-65D50B4227DB}" destId="{5801CF73-CBBA-4894-9631-D72E81E3087D}" srcOrd="2" destOrd="0" presId="urn:microsoft.com/office/officeart/2005/8/layout/orgChart1"/>
    <dgm:cxn modelId="{80DD8773-D884-4AA6-BFB5-DA649D170601}" type="presParOf" srcId="{EDFB5FA0-CED2-4C43-B277-A231A2AFBE42}" destId="{35F3D876-BE28-4C8D-BFCC-0D122B81BDC4}" srcOrd="2" destOrd="0" presId="urn:microsoft.com/office/officeart/2005/8/layout/orgChart1"/>
    <dgm:cxn modelId="{161AAA18-024B-4551-9052-894026191020}" type="presParOf" srcId="{B5EEA1DF-DD2E-4909-9150-18D5C48581B8}" destId="{6F745689-74D7-4C1C-9E85-1C527066E480}" srcOrd="1" destOrd="0" presId="urn:microsoft.com/office/officeart/2005/8/layout/orgChart1"/>
    <dgm:cxn modelId="{D13367BD-BD4B-44D1-901E-24C4E57FEB8C}" type="presParOf" srcId="{6F745689-74D7-4C1C-9E85-1C527066E480}" destId="{75EF7587-10ED-4EFA-A161-8B3B5A2FAF79}" srcOrd="0" destOrd="0" presId="urn:microsoft.com/office/officeart/2005/8/layout/orgChart1"/>
    <dgm:cxn modelId="{9A1495EB-326B-4E71-BE0D-ACFA2FFBDB52}" type="presParOf" srcId="{75EF7587-10ED-4EFA-A161-8B3B5A2FAF79}" destId="{9AA1BA0E-61A9-42DE-87B4-DC81D5FA7DCB}" srcOrd="0" destOrd="0" presId="urn:microsoft.com/office/officeart/2005/8/layout/orgChart1"/>
    <dgm:cxn modelId="{6D1E4C40-E037-4479-85FB-C20C027E16C0}" type="presParOf" srcId="{75EF7587-10ED-4EFA-A161-8B3B5A2FAF79}" destId="{54409046-BAD9-49CB-AC5F-3F77F10D590C}" srcOrd="1" destOrd="0" presId="urn:microsoft.com/office/officeart/2005/8/layout/orgChart1"/>
    <dgm:cxn modelId="{01BD713D-4805-4F87-9D25-61861264C4BA}" type="presParOf" srcId="{6F745689-74D7-4C1C-9E85-1C527066E480}" destId="{74F967D5-02AB-40F1-8A45-6D382114B574}" srcOrd="1" destOrd="0" presId="urn:microsoft.com/office/officeart/2005/8/layout/orgChart1"/>
    <dgm:cxn modelId="{5923F42B-0F59-49BF-A835-01D2F806E1BD}" type="presParOf" srcId="{74F967D5-02AB-40F1-8A45-6D382114B574}" destId="{2E582F76-DC73-4061-BF93-3DDCDA7F3E11}" srcOrd="0" destOrd="0" presId="urn:microsoft.com/office/officeart/2005/8/layout/orgChart1"/>
    <dgm:cxn modelId="{B6AFFADC-D318-4702-8427-FBD20A7F5B69}" type="presParOf" srcId="{74F967D5-02AB-40F1-8A45-6D382114B574}" destId="{2793ED38-7D73-43DE-B03D-76EC5C8546E5}" srcOrd="1" destOrd="0" presId="urn:microsoft.com/office/officeart/2005/8/layout/orgChart1"/>
    <dgm:cxn modelId="{6AF2D9D9-4FA7-4F39-8B7D-3D0EC8B0742A}" type="presParOf" srcId="{2793ED38-7D73-43DE-B03D-76EC5C8546E5}" destId="{DA98B021-C650-4EE2-B0EF-FB985F32CB68}" srcOrd="0" destOrd="0" presId="urn:microsoft.com/office/officeart/2005/8/layout/orgChart1"/>
    <dgm:cxn modelId="{A689002D-038E-4A65-A09D-1624FA1CD2AB}" type="presParOf" srcId="{DA98B021-C650-4EE2-B0EF-FB985F32CB68}" destId="{9F618713-15E4-498D-A07C-16ACB9690CC3}" srcOrd="0" destOrd="0" presId="urn:microsoft.com/office/officeart/2005/8/layout/orgChart1"/>
    <dgm:cxn modelId="{CBD7D36F-60E3-4E2B-86BC-550F21374C74}" type="presParOf" srcId="{DA98B021-C650-4EE2-B0EF-FB985F32CB68}" destId="{43108B11-81F1-4FE4-A203-C261A3D00B0D}" srcOrd="1" destOrd="0" presId="urn:microsoft.com/office/officeart/2005/8/layout/orgChart1"/>
    <dgm:cxn modelId="{681D9D39-C60D-45C4-9D70-34706AD0ED6B}" type="presParOf" srcId="{2793ED38-7D73-43DE-B03D-76EC5C8546E5}" destId="{7084196C-C0F6-4591-B96E-205543D0741D}" srcOrd="1" destOrd="0" presId="urn:microsoft.com/office/officeart/2005/8/layout/orgChart1"/>
    <dgm:cxn modelId="{B3BDCA2E-8EE4-465E-99A8-1A1B0D17BF5E}" type="presParOf" srcId="{7084196C-C0F6-4591-B96E-205543D0741D}" destId="{9E117E2A-094B-48D2-AA9B-9663DD50B8B6}" srcOrd="0" destOrd="0" presId="urn:microsoft.com/office/officeart/2005/8/layout/orgChart1"/>
    <dgm:cxn modelId="{5B786E1B-3643-4D90-9D4F-8D86DF95F3CB}" type="presParOf" srcId="{7084196C-C0F6-4591-B96E-205543D0741D}" destId="{A292FF32-BFE8-4041-A8AB-F9A048F9DCA9}" srcOrd="1" destOrd="0" presId="urn:microsoft.com/office/officeart/2005/8/layout/orgChart1"/>
    <dgm:cxn modelId="{8D4B8A2B-4C99-4C65-8CEE-EA494CD03837}" type="presParOf" srcId="{A292FF32-BFE8-4041-A8AB-F9A048F9DCA9}" destId="{D4C5F8C8-D4E2-404E-8DCA-4715251B6145}" srcOrd="0" destOrd="0" presId="urn:microsoft.com/office/officeart/2005/8/layout/orgChart1"/>
    <dgm:cxn modelId="{6016EE8F-F582-4E41-8A4A-028FFAD155BC}" type="presParOf" srcId="{D4C5F8C8-D4E2-404E-8DCA-4715251B6145}" destId="{6708E8B1-4215-4CA6-9C03-58AED86BEAB6}" srcOrd="0" destOrd="0" presId="urn:microsoft.com/office/officeart/2005/8/layout/orgChart1"/>
    <dgm:cxn modelId="{B4E1BBEB-913C-4485-A979-9A01D324DD29}" type="presParOf" srcId="{D4C5F8C8-D4E2-404E-8DCA-4715251B6145}" destId="{61A9F9C7-F6D9-401E-B991-246D829AA32B}" srcOrd="1" destOrd="0" presId="urn:microsoft.com/office/officeart/2005/8/layout/orgChart1"/>
    <dgm:cxn modelId="{82FCB24D-A0CD-4FAE-A739-8D85B37AF8AD}" type="presParOf" srcId="{A292FF32-BFE8-4041-A8AB-F9A048F9DCA9}" destId="{B8E056E9-F7C4-45CA-8885-0D972F4D6D22}" srcOrd="1" destOrd="0" presId="urn:microsoft.com/office/officeart/2005/8/layout/orgChart1"/>
    <dgm:cxn modelId="{DC06F1B1-4065-4941-9FBC-3C5702D854E9}" type="presParOf" srcId="{A292FF32-BFE8-4041-A8AB-F9A048F9DCA9}" destId="{3EC6A6DC-2666-4FD0-B5D7-D82C93F0DE71}" srcOrd="2" destOrd="0" presId="urn:microsoft.com/office/officeart/2005/8/layout/orgChart1"/>
    <dgm:cxn modelId="{E1C7DC05-A62B-402B-ADE3-90E6038C666F}" type="presParOf" srcId="{2793ED38-7D73-43DE-B03D-76EC5C8546E5}" destId="{EAED4B9B-05ED-4361-A34C-81BC430CB6CF}" srcOrd="2" destOrd="0" presId="urn:microsoft.com/office/officeart/2005/8/layout/orgChart1"/>
    <dgm:cxn modelId="{2A4261DC-64B6-4358-9222-0C680551132A}" type="presParOf" srcId="{74F967D5-02AB-40F1-8A45-6D382114B574}" destId="{10675CD6-1F39-464F-851D-2A119B7010CF}" srcOrd="2" destOrd="0" presId="urn:microsoft.com/office/officeart/2005/8/layout/orgChart1"/>
    <dgm:cxn modelId="{A3A123F6-87F6-457D-BDAE-2D0F3748FB0C}" type="presParOf" srcId="{74F967D5-02AB-40F1-8A45-6D382114B574}" destId="{9DB7E686-86B7-451C-8EE6-BDACEE2F62F2}" srcOrd="3" destOrd="0" presId="urn:microsoft.com/office/officeart/2005/8/layout/orgChart1"/>
    <dgm:cxn modelId="{792AB47F-DA7F-4424-B700-8145D1843888}" type="presParOf" srcId="{9DB7E686-86B7-451C-8EE6-BDACEE2F62F2}" destId="{9B4CBFE8-0BE0-40B4-8006-713C634A772F}" srcOrd="0" destOrd="0" presId="urn:microsoft.com/office/officeart/2005/8/layout/orgChart1"/>
    <dgm:cxn modelId="{F802C75F-9130-403D-8058-63D6FC34B061}" type="presParOf" srcId="{9B4CBFE8-0BE0-40B4-8006-713C634A772F}" destId="{327EEDE7-3764-4107-AEAA-15431D4637D8}" srcOrd="0" destOrd="0" presId="urn:microsoft.com/office/officeart/2005/8/layout/orgChart1"/>
    <dgm:cxn modelId="{991E7F76-AD4F-4ED1-AB16-7A58552DC30A}" type="presParOf" srcId="{9B4CBFE8-0BE0-40B4-8006-713C634A772F}" destId="{0010D158-8E7E-4645-8D35-4CFD6948EA24}" srcOrd="1" destOrd="0" presId="urn:microsoft.com/office/officeart/2005/8/layout/orgChart1"/>
    <dgm:cxn modelId="{3C2666C2-E248-4B87-97DF-4691CBC867E6}" type="presParOf" srcId="{9DB7E686-86B7-451C-8EE6-BDACEE2F62F2}" destId="{05A6A269-CF58-4155-A697-2A02FFCFF263}" srcOrd="1" destOrd="0" presId="urn:microsoft.com/office/officeart/2005/8/layout/orgChart1"/>
    <dgm:cxn modelId="{6650B29F-26ED-4670-887E-D074FC38AEE0}" type="presParOf" srcId="{05A6A269-CF58-4155-A697-2A02FFCFF263}" destId="{D5C5E67A-5418-4B9E-8C18-8259C1BFA400}" srcOrd="0" destOrd="0" presId="urn:microsoft.com/office/officeart/2005/8/layout/orgChart1"/>
    <dgm:cxn modelId="{43D66A21-53E6-4941-9DA5-E40DB14C3BA7}" type="presParOf" srcId="{05A6A269-CF58-4155-A697-2A02FFCFF263}" destId="{E0287DD4-C864-462D-872C-E60CD0EBB3ED}" srcOrd="1" destOrd="0" presId="urn:microsoft.com/office/officeart/2005/8/layout/orgChart1"/>
    <dgm:cxn modelId="{2F30F10F-9684-4E30-BA71-9AD76EB8C341}" type="presParOf" srcId="{E0287DD4-C864-462D-872C-E60CD0EBB3ED}" destId="{CC706FD0-20B6-4AC7-BB17-CF421527CF6D}" srcOrd="0" destOrd="0" presId="urn:microsoft.com/office/officeart/2005/8/layout/orgChart1"/>
    <dgm:cxn modelId="{5871F9EA-5057-4B15-9CFC-A6ED047F96C6}" type="presParOf" srcId="{CC706FD0-20B6-4AC7-BB17-CF421527CF6D}" destId="{B17757A7-B00A-476C-8324-CC5791A6A10F}" srcOrd="0" destOrd="0" presId="urn:microsoft.com/office/officeart/2005/8/layout/orgChart1"/>
    <dgm:cxn modelId="{316BA162-4A0F-4C4C-A44B-06BDCDB093DC}" type="presParOf" srcId="{CC706FD0-20B6-4AC7-BB17-CF421527CF6D}" destId="{61425615-BB43-498E-8672-2BBB94AE1588}" srcOrd="1" destOrd="0" presId="urn:microsoft.com/office/officeart/2005/8/layout/orgChart1"/>
    <dgm:cxn modelId="{C5207551-97F2-47C7-94BB-2C3914643504}" type="presParOf" srcId="{E0287DD4-C864-462D-872C-E60CD0EBB3ED}" destId="{662175E8-7C3D-481A-8D79-14ECE78D5D9E}" srcOrd="1" destOrd="0" presId="urn:microsoft.com/office/officeart/2005/8/layout/orgChart1"/>
    <dgm:cxn modelId="{CB24CBF2-857C-4072-A8BA-BD311A690CA9}" type="presParOf" srcId="{E0287DD4-C864-462D-872C-E60CD0EBB3ED}" destId="{92A65EF8-72E9-4ABA-913C-4836CB5EB1C0}" srcOrd="2" destOrd="0" presId="urn:microsoft.com/office/officeart/2005/8/layout/orgChart1"/>
    <dgm:cxn modelId="{01E6ACE8-F831-4A81-BF1F-A1C4FF8754F6}" type="presParOf" srcId="{05A6A269-CF58-4155-A697-2A02FFCFF263}" destId="{1597EF6D-476A-435A-BA74-71AFE16B269A}" srcOrd="2" destOrd="0" presId="urn:microsoft.com/office/officeart/2005/8/layout/orgChart1"/>
    <dgm:cxn modelId="{FB2B94E1-0F5F-42E1-BEEF-7E57BA77B2AC}" type="presParOf" srcId="{05A6A269-CF58-4155-A697-2A02FFCFF263}" destId="{2E4E64C3-A902-43ED-9EC5-580EA3CB8558}" srcOrd="3" destOrd="0" presId="urn:microsoft.com/office/officeart/2005/8/layout/orgChart1"/>
    <dgm:cxn modelId="{05444058-6D34-4F3F-9694-58FD0413A957}" type="presParOf" srcId="{2E4E64C3-A902-43ED-9EC5-580EA3CB8558}" destId="{33D28C1E-59C2-4549-9B81-D7E36B3A906A}" srcOrd="0" destOrd="0" presId="urn:microsoft.com/office/officeart/2005/8/layout/orgChart1"/>
    <dgm:cxn modelId="{DF1973D9-98E3-49F0-9833-D0C66D332C46}" type="presParOf" srcId="{33D28C1E-59C2-4549-9B81-D7E36B3A906A}" destId="{60ABA613-03F1-418E-A266-02DF9DBFC52E}" srcOrd="0" destOrd="0" presId="urn:microsoft.com/office/officeart/2005/8/layout/orgChart1"/>
    <dgm:cxn modelId="{FBE619D9-25E7-4AC0-AE84-6B50189B131C}" type="presParOf" srcId="{33D28C1E-59C2-4549-9B81-D7E36B3A906A}" destId="{F510C1DB-6504-4EA6-8E46-79F9BA8C9988}" srcOrd="1" destOrd="0" presId="urn:microsoft.com/office/officeart/2005/8/layout/orgChart1"/>
    <dgm:cxn modelId="{C6CF7320-0D1A-491E-8EAF-5D4751C8519E}" type="presParOf" srcId="{2E4E64C3-A902-43ED-9EC5-580EA3CB8558}" destId="{3A971363-0B32-4BEF-BCE0-6B574846C9E0}" srcOrd="1" destOrd="0" presId="urn:microsoft.com/office/officeart/2005/8/layout/orgChart1"/>
    <dgm:cxn modelId="{EDCA268B-A6CE-4E08-B75A-0EEB6F2420C8}" type="presParOf" srcId="{2E4E64C3-A902-43ED-9EC5-580EA3CB8558}" destId="{282D09D2-B003-4B47-820F-240ECBB4E62D}" srcOrd="2" destOrd="0" presId="urn:microsoft.com/office/officeart/2005/8/layout/orgChart1"/>
    <dgm:cxn modelId="{93FD581A-1061-4C41-8AA8-49D9F3B2CA06}" type="presParOf" srcId="{9DB7E686-86B7-451C-8EE6-BDACEE2F62F2}" destId="{C76C2259-CE11-47D5-B407-E1F11D3A69DF}" srcOrd="2" destOrd="0" presId="urn:microsoft.com/office/officeart/2005/8/layout/orgChart1"/>
    <dgm:cxn modelId="{2951B4A0-EBDF-4AFC-BA85-BC4B28BBB189}" type="presParOf" srcId="{6F745689-74D7-4C1C-9E85-1C527066E480}" destId="{947F521A-134D-4E44-8889-6377EFCA56E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F471C389-A0E9-4C35-BAF4-1E149E334E2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5A09DD1-604E-4AF1-9E72-7A51FFBBDBE5}">
      <dgm:prSet phldrT="[Text]"/>
      <dgm:spPr/>
      <dgm:t>
        <a:bodyPr/>
        <a:lstStyle/>
        <a:p>
          <a:r>
            <a:rPr lang="en-GB" dirty="0"/>
            <a:t>Associate Director of Performance and Assurance </a:t>
          </a:r>
        </a:p>
      </dgm:t>
    </dgm:pt>
    <dgm:pt modelId="{91329721-257A-4D06-B03C-98C9B799FE6E}" type="parTrans" cxnId="{9F202987-7AD8-4966-A1AB-A6D29D987186}">
      <dgm:prSet/>
      <dgm:spPr/>
      <dgm:t>
        <a:bodyPr/>
        <a:lstStyle/>
        <a:p>
          <a:endParaRPr lang="en-GB"/>
        </a:p>
      </dgm:t>
    </dgm:pt>
    <dgm:pt modelId="{C2C02FB4-98E4-4254-AE8A-5D0F12C96CC8}" type="sibTrans" cxnId="{9F202987-7AD8-4966-A1AB-A6D29D987186}">
      <dgm:prSet/>
      <dgm:spPr/>
      <dgm:t>
        <a:bodyPr/>
        <a:lstStyle/>
        <a:p>
          <a:endParaRPr lang="en-GB"/>
        </a:p>
      </dgm:t>
    </dgm:pt>
    <dgm:pt modelId="{AC74966F-353C-4FEE-BF27-F533043A8EA2}">
      <dgm:prSet phldrT="[Text]"/>
      <dgm:spPr/>
      <dgm:t>
        <a:bodyPr/>
        <a:lstStyle/>
        <a:p>
          <a:r>
            <a:rPr lang="en-GB" dirty="0"/>
            <a:t>Deputy Director of Performance and Information </a:t>
          </a:r>
        </a:p>
      </dgm:t>
    </dgm:pt>
    <dgm:pt modelId="{9154ED1D-FF36-4131-95F4-981FABAC3353}" type="parTrans" cxnId="{95402ED9-0CEC-4227-BD94-E91A88DE9294}">
      <dgm:prSet/>
      <dgm:spPr/>
      <dgm:t>
        <a:bodyPr/>
        <a:lstStyle/>
        <a:p>
          <a:endParaRPr lang="en-GB"/>
        </a:p>
      </dgm:t>
    </dgm:pt>
    <dgm:pt modelId="{E82D6398-8F8A-41C0-8446-CA9F49FC6C18}" type="sibTrans" cxnId="{95402ED9-0CEC-4227-BD94-E91A88DE9294}">
      <dgm:prSet/>
      <dgm:spPr/>
      <dgm:t>
        <a:bodyPr/>
        <a:lstStyle/>
        <a:p>
          <a:endParaRPr lang="en-GB"/>
        </a:p>
      </dgm:t>
    </dgm:pt>
    <dgm:pt modelId="{446364F3-5140-4B7E-99B5-5806FF2DBB63}">
      <dgm:prSet phldrT="[Text]"/>
      <dgm:spPr/>
      <dgm:t>
        <a:bodyPr/>
        <a:lstStyle/>
        <a:p>
          <a:r>
            <a:rPr lang="en-GB" dirty="0"/>
            <a:t>Performance Manager</a:t>
          </a:r>
        </a:p>
      </dgm:t>
    </dgm:pt>
    <dgm:pt modelId="{AB610197-475A-4AE8-88EF-477D53264FAE}" type="parTrans" cxnId="{ABAF67B4-102E-4BD7-9EA8-1B7A4A3E3065}">
      <dgm:prSet/>
      <dgm:spPr/>
      <dgm:t>
        <a:bodyPr/>
        <a:lstStyle/>
        <a:p>
          <a:endParaRPr lang="en-GB"/>
        </a:p>
      </dgm:t>
    </dgm:pt>
    <dgm:pt modelId="{47EA18D0-F28B-450C-80E0-87BF2068AA28}" type="sibTrans" cxnId="{ABAF67B4-102E-4BD7-9EA8-1B7A4A3E3065}">
      <dgm:prSet/>
      <dgm:spPr/>
      <dgm:t>
        <a:bodyPr/>
        <a:lstStyle/>
        <a:p>
          <a:endParaRPr lang="en-GB"/>
        </a:p>
      </dgm:t>
    </dgm:pt>
    <dgm:pt modelId="{06DED1F5-4485-4756-863B-5DF6D43D8A66}">
      <dgm:prSet phldrT="[Text]"/>
      <dgm:spPr/>
      <dgm:t>
        <a:bodyPr/>
        <a:lstStyle/>
        <a:p>
          <a:r>
            <a:rPr lang="en-GB" dirty="0"/>
            <a:t>Senior Performance Analyst </a:t>
          </a:r>
        </a:p>
      </dgm:t>
    </dgm:pt>
    <dgm:pt modelId="{0E977420-1A0D-4527-A863-C7147391F535}" type="parTrans" cxnId="{697C9D2F-89A7-405B-B960-79C0C9A92740}">
      <dgm:prSet/>
      <dgm:spPr/>
      <dgm:t>
        <a:bodyPr/>
        <a:lstStyle/>
        <a:p>
          <a:endParaRPr lang="en-GB"/>
        </a:p>
      </dgm:t>
    </dgm:pt>
    <dgm:pt modelId="{80FCB15F-7FFA-4744-930D-1000BFC7E430}" type="sibTrans" cxnId="{697C9D2F-89A7-405B-B960-79C0C9A92740}">
      <dgm:prSet/>
      <dgm:spPr/>
      <dgm:t>
        <a:bodyPr/>
        <a:lstStyle/>
        <a:p>
          <a:endParaRPr lang="en-GB"/>
        </a:p>
      </dgm:t>
    </dgm:pt>
    <dgm:pt modelId="{1307A7B9-25F4-4363-AB59-D2815B2EC6B3}">
      <dgm:prSet phldrT="[Text]"/>
      <dgm:spPr/>
      <dgm:t>
        <a:bodyPr/>
        <a:lstStyle/>
        <a:p>
          <a:r>
            <a:rPr lang="en-GB" dirty="0"/>
            <a:t>Senior Performance Analyst </a:t>
          </a:r>
        </a:p>
      </dgm:t>
    </dgm:pt>
    <dgm:pt modelId="{C4F02422-E459-49A8-BE87-9AD979102272}" type="parTrans" cxnId="{C0781620-1094-4191-9B2A-A007F4A0FF75}">
      <dgm:prSet/>
      <dgm:spPr/>
      <dgm:t>
        <a:bodyPr/>
        <a:lstStyle/>
        <a:p>
          <a:endParaRPr lang="en-GB"/>
        </a:p>
      </dgm:t>
    </dgm:pt>
    <dgm:pt modelId="{21B42174-ED9B-452C-AAC4-5BF94F41A8ED}" type="sibTrans" cxnId="{C0781620-1094-4191-9B2A-A007F4A0FF75}">
      <dgm:prSet/>
      <dgm:spPr/>
      <dgm:t>
        <a:bodyPr/>
        <a:lstStyle/>
        <a:p>
          <a:endParaRPr lang="en-GB"/>
        </a:p>
      </dgm:t>
    </dgm:pt>
    <dgm:pt modelId="{68B5B0BD-E130-49FF-BEA2-5408301DA303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  <a:br>
            <a:rPr lang="en-GB" dirty="0">
              <a:solidFill>
                <a:srgbClr val="FF0000"/>
              </a:solidFill>
            </a:rPr>
          </a:br>
          <a:r>
            <a:rPr lang="en-GB" dirty="0">
              <a:solidFill>
                <a:srgbClr val="FF0000"/>
              </a:solidFill>
            </a:rPr>
            <a:t>Senior Performance Analyst </a:t>
          </a:r>
        </a:p>
      </dgm:t>
    </dgm:pt>
    <dgm:pt modelId="{67B11AD4-00BA-45EC-B271-3FBC3859DAD0}" type="parTrans" cxnId="{0A7A42AC-ABBA-4CB0-BFB4-56E2EC886C77}">
      <dgm:prSet/>
      <dgm:spPr/>
      <dgm:t>
        <a:bodyPr/>
        <a:lstStyle/>
        <a:p>
          <a:endParaRPr lang="en-GB"/>
        </a:p>
      </dgm:t>
    </dgm:pt>
    <dgm:pt modelId="{12F7A11B-9E95-44F5-8465-D27F30226AB5}" type="sibTrans" cxnId="{0A7A42AC-ABBA-4CB0-BFB4-56E2EC886C77}">
      <dgm:prSet/>
      <dgm:spPr/>
      <dgm:t>
        <a:bodyPr/>
        <a:lstStyle/>
        <a:p>
          <a:endParaRPr lang="en-GB"/>
        </a:p>
      </dgm:t>
    </dgm:pt>
    <dgm:pt modelId="{EB762070-6408-4E93-87B9-0C6E82B67755}" type="pres">
      <dgm:prSet presAssocID="{F471C389-A0E9-4C35-BAF4-1E149E334E2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637CA19-7F37-4B9D-96B3-834964D09B3C}" type="pres">
      <dgm:prSet presAssocID="{65A09DD1-604E-4AF1-9E72-7A51FFBBDBE5}" presName="hierRoot1" presStyleCnt="0">
        <dgm:presLayoutVars>
          <dgm:hierBranch val="init"/>
        </dgm:presLayoutVars>
      </dgm:prSet>
      <dgm:spPr/>
    </dgm:pt>
    <dgm:pt modelId="{E1938B53-0E97-484B-B943-74629D6E1A23}" type="pres">
      <dgm:prSet presAssocID="{65A09DD1-604E-4AF1-9E72-7A51FFBBDBE5}" presName="rootComposite1" presStyleCnt="0"/>
      <dgm:spPr/>
    </dgm:pt>
    <dgm:pt modelId="{AE529E78-6F7D-4216-B926-6A92755E1F3D}" type="pres">
      <dgm:prSet presAssocID="{65A09DD1-604E-4AF1-9E72-7A51FFBBDBE5}" presName="rootText1" presStyleLbl="node0" presStyleIdx="0" presStyleCnt="1">
        <dgm:presLayoutVars>
          <dgm:chPref val="3"/>
        </dgm:presLayoutVars>
      </dgm:prSet>
      <dgm:spPr/>
    </dgm:pt>
    <dgm:pt modelId="{C47D4EBB-885A-4F60-B5A6-1E030F46344F}" type="pres">
      <dgm:prSet presAssocID="{65A09DD1-604E-4AF1-9E72-7A51FFBBDBE5}" presName="rootConnector1" presStyleLbl="node1" presStyleIdx="0" presStyleCnt="0"/>
      <dgm:spPr/>
    </dgm:pt>
    <dgm:pt modelId="{76846932-B342-4AE9-BD70-65C8A9D15AF2}" type="pres">
      <dgm:prSet presAssocID="{65A09DD1-604E-4AF1-9E72-7A51FFBBDBE5}" presName="hierChild2" presStyleCnt="0"/>
      <dgm:spPr/>
    </dgm:pt>
    <dgm:pt modelId="{38C3547F-9430-480C-A6FC-A1188C0AEF13}" type="pres">
      <dgm:prSet presAssocID="{9154ED1D-FF36-4131-95F4-981FABAC3353}" presName="Name37" presStyleLbl="parChTrans1D2" presStyleIdx="0" presStyleCnt="1"/>
      <dgm:spPr/>
    </dgm:pt>
    <dgm:pt modelId="{4CA31D30-DCDF-4FE8-AD1E-8657267C8478}" type="pres">
      <dgm:prSet presAssocID="{AC74966F-353C-4FEE-BF27-F533043A8EA2}" presName="hierRoot2" presStyleCnt="0">
        <dgm:presLayoutVars>
          <dgm:hierBranch val="init"/>
        </dgm:presLayoutVars>
      </dgm:prSet>
      <dgm:spPr/>
    </dgm:pt>
    <dgm:pt modelId="{0522FDE3-F814-44B4-BB68-95A0CD1BE4F5}" type="pres">
      <dgm:prSet presAssocID="{AC74966F-353C-4FEE-BF27-F533043A8EA2}" presName="rootComposite" presStyleCnt="0"/>
      <dgm:spPr/>
    </dgm:pt>
    <dgm:pt modelId="{3A55B518-8347-429D-ACDA-2F95BD57F38B}" type="pres">
      <dgm:prSet presAssocID="{AC74966F-353C-4FEE-BF27-F533043A8EA2}" presName="rootText" presStyleLbl="node2" presStyleIdx="0" presStyleCnt="1">
        <dgm:presLayoutVars>
          <dgm:chPref val="3"/>
        </dgm:presLayoutVars>
      </dgm:prSet>
      <dgm:spPr/>
    </dgm:pt>
    <dgm:pt modelId="{A400417B-DCF8-4BFB-85F1-CB7B4042C1D1}" type="pres">
      <dgm:prSet presAssocID="{AC74966F-353C-4FEE-BF27-F533043A8EA2}" presName="rootConnector" presStyleLbl="node2" presStyleIdx="0" presStyleCnt="1"/>
      <dgm:spPr/>
    </dgm:pt>
    <dgm:pt modelId="{530B1998-55CF-48E2-86A2-C1C86B101013}" type="pres">
      <dgm:prSet presAssocID="{AC74966F-353C-4FEE-BF27-F533043A8EA2}" presName="hierChild4" presStyleCnt="0"/>
      <dgm:spPr/>
    </dgm:pt>
    <dgm:pt modelId="{A2DC6352-6FAA-4ABA-93CC-93A3EE8EFEFA}" type="pres">
      <dgm:prSet presAssocID="{AB610197-475A-4AE8-88EF-477D53264FAE}" presName="Name37" presStyleLbl="parChTrans1D3" presStyleIdx="0" presStyleCnt="1"/>
      <dgm:spPr/>
    </dgm:pt>
    <dgm:pt modelId="{8A9E1715-DB1F-49F7-B059-62A6C7231288}" type="pres">
      <dgm:prSet presAssocID="{446364F3-5140-4B7E-99B5-5806FF2DBB63}" presName="hierRoot2" presStyleCnt="0">
        <dgm:presLayoutVars>
          <dgm:hierBranch val="init"/>
        </dgm:presLayoutVars>
      </dgm:prSet>
      <dgm:spPr/>
    </dgm:pt>
    <dgm:pt modelId="{E674A17D-FC5D-4D54-8577-571974AD09A2}" type="pres">
      <dgm:prSet presAssocID="{446364F3-5140-4B7E-99B5-5806FF2DBB63}" presName="rootComposite" presStyleCnt="0"/>
      <dgm:spPr/>
    </dgm:pt>
    <dgm:pt modelId="{99F8F3A9-4040-403D-901E-13310863A328}" type="pres">
      <dgm:prSet presAssocID="{446364F3-5140-4B7E-99B5-5806FF2DBB63}" presName="rootText" presStyleLbl="node3" presStyleIdx="0" presStyleCnt="1">
        <dgm:presLayoutVars>
          <dgm:chPref val="3"/>
        </dgm:presLayoutVars>
      </dgm:prSet>
      <dgm:spPr/>
    </dgm:pt>
    <dgm:pt modelId="{868E8227-638F-46D7-9D1B-A8EAB0ADA4E2}" type="pres">
      <dgm:prSet presAssocID="{446364F3-5140-4B7E-99B5-5806FF2DBB63}" presName="rootConnector" presStyleLbl="node3" presStyleIdx="0" presStyleCnt="1"/>
      <dgm:spPr/>
    </dgm:pt>
    <dgm:pt modelId="{A264F08A-DC29-41FC-8923-7B8CB3D03253}" type="pres">
      <dgm:prSet presAssocID="{446364F3-5140-4B7E-99B5-5806FF2DBB63}" presName="hierChild4" presStyleCnt="0"/>
      <dgm:spPr/>
    </dgm:pt>
    <dgm:pt modelId="{F8575391-D037-4853-BDA5-473C6E80DEAD}" type="pres">
      <dgm:prSet presAssocID="{0E977420-1A0D-4527-A863-C7147391F535}" presName="Name37" presStyleLbl="parChTrans1D4" presStyleIdx="0" presStyleCnt="3"/>
      <dgm:spPr/>
    </dgm:pt>
    <dgm:pt modelId="{1D7E2E75-E60C-46A5-B072-818EBDBDF476}" type="pres">
      <dgm:prSet presAssocID="{06DED1F5-4485-4756-863B-5DF6D43D8A66}" presName="hierRoot2" presStyleCnt="0">
        <dgm:presLayoutVars>
          <dgm:hierBranch val="init"/>
        </dgm:presLayoutVars>
      </dgm:prSet>
      <dgm:spPr/>
    </dgm:pt>
    <dgm:pt modelId="{E0B2EEA1-6E13-4EE9-BA59-532D81125AF7}" type="pres">
      <dgm:prSet presAssocID="{06DED1F5-4485-4756-863B-5DF6D43D8A66}" presName="rootComposite" presStyleCnt="0"/>
      <dgm:spPr/>
    </dgm:pt>
    <dgm:pt modelId="{E3347189-3527-4FE3-A808-37BA3D5B7CD3}" type="pres">
      <dgm:prSet presAssocID="{06DED1F5-4485-4756-863B-5DF6D43D8A66}" presName="rootText" presStyleLbl="node4" presStyleIdx="0" presStyleCnt="3">
        <dgm:presLayoutVars>
          <dgm:chPref val="3"/>
        </dgm:presLayoutVars>
      </dgm:prSet>
      <dgm:spPr/>
    </dgm:pt>
    <dgm:pt modelId="{CA7E6DE3-09BB-4F35-80B2-55774763E5A1}" type="pres">
      <dgm:prSet presAssocID="{06DED1F5-4485-4756-863B-5DF6D43D8A66}" presName="rootConnector" presStyleLbl="node4" presStyleIdx="0" presStyleCnt="3"/>
      <dgm:spPr/>
    </dgm:pt>
    <dgm:pt modelId="{F9064867-4967-4922-B581-E61D8A3940D9}" type="pres">
      <dgm:prSet presAssocID="{06DED1F5-4485-4756-863B-5DF6D43D8A66}" presName="hierChild4" presStyleCnt="0"/>
      <dgm:spPr/>
    </dgm:pt>
    <dgm:pt modelId="{D9D0784D-5023-4DF3-8F56-4B20B358F364}" type="pres">
      <dgm:prSet presAssocID="{06DED1F5-4485-4756-863B-5DF6D43D8A66}" presName="hierChild5" presStyleCnt="0"/>
      <dgm:spPr/>
    </dgm:pt>
    <dgm:pt modelId="{2345563B-020A-4783-9EA2-AE86A3B992AA}" type="pres">
      <dgm:prSet presAssocID="{C4F02422-E459-49A8-BE87-9AD979102272}" presName="Name37" presStyleLbl="parChTrans1D4" presStyleIdx="1" presStyleCnt="3"/>
      <dgm:spPr/>
    </dgm:pt>
    <dgm:pt modelId="{08E75578-6760-4E76-ABE6-B74F61A7DC12}" type="pres">
      <dgm:prSet presAssocID="{1307A7B9-25F4-4363-AB59-D2815B2EC6B3}" presName="hierRoot2" presStyleCnt="0">
        <dgm:presLayoutVars>
          <dgm:hierBranch val="init"/>
        </dgm:presLayoutVars>
      </dgm:prSet>
      <dgm:spPr/>
    </dgm:pt>
    <dgm:pt modelId="{3F132334-2FA6-4A73-AAD3-9776E101B8A6}" type="pres">
      <dgm:prSet presAssocID="{1307A7B9-25F4-4363-AB59-D2815B2EC6B3}" presName="rootComposite" presStyleCnt="0"/>
      <dgm:spPr/>
    </dgm:pt>
    <dgm:pt modelId="{C75863B6-4B89-4A68-986B-42B4FC2B86E5}" type="pres">
      <dgm:prSet presAssocID="{1307A7B9-25F4-4363-AB59-D2815B2EC6B3}" presName="rootText" presStyleLbl="node4" presStyleIdx="1" presStyleCnt="3">
        <dgm:presLayoutVars>
          <dgm:chPref val="3"/>
        </dgm:presLayoutVars>
      </dgm:prSet>
      <dgm:spPr/>
    </dgm:pt>
    <dgm:pt modelId="{273D484A-3932-45BB-86BA-4316EBA69B4D}" type="pres">
      <dgm:prSet presAssocID="{1307A7B9-25F4-4363-AB59-D2815B2EC6B3}" presName="rootConnector" presStyleLbl="node4" presStyleIdx="1" presStyleCnt="3"/>
      <dgm:spPr/>
    </dgm:pt>
    <dgm:pt modelId="{24A4A732-5CBB-49E7-A0E8-726310BD18BB}" type="pres">
      <dgm:prSet presAssocID="{1307A7B9-25F4-4363-AB59-D2815B2EC6B3}" presName="hierChild4" presStyleCnt="0"/>
      <dgm:spPr/>
    </dgm:pt>
    <dgm:pt modelId="{D667F98E-87A3-4D83-8CD0-FA05C8416E1E}" type="pres">
      <dgm:prSet presAssocID="{1307A7B9-25F4-4363-AB59-D2815B2EC6B3}" presName="hierChild5" presStyleCnt="0"/>
      <dgm:spPr/>
    </dgm:pt>
    <dgm:pt modelId="{BA1A6015-5E14-4B27-9BD6-96CEB4A53CEC}" type="pres">
      <dgm:prSet presAssocID="{67B11AD4-00BA-45EC-B271-3FBC3859DAD0}" presName="Name37" presStyleLbl="parChTrans1D4" presStyleIdx="2" presStyleCnt="3"/>
      <dgm:spPr/>
    </dgm:pt>
    <dgm:pt modelId="{B8609B38-C63A-4772-B89D-C4DC819E6828}" type="pres">
      <dgm:prSet presAssocID="{68B5B0BD-E130-49FF-BEA2-5408301DA303}" presName="hierRoot2" presStyleCnt="0">
        <dgm:presLayoutVars>
          <dgm:hierBranch val="init"/>
        </dgm:presLayoutVars>
      </dgm:prSet>
      <dgm:spPr/>
    </dgm:pt>
    <dgm:pt modelId="{DCE19451-F230-41DE-AAC1-B5232B5F4E4C}" type="pres">
      <dgm:prSet presAssocID="{68B5B0BD-E130-49FF-BEA2-5408301DA303}" presName="rootComposite" presStyleCnt="0"/>
      <dgm:spPr/>
    </dgm:pt>
    <dgm:pt modelId="{8B9DB1D0-8F14-41B1-8E1D-A1326C491F36}" type="pres">
      <dgm:prSet presAssocID="{68B5B0BD-E130-49FF-BEA2-5408301DA303}" presName="rootText" presStyleLbl="node4" presStyleIdx="2" presStyleCnt="3">
        <dgm:presLayoutVars>
          <dgm:chPref val="3"/>
        </dgm:presLayoutVars>
      </dgm:prSet>
      <dgm:spPr/>
    </dgm:pt>
    <dgm:pt modelId="{5BB098C4-BFD9-4AB2-A002-D757B989BCDF}" type="pres">
      <dgm:prSet presAssocID="{68B5B0BD-E130-49FF-BEA2-5408301DA303}" presName="rootConnector" presStyleLbl="node4" presStyleIdx="2" presStyleCnt="3"/>
      <dgm:spPr/>
    </dgm:pt>
    <dgm:pt modelId="{4E5C8FF6-08D3-4A65-B2EE-E1F5847D2DA3}" type="pres">
      <dgm:prSet presAssocID="{68B5B0BD-E130-49FF-BEA2-5408301DA303}" presName="hierChild4" presStyleCnt="0"/>
      <dgm:spPr/>
    </dgm:pt>
    <dgm:pt modelId="{A3266C0D-60AA-430D-BD4A-BD47F90D1919}" type="pres">
      <dgm:prSet presAssocID="{68B5B0BD-E130-49FF-BEA2-5408301DA303}" presName="hierChild5" presStyleCnt="0"/>
      <dgm:spPr/>
    </dgm:pt>
    <dgm:pt modelId="{59479456-DD34-4F96-80BA-C96E7AE79B9F}" type="pres">
      <dgm:prSet presAssocID="{446364F3-5140-4B7E-99B5-5806FF2DBB63}" presName="hierChild5" presStyleCnt="0"/>
      <dgm:spPr/>
    </dgm:pt>
    <dgm:pt modelId="{AD82AA15-5EFB-4A17-AEE3-44F8FD505AFC}" type="pres">
      <dgm:prSet presAssocID="{AC74966F-353C-4FEE-BF27-F533043A8EA2}" presName="hierChild5" presStyleCnt="0"/>
      <dgm:spPr/>
    </dgm:pt>
    <dgm:pt modelId="{9781582D-DBFE-4EF9-9D93-64D789956CDB}" type="pres">
      <dgm:prSet presAssocID="{65A09DD1-604E-4AF1-9E72-7A51FFBBDBE5}" presName="hierChild3" presStyleCnt="0"/>
      <dgm:spPr/>
    </dgm:pt>
  </dgm:ptLst>
  <dgm:cxnLst>
    <dgm:cxn modelId="{8070881F-6ABE-4865-9B6B-7D8D5235B4A6}" type="presOf" srcId="{F471C389-A0E9-4C35-BAF4-1E149E334E2B}" destId="{EB762070-6408-4E93-87B9-0C6E82B67755}" srcOrd="0" destOrd="0" presId="urn:microsoft.com/office/officeart/2005/8/layout/orgChart1"/>
    <dgm:cxn modelId="{C0781620-1094-4191-9B2A-A007F4A0FF75}" srcId="{446364F3-5140-4B7E-99B5-5806FF2DBB63}" destId="{1307A7B9-25F4-4363-AB59-D2815B2EC6B3}" srcOrd="1" destOrd="0" parTransId="{C4F02422-E459-49A8-BE87-9AD979102272}" sibTransId="{21B42174-ED9B-452C-AAC4-5BF94F41A8ED}"/>
    <dgm:cxn modelId="{697C9D2F-89A7-405B-B960-79C0C9A92740}" srcId="{446364F3-5140-4B7E-99B5-5806FF2DBB63}" destId="{06DED1F5-4485-4756-863B-5DF6D43D8A66}" srcOrd="0" destOrd="0" parTransId="{0E977420-1A0D-4527-A863-C7147391F535}" sibTransId="{80FCB15F-7FFA-4744-930D-1000BFC7E430}"/>
    <dgm:cxn modelId="{B1ECCC2F-D319-45AD-8595-B15F81B3AFCF}" type="presOf" srcId="{9154ED1D-FF36-4131-95F4-981FABAC3353}" destId="{38C3547F-9430-480C-A6FC-A1188C0AEF13}" srcOrd="0" destOrd="0" presId="urn:microsoft.com/office/officeart/2005/8/layout/orgChart1"/>
    <dgm:cxn modelId="{34FA7833-CF6B-4A0B-AB0E-CE6A294A51C1}" type="presOf" srcId="{67B11AD4-00BA-45EC-B271-3FBC3859DAD0}" destId="{BA1A6015-5E14-4B27-9BD6-96CEB4A53CEC}" srcOrd="0" destOrd="0" presId="urn:microsoft.com/office/officeart/2005/8/layout/orgChart1"/>
    <dgm:cxn modelId="{97B06B36-2E9D-4821-A665-19E05038CAE6}" type="presOf" srcId="{446364F3-5140-4B7E-99B5-5806FF2DBB63}" destId="{868E8227-638F-46D7-9D1B-A8EAB0ADA4E2}" srcOrd="1" destOrd="0" presId="urn:microsoft.com/office/officeart/2005/8/layout/orgChart1"/>
    <dgm:cxn modelId="{101FBB3C-8D16-482E-8DF2-E153E821E878}" type="presOf" srcId="{06DED1F5-4485-4756-863B-5DF6D43D8A66}" destId="{CA7E6DE3-09BB-4F35-80B2-55774763E5A1}" srcOrd="1" destOrd="0" presId="urn:microsoft.com/office/officeart/2005/8/layout/orgChart1"/>
    <dgm:cxn modelId="{FB9CC561-F472-40AE-9CDC-EB3C65C49080}" type="presOf" srcId="{06DED1F5-4485-4756-863B-5DF6D43D8A66}" destId="{E3347189-3527-4FE3-A808-37BA3D5B7CD3}" srcOrd="0" destOrd="0" presId="urn:microsoft.com/office/officeart/2005/8/layout/orgChart1"/>
    <dgm:cxn modelId="{8298E162-9EB7-48EB-B909-993CF68D4DE1}" type="presOf" srcId="{68B5B0BD-E130-49FF-BEA2-5408301DA303}" destId="{5BB098C4-BFD9-4AB2-A002-D757B989BCDF}" srcOrd="1" destOrd="0" presId="urn:microsoft.com/office/officeart/2005/8/layout/orgChart1"/>
    <dgm:cxn modelId="{2A376B45-1177-405D-B7E2-178A6E5064CB}" type="presOf" srcId="{65A09DD1-604E-4AF1-9E72-7A51FFBBDBE5}" destId="{AE529E78-6F7D-4216-B926-6A92755E1F3D}" srcOrd="0" destOrd="0" presId="urn:microsoft.com/office/officeart/2005/8/layout/orgChart1"/>
    <dgm:cxn modelId="{F4B2CB6F-03F5-4C38-B2ED-950794F0ACBE}" type="presOf" srcId="{1307A7B9-25F4-4363-AB59-D2815B2EC6B3}" destId="{C75863B6-4B89-4A68-986B-42B4FC2B86E5}" srcOrd="0" destOrd="0" presId="urn:microsoft.com/office/officeart/2005/8/layout/orgChart1"/>
    <dgm:cxn modelId="{1AAA1583-872C-4B91-AEAC-6E80F55399D7}" type="presOf" srcId="{AC74966F-353C-4FEE-BF27-F533043A8EA2}" destId="{3A55B518-8347-429D-ACDA-2F95BD57F38B}" srcOrd="0" destOrd="0" presId="urn:microsoft.com/office/officeart/2005/8/layout/orgChart1"/>
    <dgm:cxn modelId="{9F202987-7AD8-4966-A1AB-A6D29D987186}" srcId="{F471C389-A0E9-4C35-BAF4-1E149E334E2B}" destId="{65A09DD1-604E-4AF1-9E72-7A51FFBBDBE5}" srcOrd="0" destOrd="0" parTransId="{91329721-257A-4D06-B03C-98C9B799FE6E}" sibTransId="{C2C02FB4-98E4-4254-AE8A-5D0F12C96CC8}"/>
    <dgm:cxn modelId="{03D5E194-27ED-4DFE-B437-F62874BF1680}" type="presOf" srcId="{C4F02422-E459-49A8-BE87-9AD979102272}" destId="{2345563B-020A-4783-9EA2-AE86A3B992AA}" srcOrd="0" destOrd="0" presId="urn:microsoft.com/office/officeart/2005/8/layout/orgChart1"/>
    <dgm:cxn modelId="{4FC88299-731F-4390-8D58-CAD1695D4C4F}" type="presOf" srcId="{0E977420-1A0D-4527-A863-C7147391F535}" destId="{F8575391-D037-4853-BDA5-473C6E80DEAD}" srcOrd="0" destOrd="0" presId="urn:microsoft.com/office/officeart/2005/8/layout/orgChart1"/>
    <dgm:cxn modelId="{0A7A42AC-ABBA-4CB0-BFB4-56E2EC886C77}" srcId="{446364F3-5140-4B7E-99B5-5806FF2DBB63}" destId="{68B5B0BD-E130-49FF-BEA2-5408301DA303}" srcOrd="2" destOrd="0" parTransId="{67B11AD4-00BA-45EC-B271-3FBC3859DAD0}" sibTransId="{12F7A11B-9E95-44F5-8465-D27F30226AB5}"/>
    <dgm:cxn modelId="{ABAF67B4-102E-4BD7-9EA8-1B7A4A3E3065}" srcId="{AC74966F-353C-4FEE-BF27-F533043A8EA2}" destId="{446364F3-5140-4B7E-99B5-5806FF2DBB63}" srcOrd="0" destOrd="0" parTransId="{AB610197-475A-4AE8-88EF-477D53264FAE}" sibTransId="{47EA18D0-F28B-450C-80E0-87BF2068AA28}"/>
    <dgm:cxn modelId="{CB41C9C6-4A3D-4F99-ADD7-619CA2A24895}" type="presOf" srcId="{65A09DD1-604E-4AF1-9E72-7A51FFBBDBE5}" destId="{C47D4EBB-885A-4F60-B5A6-1E030F46344F}" srcOrd="1" destOrd="0" presId="urn:microsoft.com/office/officeart/2005/8/layout/orgChart1"/>
    <dgm:cxn modelId="{75EC07CB-CB36-40E7-9442-2157FE4274C4}" type="presOf" srcId="{AB610197-475A-4AE8-88EF-477D53264FAE}" destId="{A2DC6352-6FAA-4ABA-93CC-93A3EE8EFEFA}" srcOrd="0" destOrd="0" presId="urn:microsoft.com/office/officeart/2005/8/layout/orgChart1"/>
    <dgm:cxn modelId="{6BD3A5CB-ED4C-4E1A-B695-66C0028BDFB8}" type="presOf" srcId="{AC74966F-353C-4FEE-BF27-F533043A8EA2}" destId="{A400417B-DCF8-4BFB-85F1-CB7B4042C1D1}" srcOrd="1" destOrd="0" presId="urn:microsoft.com/office/officeart/2005/8/layout/orgChart1"/>
    <dgm:cxn modelId="{95402ED9-0CEC-4227-BD94-E91A88DE9294}" srcId="{65A09DD1-604E-4AF1-9E72-7A51FFBBDBE5}" destId="{AC74966F-353C-4FEE-BF27-F533043A8EA2}" srcOrd="0" destOrd="0" parTransId="{9154ED1D-FF36-4131-95F4-981FABAC3353}" sibTransId="{E82D6398-8F8A-41C0-8446-CA9F49FC6C18}"/>
    <dgm:cxn modelId="{9CAA5CDC-70E2-42C0-A96D-E3E10263FE77}" type="presOf" srcId="{446364F3-5140-4B7E-99B5-5806FF2DBB63}" destId="{99F8F3A9-4040-403D-901E-13310863A328}" srcOrd="0" destOrd="0" presId="urn:microsoft.com/office/officeart/2005/8/layout/orgChart1"/>
    <dgm:cxn modelId="{C12374ED-AA5A-4E71-AC5A-20396C1618B2}" type="presOf" srcId="{1307A7B9-25F4-4363-AB59-D2815B2EC6B3}" destId="{273D484A-3932-45BB-86BA-4316EBA69B4D}" srcOrd="1" destOrd="0" presId="urn:microsoft.com/office/officeart/2005/8/layout/orgChart1"/>
    <dgm:cxn modelId="{85D087F6-1207-4E85-B692-6C6A913E5ED0}" type="presOf" srcId="{68B5B0BD-E130-49FF-BEA2-5408301DA303}" destId="{8B9DB1D0-8F14-41B1-8E1D-A1326C491F36}" srcOrd="0" destOrd="0" presId="urn:microsoft.com/office/officeart/2005/8/layout/orgChart1"/>
    <dgm:cxn modelId="{F4162981-CDF7-444F-8FAC-43F3633B60AC}" type="presParOf" srcId="{EB762070-6408-4E93-87B9-0C6E82B67755}" destId="{0637CA19-7F37-4B9D-96B3-834964D09B3C}" srcOrd="0" destOrd="0" presId="urn:microsoft.com/office/officeart/2005/8/layout/orgChart1"/>
    <dgm:cxn modelId="{CAD5DF24-0548-4D2B-ACD0-4CD9AC5F1194}" type="presParOf" srcId="{0637CA19-7F37-4B9D-96B3-834964D09B3C}" destId="{E1938B53-0E97-484B-B943-74629D6E1A23}" srcOrd="0" destOrd="0" presId="urn:microsoft.com/office/officeart/2005/8/layout/orgChart1"/>
    <dgm:cxn modelId="{172D3148-11D2-414B-A058-72D5CA5A22C5}" type="presParOf" srcId="{E1938B53-0E97-484B-B943-74629D6E1A23}" destId="{AE529E78-6F7D-4216-B926-6A92755E1F3D}" srcOrd="0" destOrd="0" presId="urn:microsoft.com/office/officeart/2005/8/layout/orgChart1"/>
    <dgm:cxn modelId="{FF220B42-2176-4223-A799-807B769F98F6}" type="presParOf" srcId="{E1938B53-0E97-484B-B943-74629D6E1A23}" destId="{C47D4EBB-885A-4F60-B5A6-1E030F46344F}" srcOrd="1" destOrd="0" presId="urn:microsoft.com/office/officeart/2005/8/layout/orgChart1"/>
    <dgm:cxn modelId="{4504443B-FBB8-43B4-9308-5965E1927A51}" type="presParOf" srcId="{0637CA19-7F37-4B9D-96B3-834964D09B3C}" destId="{76846932-B342-4AE9-BD70-65C8A9D15AF2}" srcOrd="1" destOrd="0" presId="urn:microsoft.com/office/officeart/2005/8/layout/orgChart1"/>
    <dgm:cxn modelId="{ADA6BE99-F17B-41A4-B4DD-FA0C9A03A594}" type="presParOf" srcId="{76846932-B342-4AE9-BD70-65C8A9D15AF2}" destId="{38C3547F-9430-480C-A6FC-A1188C0AEF13}" srcOrd="0" destOrd="0" presId="urn:microsoft.com/office/officeart/2005/8/layout/orgChart1"/>
    <dgm:cxn modelId="{C84EB7D1-3C71-4B50-A67E-FA6331304A10}" type="presParOf" srcId="{76846932-B342-4AE9-BD70-65C8A9D15AF2}" destId="{4CA31D30-DCDF-4FE8-AD1E-8657267C8478}" srcOrd="1" destOrd="0" presId="urn:microsoft.com/office/officeart/2005/8/layout/orgChart1"/>
    <dgm:cxn modelId="{8444FD0F-6B5C-4C90-9854-87831CA0EC2F}" type="presParOf" srcId="{4CA31D30-DCDF-4FE8-AD1E-8657267C8478}" destId="{0522FDE3-F814-44B4-BB68-95A0CD1BE4F5}" srcOrd="0" destOrd="0" presId="urn:microsoft.com/office/officeart/2005/8/layout/orgChart1"/>
    <dgm:cxn modelId="{E2CF6802-5CFA-4F06-989A-2FFB3A9B97A0}" type="presParOf" srcId="{0522FDE3-F814-44B4-BB68-95A0CD1BE4F5}" destId="{3A55B518-8347-429D-ACDA-2F95BD57F38B}" srcOrd="0" destOrd="0" presId="urn:microsoft.com/office/officeart/2005/8/layout/orgChart1"/>
    <dgm:cxn modelId="{4D461AB9-5160-412C-8569-E06DD8CBC44E}" type="presParOf" srcId="{0522FDE3-F814-44B4-BB68-95A0CD1BE4F5}" destId="{A400417B-DCF8-4BFB-85F1-CB7B4042C1D1}" srcOrd="1" destOrd="0" presId="urn:microsoft.com/office/officeart/2005/8/layout/orgChart1"/>
    <dgm:cxn modelId="{1CA4A44D-8AF3-404D-888C-156998A5F20F}" type="presParOf" srcId="{4CA31D30-DCDF-4FE8-AD1E-8657267C8478}" destId="{530B1998-55CF-48E2-86A2-C1C86B101013}" srcOrd="1" destOrd="0" presId="urn:microsoft.com/office/officeart/2005/8/layout/orgChart1"/>
    <dgm:cxn modelId="{13A4A52A-07AE-4C63-9748-913D062DFF7D}" type="presParOf" srcId="{530B1998-55CF-48E2-86A2-C1C86B101013}" destId="{A2DC6352-6FAA-4ABA-93CC-93A3EE8EFEFA}" srcOrd="0" destOrd="0" presId="urn:microsoft.com/office/officeart/2005/8/layout/orgChart1"/>
    <dgm:cxn modelId="{94B5C5AB-E0E9-4768-A09C-08DF5ED68661}" type="presParOf" srcId="{530B1998-55CF-48E2-86A2-C1C86B101013}" destId="{8A9E1715-DB1F-49F7-B059-62A6C7231288}" srcOrd="1" destOrd="0" presId="urn:microsoft.com/office/officeart/2005/8/layout/orgChart1"/>
    <dgm:cxn modelId="{7B205982-DBBF-43A1-8532-CBDBB5A20F83}" type="presParOf" srcId="{8A9E1715-DB1F-49F7-B059-62A6C7231288}" destId="{E674A17D-FC5D-4D54-8577-571974AD09A2}" srcOrd="0" destOrd="0" presId="urn:microsoft.com/office/officeart/2005/8/layout/orgChart1"/>
    <dgm:cxn modelId="{77246496-F365-4472-863A-90471857AFAC}" type="presParOf" srcId="{E674A17D-FC5D-4D54-8577-571974AD09A2}" destId="{99F8F3A9-4040-403D-901E-13310863A328}" srcOrd="0" destOrd="0" presId="urn:microsoft.com/office/officeart/2005/8/layout/orgChart1"/>
    <dgm:cxn modelId="{2AFD6B82-3B59-4D5C-ADC9-17D8EE66AC02}" type="presParOf" srcId="{E674A17D-FC5D-4D54-8577-571974AD09A2}" destId="{868E8227-638F-46D7-9D1B-A8EAB0ADA4E2}" srcOrd="1" destOrd="0" presId="urn:microsoft.com/office/officeart/2005/8/layout/orgChart1"/>
    <dgm:cxn modelId="{D77E1FBB-6A6A-48C8-8586-623A7A9DE0B2}" type="presParOf" srcId="{8A9E1715-DB1F-49F7-B059-62A6C7231288}" destId="{A264F08A-DC29-41FC-8923-7B8CB3D03253}" srcOrd="1" destOrd="0" presId="urn:microsoft.com/office/officeart/2005/8/layout/orgChart1"/>
    <dgm:cxn modelId="{FA65D1BA-5990-44C3-9C4D-A667BE54FC61}" type="presParOf" srcId="{A264F08A-DC29-41FC-8923-7B8CB3D03253}" destId="{F8575391-D037-4853-BDA5-473C6E80DEAD}" srcOrd="0" destOrd="0" presId="urn:microsoft.com/office/officeart/2005/8/layout/orgChart1"/>
    <dgm:cxn modelId="{F30B9D55-37CD-4DDC-BA92-AEE164E47CC9}" type="presParOf" srcId="{A264F08A-DC29-41FC-8923-7B8CB3D03253}" destId="{1D7E2E75-E60C-46A5-B072-818EBDBDF476}" srcOrd="1" destOrd="0" presId="urn:microsoft.com/office/officeart/2005/8/layout/orgChart1"/>
    <dgm:cxn modelId="{DDA74431-FC90-4C34-9852-4B2D04350C28}" type="presParOf" srcId="{1D7E2E75-E60C-46A5-B072-818EBDBDF476}" destId="{E0B2EEA1-6E13-4EE9-BA59-532D81125AF7}" srcOrd="0" destOrd="0" presId="urn:microsoft.com/office/officeart/2005/8/layout/orgChart1"/>
    <dgm:cxn modelId="{E8FDE099-0236-44CF-8A9E-E8A54E723A84}" type="presParOf" srcId="{E0B2EEA1-6E13-4EE9-BA59-532D81125AF7}" destId="{E3347189-3527-4FE3-A808-37BA3D5B7CD3}" srcOrd="0" destOrd="0" presId="urn:microsoft.com/office/officeart/2005/8/layout/orgChart1"/>
    <dgm:cxn modelId="{AEE5B50C-F64C-469F-B316-D3DE085C1AA2}" type="presParOf" srcId="{E0B2EEA1-6E13-4EE9-BA59-532D81125AF7}" destId="{CA7E6DE3-09BB-4F35-80B2-55774763E5A1}" srcOrd="1" destOrd="0" presId="urn:microsoft.com/office/officeart/2005/8/layout/orgChart1"/>
    <dgm:cxn modelId="{162C6F87-B2D6-47AA-A4D3-713961997B23}" type="presParOf" srcId="{1D7E2E75-E60C-46A5-B072-818EBDBDF476}" destId="{F9064867-4967-4922-B581-E61D8A3940D9}" srcOrd="1" destOrd="0" presId="urn:microsoft.com/office/officeart/2005/8/layout/orgChart1"/>
    <dgm:cxn modelId="{8127AAFB-A391-4E36-B3CD-36DC0908A270}" type="presParOf" srcId="{1D7E2E75-E60C-46A5-B072-818EBDBDF476}" destId="{D9D0784D-5023-4DF3-8F56-4B20B358F364}" srcOrd="2" destOrd="0" presId="urn:microsoft.com/office/officeart/2005/8/layout/orgChart1"/>
    <dgm:cxn modelId="{636F2766-E00F-40F8-B630-E218BFE17762}" type="presParOf" srcId="{A264F08A-DC29-41FC-8923-7B8CB3D03253}" destId="{2345563B-020A-4783-9EA2-AE86A3B992AA}" srcOrd="2" destOrd="0" presId="urn:microsoft.com/office/officeart/2005/8/layout/orgChart1"/>
    <dgm:cxn modelId="{61CA6B0D-0AAD-41D7-842E-F0CD008D8907}" type="presParOf" srcId="{A264F08A-DC29-41FC-8923-7B8CB3D03253}" destId="{08E75578-6760-4E76-ABE6-B74F61A7DC12}" srcOrd="3" destOrd="0" presId="urn:microsoft.com/office/officeart/2005/8/layout/orgChart1"/>
    <dgm:cxn modelId="{02E76B31-8A35-448E-AB5A-37CF67A10FF6}" type="presParOf" srcId="{08E75578-6760-4E76-ABE6-B74F61A7DC12}" destId="{3F132334-2FA6-4A73-AAD3-9776E101B8A6}" srcOrd="0" destOrd="0" presId="urn:microsoft.com/office/officeart/2005/8/layout/orgChart1"/>
    <dgm:cxn modelId="{13556789-2481-4634-A8CA-4D3FC6ACBA68}" type="presParOf" srcId="{3F132334-2FA6-4A73-AAD3-9776E101B8A6}" destId="{C75863B6-4B89-4A68-986B-42B4FC2B86E5}" srcOrd="0" destOrd="0" presId="urn:microsoft.com/office/officeart/2005/8/layout/orgChart1"/>
    <dgm:cxn modelId="{C32913F4-06D8-4C3F-B404-230F3A2E1959}" type="presParOf" srcId="{3F132334-2FA6-4A73-AAD3-9776E101B8A6}" destId="{273D484A-3932-45BB-86BA-4316EBA69B4D}" srcOrd="1" destOrd="0" presId="urn:microsoft.com/office/officeart/2005/8/layout/orgChart1"/>
    <dgm:cxn modelId="{49C79727-C923-4930-A474-80FB04AD3D80}" type="presParOf" srcId="{08E75578-6760-4E76-ABE6-B74F61A7DC12}" destId="{24A4A732-5CBB-49E7-A0E8-726310BD18BB}" srcOrd="1" destOrd="0" presId="urn:microsoft.com/office/officeart/2005/8/layout/orgChart1"/>
    <dgm:cxn modelId="{78A1CA76-5EC1-40D7-B482-9C28109C0695}" type="presParOf" srcId="{08E75578-6760-4E76-ABE6-B74F61A7DC12}" destId="{D667F98E-87A3-4D83-8CD0-FA05C8416E1E}" srcOrd="2" destOrd="0" presId="urn:microsoft.com/office/officeart/2005/8/layout/orgChart1"/>
    <dgm:cxn modelId="{31B281E4-A2D9-4EDF-BA20-54F1F30218F1}" type="presParOf" srcId="{A264F08A-DC29-41FC-8923-7B8CB3D03253}" destId="{BA1A6015-5E14-4B27-9BD6-96CEB4A53CEC}" srcOrd="4" destOrd="0" presId="urn:microsoft.com/office/officeart/2005/8/layout/orgChart1"/>
    <dgm:cxn modelId="{0F5492DC-1FCC-446D-AEAE-EC52B98AC4EB}" type="presParOf" srcId="{A264F08A-DC29-41FC-8923-7B8CB3D03253}" destId="{B8609B38-C63A-4772-B89D-C4DC819E6828}" srcOrd="5" destOrd="0" presId="urn:microsoft.com/office/officeart/2005/8/layout/orgChart1"/>
    <dgm:cxn modelId="{B1A07CBA-0E60-4699-ACF2-5DCC345FCE24}" type="presParOf" srcId="{B8609B38-C63A-4772-B89D-C4DC819E6828}" destId="{DCE19451-F230-41DE-AAC1-B5232B5F4E4C}" srcOrd="0" destOrd="0" presId="urn:microsoft.com/office/officeart/2005/8/layout/orgChart1"/>
    <dgm:cxn modelId="{7B9032CB-EAF4-46B0-A5D4-EE28547E711B}" type="presParOf" srcId="{DCE19451-F230-41DE-AAC1-B5232B5F4E4C}" destId="{8B9DB1D0-8F14-41B1-8E1D-A1326C491F36}" srcOrd="0" destOrd="0" presId="urn:microsoft.com/office/officeart/2005/8/layout/orgChart1"/>
    <dgm:cxn modelId="{12283D0A-FF07-4BD5-B972-76E61D43CEFD}" type="presParOf" srcId="{DCE19451-F230-41DE-AAC1-B5232B5F4E4C}" destId="{5BB098C4-BFD9-4AB2-A002-D757B989BCDF}" srcOrd="1" destOrd="0" presId="urn:microsoft.com/office/officeart/2005/8/layout/orgChart1"/>
    <dgm:cxn modelId="{D3C6BABA-3BDF-4B8B-BA69-A1CDCC7ABE8A}" type="presParOf" srcId="{B8609B38-C63A-4772-B89D-C4DC819E6828}" destId="{4E5C8FF6-08D3-4A65-B2EE-E1F5847D2DA3}" srcOrd="1" destOrd="0" presId="urn:microsoft.com/office/officeart/2005/8/layout/orgChart1"/>
    <dgm:cxn modelId="{9ED44FBA-EE7A-432F-B3EC-61EA6A414411}" type="presParOf" srcId="{B8609B38-C63A-4772-B89D-C4DC819E6828}" destId="{A3266C0D-60AA-430D-BD4A-BD47F90D1919}" srcOrd="2" destOrd="0" presId="urn:microsoft.com/office/officeart/2005/8/layout/orgChart1"/>
    <dgm:cxn modelId="{F3BE204C-018B-4F2F-811E-7A7B3416B2A1}" type="presParOf" srcId="{8A9E1715-DB1F-49F7-B059-62A6C7231288}" destId="{59479456-DD34-4F96-80BA-C96E7AE79B9F}" srcOrd="2" destOrd="0" presId="urn:microsoft.com/office/officeart/2005/8/layout/orgChart1"/>
    <dgm:cxn modelId="{F0982CE6-795C-42E8-8FE2-4765B7D7F823}" type="presParOf" srcId="{4CA31D30-DCDF-4FE8-AD1E-8657267C8478}" destId="{AD82AA15-5EFB-4A17-AEE3-44F8FD505AFC}" srcOrd="2" destOrd="0" presId="urn:microsoft.com/office/officeart/2005/8/layout/orgChart1"/>
    <dgm:cxn modelId="{038412D0-F4B1-4ECC-A89A-1931C9CD7AAE}" type="presParOf" srcId="{0637CA19-7F37-4B9D-96B3-834964D09B3C}" destId="{9781582D-DBFE-4EF9-9D93-64D789956CD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3F1F32-5B3E-4D74-9E19-00183FB484B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0B3CF8F-44E2-4868-B599-377ED7B7A667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Locality Director </a:t>
          </a:r>
        </a:p>
      </dgm:t>
    </dgm:pt>
    <dgm:pt modelId="{4B5FAE25-7DF1-441F-B75F-74A623854867}" type="parTrans" cxnId="{B6F489D1-8AB4-49EB-A9A1-F2F72480A704}">
      <dgm:prSet/>
      <dgm:spPr/>
      <dgm:t>
        <a:bodyPr/>
        <a:lstStyle/>
        <a:p>
          <a:endParaRPr lang="en-GB"/>
        </a:p>
      </dgm:t>
    </dgm:pt>
    <dgm:pt modelId="{0095FB33-A749-4050-89B9-866AC4466102}" type="sibTrans" cxnId="{B6F489D1-8AB4-49EB-A9A1-F2F72480A704}">
      <dgm:prSet/>
      <dgm:spPr/>
      <dgm:t>
        <a:bodyPr/>
        <a:lstStyle/>
        <a:p>
          <a:endParaRPr lang="en-GB"/>
        </a:p>
      </dgm:t>
    </dgm:pt>
    <dgm:pt modelId="{6B39EE72-802F-4466-9112-E968B6EA874B}" type="asst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Team Administrator </a:t>
          </a:r>
        </a:p>
      </dgm:t>
    </dgm:pt>
    <dgm:pt modelId="{A5179DF3-0BBF-4CD9-B4F1-CDA8AE8D5B6C}" type="parTrans" cxnId="{FBB9A823-C796-4A91-9D9B-763206E8EE9E}">
      <dgm:prSet/>
      <dgm:spPr/>
      <dgm:t>
        <a:bodyPr/>
        <a:lstStyle/>
        <a:p>
          <a:endParaRPr lang="en-GB"/>
        </a:p>
      </dgm:t>
    </dgm:pt>
    <dgm:pt modelId="{510FC9EC-16A0-4377-9525-6C3900DE1617}" type="sibTrans" cxnId="{FBB9A823-C796-4A91-9D9B-763206E8EE9E}">
      <dgm:prSet/>
      <dgm:spPr/>
      <dgm:t>
        <a:bodyPr/>
        <a:lstStyle/>
        <a:p>
          <a:endParaRPr lang="en-GB"/>
        </a:p>
      </dgm:t>
    </dgm:pt>
    <dgm:pt modelId="{CCC9EEA7-2BB7-4120-8D95-26FBD98C572F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Deputy Locality Director  </a:t>
          </a:r>
        </a:p>
      </dgm:t>
    </dgm:pt>
    <dgm:pt modelId="{242EE679-BCDC-4BAE-BC2D-CE439902F3B4}" type="parTrans" cxnId="{F788D9DB-FC5B-4CF6-ABAA-181F7FCDB6E4}">
      <dgm:prSet/>
      <dgm:spPr/>
      <dgm:t>
        <a:bodyPr/>
        <a:lstStyle/>
        <a:p>
          <a:endParaRPr lang="en-GB"/>
        </a:p>
      </dgm:t>
    </dgm:pt>
    <dgm:pt modelId="{BD16C8CB-E074-4819-AE51-F07A3E6955E4}" type="sibTrans" cxnId="{F788D9DB-FC5B-4CF6-ABAA-181F7FCDB6E4}">
      <dgm:prSet/>
      <dgm:spPr/>
      <dgm:t>
        <a:bodyPr/>
        <a:lstStyle/>
        <a:p>
          <a:endParaRPr lang="en-GB"/>
        </a:p>
      </dgm:t>
    </dgm:pt>
    <dgm:pt modelId="{95239130-2533-4BD9-BC32-FB5026135966}" type="asst">
      <dgm:prSet phldrT="[Text]"/>
      <dgm:spPr/>
      <dgm:t>
        <a:bodyPr/>
        <a:lstStyle/>
        <a:p>
          <a:br>
            <a:rPr lang="en-GB" dirty="0">
              <a:solidFill>
                <a:schemeClr val="bg1"/>
              </a:solidFill>
            </a:rPr>
          </a:br>
          <a:r>
            <a:rPr lang="en-GB" dirty="0">
              <a:solidFill>
                <a:schemeClr val="bg1"/>
              </a:solidFill>
            </a:rPr>
            <a:t>Team Administrator </a:t>
          </a:r>
        </a:p>
      </dgm:t>
    </dgm:pt>
    <dgm:pt modelId="{2F8BAD27-3F8F-4067-A69B-B944D7465995}" type="parTrans" cxnId="{243ADAD4-0B4E-499A-B812-0C2B9FF7BAD2}">
      <dgm:prSet/>
      <dgm:spPr/>
      <dgm:t>
        <a:bodyPr/>
        <a:lstStyle/>
        <a:p>
          <a:endParaRPr lang="en-GB"/>
        </a:p>
      </dgm:t>
    </dgm:pt>
    <dgm:pt modelId="{CFC84DEC-CB66-4657-8260-00AA4CD87F0A}" type="sibTrans" cxnId="{243ADAD4-0B4E-499A-B812-0C2B9FF7BAD2}">
      <dgm:prSet/>
      <dgm:spPr/>
      <dgm:t>
        <a:bodyPr/>
        <a:lstStyle/>
        <a:p>
          <a:endParaRPr lang="en-GB"/>
        </a:p>
      </dgm:t>
    </dgm:pt>
    <dgm:pt modelId="{3A636F9A-F15D-454F-8F4A-9705D53930BA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PCN Development Manager </a:t>
          </a:r>
        </a:p>
      </dgm:t>
    </dgm:pt>
    <dgm:pt modelId="{7FFFC165-F675-4151-A2EA-949644203FB9}" type="parTrans" cxnId="{F16DDD57-BE5A-4830-9CD9-3CF17CAB2C79}">
      <dgm:prSet/>
      <dgm:spPr/>
      <dgm:t>
        <a:bodyPr/>
        <a:lstStyle/>
        <a:p>
          <a:endParaRPr lang="en-GB"/>
        </a:p>
      </dgm:t>
    </dgm:pt>
    <dgm:pt modelId="{C70757FD-E6C3-4D89-A357-4FB6753E6877}" type="sibTrans" cxnId="{F16DDD57-BE5A-4830-9CD9-3CF17CAB2C79}">
      <dgm:prSet/>
      <dgm:spPr/>
      <dgm:t>
        <a:bodyPr/>
        <a:lstStyle/>
        <a:p>
          <a:endParaRPr lang="en-GB"/>
        </a:p>
      </dgm:t>
    </dgm:pt>
    <dgm:pt modelId="{379526C4-4880-43AA-857A-2CF56975B1BC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PCN Development Manager </a:t>
          </a:r>
        </a:p>
      </dgm:t>
    </dgm:pt>
    <dgm:pt modelId="{04ADE5C4-F86A-4588-8A91-983781C0418D}" type="parTrans" cxnId="{152C2F28-E3DC-42CD-AC0B-32FE413D3BCE}">
      <dgm:prSet/>
      <dgm:spPr/>
      <dgm:t>
        <a:bodyPr/>
        <a:lstStyle/>
        <a:p>
          <a:endParaRPr lang="en-GB"/>
        </a:p>
      </dgm:t>
    </dgm:pt>
    <dgm:pt modelId="{6121D223-539C-492E-B0A4-8B863B70C616}" type="sibTrans" cxnId="{152C2F28-E3DC-42CD-AC0B-32FE413D3BCE}">
      <dgm:prSet/>
      <dgm:spPr/>
      <dgm:t>
        <a:bodyPr/>
        <a:lstStyle/>
        <a:p>
          <a:endParaRPr lang="en-GB"/>
        </a:p>
      </dgm:t>
    </dgm:pt>
    <dgm:pt modelId="{648592CE-48DA-4A2D-B02F-ACF72F528001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Deputy Locality Director </a:t>
          </a:r>
        </a:p>
      </dgm:t>
    </dgm:pt>
    <dgm:pt modelId="{DBACC9F4-B763-4EA3-9CE9-CC447B6B0EA8}" type="parTrans" cxnId="{F7CC0B0F-7CEB-45F9-95A3-C99B1300C7D1}">
      <dgm:prSet/>
      <dgm:spPr/>
      <dgm:t>
        <a:bodyPr/>
        <a:lstStyle/>
        <a:p>
          <a:endParaRPr lang="en-GB"/>
        </a:p>
      </dgm:t>
    </dgm:pt>
    <dgm:pt modelId="{97B81E36-BC20-4641-8CF1-E4741F6A92A0}" type="sibTrans" cxnId="{F7CC0B0F-7CEB-45F9-95A3-C99B1300C7D1}">
      <dgm:prSet/>
      <dgm:spPr/>
      <dgm:t>
        <a:bodyPr/>
        <a:lstStyle/>
        <a:p>
          <a:endParaRPr lang="en-GB"/>
        </a:p>
      </dgm:t>
    </dgm:pt>
    <dgm:pt modelId="{BDEEC787-27C7-4A70-9CA2-03C8B2E979DB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Senior Service Transformation Manager </a:t>
          </a:r>
        </a:p>
      </dgm:t>
    </dgm:pt>
    <dgm:pt modelId="{848611F1-4BD4-4732-BB2E-B8DF852C5CE3}" type="parTrans" cxnId="{F1FA0CF0-771E-4F4B-AB02-86B52B973DCF}">
      <dgm:prSet/>
      <dgm:spPr/>
      <dgm:t>
        <a:bodyPr/>
        <a:lstStyle/>
        <a:p>
          <a:endParaRPr lang="en-GB"/>
        </a:p>
      </dgm:t>
    </dgm:pt>
    <dgm:pt modelId="{5961B91F-09F8-4947-B917-14F78083A6D1}" type="sibTrans" cxnId="{F1FA0CF0-771E-4F4B-AB02-86B52B973DCF}">
      <dgm:prSet/>
      <dgm:spPr/>
      <dgm:t>
        <a:bodyPr/>
        <a:lstStyle/>
        <a:p>
          <a:endParaRPr lang="en-GB"/>
        </a:p>
      </dgm:t>
    </dgm:pt>
    <dgm:pt modelId="{CF08385D-DD8E-40F3-8A2B-C6DFEB43EC22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Vacancy</a:t>
          </a:r>
          <a:br>
            <a:rPr lang="en-GB" dirty="0">
              <a:solidFill>
                <a:srgbClr val="FF0000"/>
              </a:solidFill>
            </a:rPr>
          </a:br>
          <a:r>
            <a:rPr lang="en-GB" dirty="0">
              <a:solidFill>
                <a:srgbClr val="FF0000"/>
              </a:solidFill>
            </a:rPr>
            <a:t>PCN Development Manager </a:t>
          </a:r>
        </a:p>
      </dgm:t>
    </dgm:pt>
    <dgm:pt modelId="{268849B6-29C1-44D4-A870-C3F258F79591}" type="parTrans" cxnId="{8A5898E0-E775-4DE1-A334-2785FD1E55B8}">
      <dgm:prSet/>
      <dgm:spPr/>
      <dgm:t>
        <a:bodyPr/>
        <a:lstStyle/>
        <a:p>
          <a:endParaRPr lang="en-GB"/>
        </a:p>
      </dgm:t>
    </dgm:pt>
    <dgm:pt modelId="{587EB270-0A5D-480E-A5A5-BF9ED6FBAEE7}" type="sibTrans" cxnId="{8A5898E0-E775-4DE1-A334-2785FD1E55B8}">
      <dgm:prSet/>
      <dgm:spPr/>
      <dgm:t>
        <a:bodyPr/>
        <a:lstStyle/>
        <a:p>
          <a:endParaRPr lang="en-GB"/>
        </a:p>
      </dgm:t>
    </dgm:pt>
    <dgm:pt modelId="{E7732A2B-D244-4BF1-88DA-D420D96A2AD3}">
      <dgm:prSet phldrT="[Text]"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Service Transformation Officer </a:t>
          </a:r>
        </a:p>
      </dgm:t>
    </dgm:pt>
    <dgm:pt modelId="{AA4D5418-B106-4CEE-B1C3-F2723989AC83}" type="parTrans" cxnId="{6F04DA7E-2151-48C0-A73A-8462EBE9C026}">
      <dgm:prSet/>
      <dgm:spPr/>
      <dgm:t>
        <a:bodyPr/>
        <a:lstStyle/>
        <a:p>
          <a:endParaRPr lang="en-GB"/>
        </a:p>
      </dgm:t>
    </dgm:pt>
    <dgm:pt modelId="{EEFD9E77-D5DF-4593-AF69-D283F2C3B1CA}" type="sibTrans" cxnId="{6F04DA7E-2151-48C0-A73A-8462EBE9C026}">
      <dgm:prSet/>
      <dgm:spPr/>
      <dgm:t>
        <a:bodyPr/>
        <a:lstStyle/>
        <a:p>
          <a:endParaRPr lang="en-GB"/>
        </a:p>
      </dgm:t>
    </dgm:pt>
    <dgm:pt modelId="{E6BA2F81-0270-4841-B771-C83D335716CB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PCN Development Manager</a:t>
          </a:r>
        </a:p>
      </dgm:t>
    </dgm:pt>
    <dgm:pt modelId="{FBA06957-F96F-41BD-8C1C-F1F9BA32DF93}" type="parTrans" cxnId="{A01A4646-30D9-4804-A7BB-E9834C720B94}">
      <dgm:prSet/>
      <dgm:spPr/>
      <dgm:t>
        <a:bodyPr/>
        <a:lstStyle/>
        <a:p>
          <a:endParaRPr lang="en-GB"/>
        </a:p>
      </dgm:t>
    </dgm:pt>
    <dgm:pt modelId="{28E65A28-14FD-4DAC-BFA8-2E6D5E6BDC09}" type="sibTrans" cxnId="{A01A4646-30D9-4804-A7BB-E9834C720B94}">
      <dgm:prSet/>
      <dgm:spPr/>
      <dgm:t>
        <a:bodyPr/>
        <a:lstStyle/>
        <a:p>
          <a:endParaRPr lang="en-GB"/>
        </a:p>
      </dgm:t>
    </dgm:pt>
    <dgm:pt modelId="{69C72949-2319-4A41-A564-D629BD872E0D}">
      <dgm:prSet phldrT="[Text]"/>
      <dgm:spPr/>
      <dgm:t>
        <a:bodyPr/>
        <a:lstStyle/>
        <a:p>
          <a:br>
            <a:rPr lang="en-GB" dirty="0">
              <a:solidFill>
                <a:srgbClr val="FFFFFF"/>
              </a:solidFill>
            </a:rPr>
          </a:br>
          <a:r>
            <a:rPr lang="en-GB" dirty="0">
              <a:solidFill>
                <a:srgbClr val="FFFFFF"/>
              </a:solidFill>
            </a:rPr>
            <a:t>Service Transformation Coordinator </a:t>
          </a:r>
        </a:p>
      </dgm:t>
    </dgm:pt>
    <dgm:pt modelId="{519808CC-B6F7-4105-9590-B9BE27D0C41D}" type="parTrans" cxnId="{9E16A334-E9B1-4000-A0D3-80CC8F3F5659}">
      <dgm:prSet/>
      <dgm:spPr/>
      <dgm:t>
        <a:bodyPr/>
        <a:lstStyle/>
        <a:p>
          <a:endParaRPr lang="en-GB"/>
        </a:p>
      </dgm:t>
    </dgm:pt>
    <dgm:pt modelId="{4BD29F70-ABED-40E4-95C9-D73FF3C141DF}" type="sibTrans" cxnId="{9E16A334-E9B1-4000-A0D3-80CC8F3F5659}">
      <dgm:prSet/>
      <dgm:spPr/>
      <dgm:t>
        <a:bodyPr/>
        <a:lstStyle/>
        <a:p>
          <a:endParaRPr lang="en-GB"/>
        </a:p>
      </dgm:t>
    </dgm:pt>
    <dgm:pt modelId="{7319ED91-F3AB-491C-8AF6-CD9BDE8D2044}">
      <dgm:prSet phldrT="[Text]"/>
      <dgm:spPr/>
      <dgm:t>
        <a:bodyPr/>
        <a:lstStyle/>
        <a:p>
          <a:br>
            <a:rPr lang="en-GB" dirty="0">
              <a:solidFill>
                <a:schemeClr val="bg1"/>
              </a:solidFill>
            </a:rPr>
          </a:br>
          <a:r>
            <a:rPr lang="en-GB" dirty="0">
              <a:solidFill>
                <a:schemeClr val="bg1"/>
              </a:solidFill>
            </a:rPr>
            <a:t>Head of Service Transformation </a:t>
          </a:r>
        </a:p>
      </dgm:t>
    </dgm:pt>
    <dgm:pt modelId="{17095F4C-BDC7-4E6B-ACE9-A6EFA8794D64}" type="parTrans" cxnId="{8A66A01D-31ED-46E9-8CB1-C051477BC4AA}">
      <dgm:prSet/>
      <dgm:spPr/>
      <dgm:t>
        <a:bodyPr/>
        <a:lstStyle/>
        <a:p>
          <a:endParaRPr lang="en-GB"/>
        </a:p>
      </dgm:t>
    </dgm:pt>
    <dgm:pt modelId="{D8F16065-2C45-47C1-B282-5574047B5327}" type="sibTrans" cxnId="{8A66A01D-31ED-46E9-8CB1-C051477BC4AA}">
      <dgm:prSet/>
      <dgm:spPr/>
      <dgm:t>
        <a:bodyPr/>
        <a:lstStyle/>
        <a:p>
          <a:endParaRPr lang="en-GB"/>
        </a:p>
      </dgm:t>
    </dgm:pt>
    <dgm:pt modelId="{AD3C3EAF-BBF0-4F6A-B18F-8A09CBA2CAAE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Service Transformation Officer</a:t>
          </a:r>
        </a:p>
      </dgm:t>
    </dgm:pt>
    <dgm:pt modelId="{E2402166-8235-4879-872E-D7545C05A3BC}" type="parTrans" cxnId="{39ECE932-E0CA-4856-A79D-71C4444B61E6}">
      <dgm:prSet/>
      <dgm:spPr/>
      <dgm:t>
        <a:bodyPr/>
        <a:lstStyle/>
        <a:p>
          <a:endParaRPr lang="en-GB"/>
        </a:p>
      </dgm:t>
    </dgm:pt>
    <dgm:pt modelId="{4D8D0443-F481-4B06-A756-953C6230BD06}" type="sibTrans" cxnId="{39ECE932-E0CA-4856-A79D-71C4444B61E6}">
      <dgm:prSet/>
      <dgm:spPr/>
      <dgm:t>
        <a:bodyPr/>
        <a:lstStyle/>
        <a:p>
          <a:endParaRPr lang="en-GB"/>
        </a:p>
      </dgm:t>
    </dgm:pt>
    <dgm:pt modelId="{4F117207-CA19-415E-846D-AE2BEAC07F3B}">
      <dgm:prSet phldrT="[Text]"/>
      <dgm:spPr/>
      <dgm:t>
        <a:bodyPr/>
        <a:lstStyle/>
        <a:p>
          <a:br>
            <a:rPr lang="en-GB" dirty="0">
              <a:solidFill>
                <a:srgbClr val="FFFFFF"/>
              </a:solidFill>
            </a:rPr>
          </a:br>
          <a:r>
            <a:rPr lang="en-GB" dirty="0">
              <a:solidFill>
                <a:srgbClr val="FFFFFF"/>
              </a:solidFill>
            </a:rPr>
            <a:t>Service Transformation Officer </a:t>
          </a:r>
        </a:p>
      </dgm:t>
    </dgm:pt>
    <dgm:pt modelId="{BFFAD1E4-67F5-4380-AE19-01F591299331}" type="parTrans" cxnId="{3F9CECFD-DD8D-4DEA-8C95-6599C591E29F}">
      <dgm:prSet/>
      <dgm:spPr/>
      <dgm:t>
        <a:bodyPr/>
        <a:lstStyle/>
        <a:p>
          <a:endParaRPr lang="en-GB"/>
        </a:p>
      </dgm:t>
    </dgm:pt>
    <dgm:pt modelId="{0A57C04D-241F-40A3-9FA4-B5F491FB0FF6}" type="sibTrans" cxnId="{3F9CECFD-DD8D-4DEA-8C95-6599C591E29F}">
      <dgm:prSet/>
      <dgm:spPr/>
      <dgm:t>
        <a:bodyPr/>
        <a:lstStyle/>
        <a:p>
          <a:endParaRPr lang="en-GB"/>
        </a:p>
      </dgm:t>
    </dgm:pt>
    <dgm:pt modelId="{37B84D81-B377-4B3F-9423-417BBFAC5845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Vacancy</a:t>
          </a:r>
          <a:br>
            <a:rPr lang="en-GB" dirty="0">
              <a:solidFill>
                <a:srgbClr val="FF0000"/>
              </a:solidFill>
            </a:rPr>
          </a:br>
          <a:r>
            <a:rPr lang="en-GB" dirty="0">
              <a:solidFill>
                <a:srgbClr val="FF0000"/>
              </a:solidFill>
            </a:rPr>
            <a:t>PCN Development Manager </a:t>
          </a:r>
        </a:p>
      </dgm:t>
    </dgm:pt>
    <dgm:pt modelId="{FF009814-A0BB-42F5-8016-F995B33C9E29}" type="parTrans" cxnId="{84BF94F2-11B0-42F7-B1F3-AA01E711DCBF}">
      <dgm:prSet/>
      <dgm:spPr/>
      <dgm:t>
        <a:bodyPr/>
        <a:lstStyle/>
        <a:p>
          <a:endParaRPr lang="en-GB"/>
        </a:p>
      </dgm:t>
    </dgm:pt>
    <dgm:pt modelId="{5E68792F-D270-49E6-A2EB-CA4661DE6E59}" type="sibTrans" cxnId="{84BF94F2-11B0-42F7-B1F3-AA01E711DCBF}">
      <dgm:prSet/>
      <dgm:spPr/>
      <dgm:t>
        <a:bodyPr/>
        <a:lstStyle/>
        <a:p>
          <a:endParaRPr lang="en-GB"/>
        </a:p>
      </dgm:t>
    </dgm:pt>
    <dgm:pt modelId="{73F396C2-5BDF-46F6-8095-7D488887684E}">
      <dgm:prSet phldrT="[Text]"/>
      <dgm:spPr/>
      <dgm:t>
        <a:bodyPr/>
        <a:lstStyle/>
        <a:p>
          <a:pPr algn="ctr"/>
          <a:br>
            <a:rPr lang="en-GB" dirty="0">
              <a:solidFill>
                <a:schemeClr val="bg1"/>
              </a:solidFill>
            </a:rPr>
          </a:br>
          <a:r>
            <a:rPr lang="en-GB" dirty="0">
              <a:solidFill>
                <a:schemeClr val="bg1"/>
              </a:solidFill>
            </a:rPr>
            <a:t>PCN Development Manager </a:t>
          </a:r>
        </a:p>
      </dgm:t>
    </dgm:pt>
    <dgm:pt modelId="{2CC6B795-028D-4D10-B314-1DF023DE2FC5}" type="parTrans" cxnId="{BDFC85F5-F7D1-4D84-9AB3-446E272630AF}">
      <dgm:prSet/>
      <dgm:spPr/>
      <dgm:t>
        <a:bodyPr/>
        <a:lstStyle/>
        <a:p>
          <a:endParaRPr lang="en-GB"/>
        </a:p>
      </dgm:t>
    </dgm:pt>
    <dgm:pt modelId="{A6F28296-745B-4367-9CD9-AAB78CFD662B}" type="sibTrans" cxnId="{BDFC85F5-F7D1-4D84-9AB3-446E272630AF}">
      <dgm:prSet/>
      <dgm:spPr/>
      <dgm:t>
        <a:bodyPr/>
        <a:lstStyle/>
        <a:p>
          <a:endParaRPr lang="en-GB"/>
        </a:p>
      </dgm:t>
    </dgm:pt>
    <dgm:pt modelId="{CC2ADCD5-CD71-49A6-B7F5-B2DA18A84BF7}" type="pres">
      <dgm:prSet presAssocID="{D33F1F32-5B3E-4D74-9E19-00183FB484B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5094C99-EFC1-4ECE-96D5-CC142C0FC184}" type="pres">
      <dgm:prSet presAssocID="{70B3CF8F-44E2-4868-B599-377ED7B7A667}" presName="hierRoot1" presStyleCnt="0">
        <dgm:presLayoutVars>
          <dgm:hierBranch/>
        </dgm:presLayoutVars>
      </dgm:prSet>
      <dgm:spPr/>
    </dgm:pt>
    <dgm:pt modelId="{866CBF69-0EFE-4DE9-A023-556A861A6688}" type="pres">
      <dgm:prSet presAssocID="{70B3CF8F-44E2-4868-B599-377ED7B7A667}" presName="rootComposite1" presStyleCnt="0"/>
      <dgm:spPr/>
    </dgm:pt>
    <dgm:pt modelId="{E6AB1397-0396-499A-B117-C9E10E2BE428}" type="pres">
      <dgm:prSet presAssocID="{70B3CF8F-44E2-4868-B599-377ED7B7A667}" presName="rootText1" presStyleLbl="node0" presStyleIdx="0" presStyleCnt="1">
        <dgm:presLayoutVars>
          <dgm:chPref val="3"/>
        </dgm:presLayoutVars>
      </dgm:prSet>
      <dgm:spPr/>
    </dgm:pt>
    <dgm:pt modelId="{2618A30E-6300-4C26-B5EA-921A66DDC0B3}" type="pres">
      <dgm:prSet presAssocID="{70B3CF8F-44E2-4868-B599-377ED7B7A667}" presName="rootConnector1" presStyleLbl="node1" presStyleIdx="0" presStyleCnt="0"/>
      <dgm:spPr/>
    </dgm:pt>
    <dgm:pt modelId="{7CFD4A62-E81A-4AED-8BE3-D504319E134D}" type="pres">
      <dgm:prSet presAssocID="{70B3CF8F-44E2-4868-B599-377ED7B7A667}" presName="hierChild2" presStyleCnt="0"/>
      <dgm:spPr/>
    </dgm:pt>
    <dgm:pt modelId="{54D59C44-04B5-49C2-81B6-99B768078724}" type="pres">
      <dgm:prSet presAssocID="{242EE679-BCDC-4BAE-BC2D-CE439902F3B4}" presName="Name35" presStyleLbl="parChTrans1D2" presStyleIdx="0" presStyleCnt="4"/>
      <dgm:spPr/>
    </dgm:pt>
    <dgm:pt modelId="{07AA4F19-2349-42CB-AF4A-B216A09FCBE2}" type="pres">
      <dgm:prSet presAssocID="{CCC9EEA7-2BB7-4120-8D95-26FBD98C572F}" presName="hierRoot2" presStyleCnt="0">
        <dgm:presLayoutVars>
          <dgm:hierBranch/>
        </dgm:presLayoutVars>
      </dgm:prSet>
      <dgm:spPr/>
    </dgm:pt>
    <dgm:pt modelId="{FDB3FEAF-E52D-4560-BEC1-F96EB665443E}" type="pres">
      <dgm:prSet presAssocID="{CCC9EEA7-2BB7-4120-8D95-26FBD98C572F}" presName="rootComposite" presStyleCnt="0"/>
      <dgm:spPr/>
    </dgm:pt>
    <dgm:pt modelId="{D87605BC-361F-4B06-90D4-8EA371D9AFDB}" type="pres">
      <dgm:prSet presAssocID="{CCC9EEA7-2BB7-4120-8D95-26FBD98C572F}" presName="rootText" presStyleLbl="node2" presStyleIdx="0" presStyleCnt="2">
        <dgm:presLayoutVars>
          <dgm:chPref val="3"/>
        </dgm:presLayoutVars>
      </dgm:prSet>
      <dgm:spPr/>
    </dgm:pt>
    <dgm:pt modelId="{72082151-8331-4AF6-8DE7-7C2FFB198838}" type="pres">
      <dgm:prSet presAssocID="{CCC9EEA7-2BB7-4120-8D95-26FBD98C572F}" presName="rootConnector" presStyleLbl="node2" presStyleIdx="0" presStyleCnt="2"/>
      <dgm:spPr/>
    </dgm:pt>
    <dgm:pt modelId="{3C0E0B07-AE31-4FF4-A4F8-9AF815CA725A}" type="pres">
      <dgm:prSet presAssocID="{CCC9EEA7-2BB7-4120-8D95-26FBD98C572F}" presName="hierChild4" presStyleCnt="0"/>
      <dgm:spPr/>
    </dgm:pt>
    <dgm:pt modelId="{13F6C4EC-63F2-49EB-8646-E67B58EB1D40}" type="pres">
      <dgm:prSet presAssocID="{7FFFC165-F675-4151-A2EA-949644203FB9}" presName="Name35" presStyleLbl="parChTrans1D3" presStyleIdx="0" presStyleCnt="8"/>
      <dgm:spPr/>
    </dgm:pt>
    <dgm:pt modelId="{85074826-1571-4EA3-914A-23522412CD79}" type="pres">
      <dgm:prSet presAssocID="{3A636F9A-F15D-454F-8F4A-9705D53930BA}" presName="hierRoot2" presStyleCnt="0">
        <dgm:presLayoutVars>
          <dgm:hierBranch val="init"/>
        </dgm:presLayoutVars>
      </dgm:prSet>
      <dgm:spPr/>
    </dgm:pt>
    <dgm:pt modelId="{361F88B9-A4BC-4AF5-B815-0E9C6AF80ECE}" type="pres">
      <dgm:prSet presAssocID="{3A636F9A-F15D-454F-8F4A-9705D53930BA}" presName="rootComposite" presStyleCnt="0"/>
      <dgm:spPr/>
    </dgm:pt>
    <dgm:pt modelId="{229F0BA5-DAD2-44B0-B338-C56CB7BA3AF2}" type="pres">
      <dgm:prSet presAssocID="{3A636F9A-F15D-454F-8F4A-9705D53930BA}" presName="rootText" presStyleLbl="node3" presStyleIdx="0" presStyleCnt="8">
        <dgm:presLayoutVars>
          <dgm:chPref val="3"/>
        </dgm:presLayoutVars>
      </dgm:prSet>
      <dgm:spPr/>
    </dgm:pt>
    <dgm:pt modelId="{F69ADA1B-CEF7-416D-BA82-CE8507391654}" type="pres">
      <dgm:prSet presAssocID="{3A636F9A-F15D-454F-8F4A-9705D53930BA}" presName="rootConnector" presStyleLbl="node3" presStyleIdx="0" presStyleCnt="8"/>
      <dgm:spPr/>
    </dgm:pt>
    <dgm:pt modelId="{86909FC3-838D-49C7-88FF-0CC27E72727C}" type="pres">
      <dgm:prSet presAssocID="{3A636F9A-F15D-454F-8F4A-9705D53930BA}" presName="hierChild4" presStyleCnt="0"/>
      <dgm:spPr/>
    </dgm:pt>
    <dgm:pt modelId="{B5E42DA4-215B-4CAC-A32B-7F860F4A3D2B}" type="pres">
      <dgm:prSet presAssocID="{3A636F9A-F15D-454F-8F4A-9705D53930BA}" presName="hierChild5" presStyleCnt="0"/>
      <dgm:spPr/>
    </dgm:pt>
    <dgm:pt modelId="{8EA516F3-460B-4E2C-91BD-638982B86951}" type="pres">
      <dgm:prSet presAssocID="{04ADE5C4-F86A-4588-8A91-983781C0418D}" presName="Name35" presStyleLbl="parChTrans1D3" presStyleIdx="1" presStyleCnt="8"/>
      <dgm:spPr/>
    </dgm:pt>
    <dgm:pt modelId="{F9AB8EC2-1E3F-4258-B673-020E98DC7A7C}" type="pres">
      <dgm:prSet presAssocID="{379526C4-4880-43AA-857A-2CF56975B1BC}" presName="hierRoot2" presStyleCnt="0">
        <dgm:presLayoutVars>
          <dgm:hierBranch val="init"/>
        </dgm:presLayoutVars>
      </dgm:prSet>
      <dgm:spPr/>
    </dgm:pt>
    <dgm:pt modelId="{D2385898-BE7D-4F2D-ADF2-5145E653B12B}" type="pres">
      <dgm:prSet presAssocID="{379526C4-4880-43AA-857A-2CF56975B1BC}" presName="rootComposite" presStyleCnt="0"/>
      <dgm:spPr/>
    </dgm:pt>
    <dgm:pt modelId="{530C2E70-727C-41EA-ADD7-6B056A812227}" type="pres">
      <dgm:prSet presAssocID="{379526C4-4880-43AA-857A-2CF56975B1BC}" presName="rootText" presStyleLbl="node3" presStyleIdx="1" presStyleCnt="8">
        <dgm:presLayoutVars>
          <dgm:chPref val="3"/>
        </dgm:presLayoutVars>
      </dgm:prSet>
      <dgm:spPr/>
    </dgm:pt>
    <dgm:pt modelId="{DF415C0A-7B80-463A-8E44-6223F60A1696}" type="pres">
      <dgm:prSet presAssocID="{379526C4-4880-43AA-857A-2CF56975B1BC}" presName="rootConnector" presStyleLbl="node3" presStyleIdx="1" presStyleCnt="8"/>
      <dgm:spPr/>
    </dgm:pt>
    <dgm:pt modelId="{01741932-E8D8-4D1A-8559-E99307F2AA9A}" type="pres">
      <dgm:prSet presAssocID="{379526C4-4880-43AA-857A-2CF56975B1BC}" presName="hierChild4" presStyleCnt="0"/>
      <dgm:spPr/>
    </dgm:pt>
    <dgm:pt modelId="{418B09AA-E84A-47E3-B8BC-B7C63C19769F}" type="pres">
      <dgm:prSet presAssocID="{379526C4-4880-43AA-857A-2CF56975B1BC}" presName="hierChild5" presStyleCnt="0"/>
      <dgm:spPr/>
    </dgm:pt>
    <dgm:pt modelId="{7048BD70-A29D-4717-8655-5E159B1601C6}" type="pres">
      <dgm:prSet presAssocID="{17095F4C-BDC7-4E6B-ACE9-A6EFA8794D64}" presName="Name35" presStyleLbl="parChTrans1D3" presStyleIdx="2" presStyleCnt="8"/>
      <dgm:spPr/>
    </dgm:pt>
    <dgm:pt modelId="{53D23196-00A1-4177-8DBD-D4BD397F6675}" type="pres">
      <dgm:prSet presAssocID="{7319ED91-F3AB-491C-8AF6-CD9BDE8D2044}" presName="hierRoot2" presStyleCnt="0">
        <dgm:presLayoutVars>
          <dgm:hierBranch val="hang"/>
        </dgm:presLayoutVars>
      </dgm:prSet>
      <dgm:spPr/>
    </dgm:pt>
    <dgm:pt modelId="{8D044AAC-141E-4C83-84D0-86016341EB8E}" type="pres">
      <dgm:prSet presAssocID="{7319ED91-F3AB-491C-8AF6-CD9BDE8D2044}" presName="rootComposite" presStyleCnt="0"/>
      <dgm:spPr/>
    </dgm:pt>
    <dgm:pt modelId="{C370B320-C5B3-46AC-A586-C5AA97E065A1}" type="pres">
      <dgm:prSet presAssocID="{7319ED91-F3AB-491C-8AF6-CD9BDE8D2044}" presName="rootText" presStyleLbl="node3" presStyleIdx="2" presStyleCnt="8">
        <dgm:presLayoutVars>
          <dgm:chPref val="3"/>
        </dgm:presLayoutVars>
      </dgm:prSet>
      <dgm:spPr/>
    </dgm:pt>
    <dgm:pt modelId="{C8138A68-6CCA-4EC5-A672-DF87F06E6C9F}" type="pres">
      <dgm:prSet presAssocID="{7319ED91-F3AB-491C-8AF6-CD9BDE8D2044}" presName="rootConnector" presStyleLbl="node3" presStyleIdx="2" presStyleCnt="8"/>
      <dgm:spPr/>
    </dgm:pt>
    <dgm:pt modelId="{98321F81-E244-4B0F-B44B-EF72000CDE6A}" type="pres">
      <dgm:prSet presAssocID="{7319ED91-F3AB-491C-8AF6-CD9BDE8D2044}" presName="hierChild4" presStyleCnt="0"/>
      <dgm:spPr/>
    </dgm:pt>
    <dgm:pt modelId="{FD5C1216-AC27-4E73-9AA8-A3E3DEDBD5A6}" type="pres">
      <dgm:prSet presAssocID="{E2402166-8235-4879-872E-D7545C05A3BC}" presName="Name48" presStyleLbl="parChTrans1D4" presStyleIdx="0" presStyleCnt="4"/>
      <dgm:spPr/>
    </dgm:pt>
    <dgm:pt modelId="{A26C96C7-C8B4-4A2E-8B9A-92D7FAC31BDA}" type="pres">
      <dgm:prSet presAssocID="{AD3C3EAF-BBF0-4F6A-B18F-8A09CBA2CAAE}" presName="hierRoot2" presStyleCnt="0">
        <dgm:presLayoutVars>
          <dgm:hierBranch val="init"/>
        </dgm:presLayoutVars>
      </dgm:prSet>
      <dgm:spPr/>
    </dgm:pt>
    <dgm:pt modelId="{A4DEA72C-DFC5-4FE9-87D4-D6A09F79A9C1}" type="pres">
      <dgm:prSet presAssocID="{AD3C3EAF-BBF0-4F6A-B18F-8A09CBA2CAAE}" presName="rootComposite" presStyleCnt="0"/>
      <dgm:spPr/>
    </dgm:pt>
    <dgm:pt modelId="{4100A125-3FB1-46CC-885F-215C4FF038A7}" type="pres">
      <dgm:prSet presAssocID="{AD3C3EAF-BBF0-4F6A-B18F-8A09CBA2CAAE}" presName="rootText" presStyleLbl="node4" presStyleIdx="0" presStyleCnt="4">
        <dgm:presLayoutVars>
          <dgm:chPref val="3"/>
        </dgm:presLayoutVars>
      </dgm:prSet>
      <dgm:spPr/>
    </dgm:pt>
    <dgm:pt modelId="{A503093A-ED34-44C2-8B23-433F726E7CC9}" type="pres">
      <dgm:prSet presAssocID="{AD3C3EAF-BBF0-4F6A-B18F-8A09CBA2CAAE}" presName="rootConnector" presStyleLbl="node4" presStyleIdx="0" presStyleCnt="4"/>
      <dgm:spPr/>
    </dgm:pt>
    <dgm:pt modelId="{E3C8B3DA-F237-4697-B942-7194BE4F40FB}" type="pres">
      <dgm:prSet presAssocID="{AD3C3EAF-BBF0-4F6A-B18F-8A09CBA2CAAE}" presName="hierChild4" presStyleCnt="0"/>
      <dgm:spPr/>
    </dgm:pt>
    <dgm:pt modelId="{A6E31A5A-DA85-4D15-A290-2EF6CA93976E}" type="pres">
      <dgm:prSet presAssocID="{AD3C3EAF-BBF0-4F6A-B18F-8A09CBA2CAAE}" presName="hierChild5" presStyleCnt="0"/>
      <dgm:spPr/>
    </dgm:pt>
    <dgm:pt modelId="{84B3124C-D491-446A-9EE0-3ED9D7410EF1}" type="pres">
      <dgm:prSet presAssocID="{BFFAD1E4-67F5-4380-AE19-01F591299331}" presName="Name48" presStyleLbl="parChTrans1D4" presStyleIdx="1" presStyleCnt="4"/>
      <dgm:spPr/>
    </dgm:pt>
    <dgm:pt modelId="{7CD14A66-C7D0-4DCF-8A91-07D47AFDA4DC}" type="pres">
      <dgm:prSet presAssocID="{4F117207-CA19-415E-846D-AE2BEAC07F3B}" presName="hierRoot2" presStyleCnt="0">
        <dgm:presLayoutVars>
          <dgm:hierBranch val="init"/>
        </dgm:presLayoutVars>
      </dgm:prSet>
      <dgm:spPr/>
    </dgm:pt>
    <dgm:pt modelId="{EDF1FF87-9306-4740-8006-B0196CC2FED0}" type="pres">
      <dgm:prSet presAssocID="{4F117207-CA19-415E-846D-AE2BEAC07F3B}" presName="rootComposite" presStyleCnt="0"/>
      <dgm:spPr/>
    </dgm:pt>
    <dgm:pt modelId="{C4BD6A44-5AF0-4FB3-918F-49C4A0F174F1}" type="pres">
      <dgm:prSet presAssocID="{4F117207-CA19-415E-846D-AE2BEAC07F3B}" presName="rootText" presStyleLbl="node4" presStyleIdx="1" presStyleCnt="4" custScaleX="107034">
        <dgm:presLayoutVars>
          <dgm:chPref val="3"/>
        </dgm:presLayoutVars>
      </dgm:prSet>
      <dgm:spPr/>
    </dgm:pt>
    <dgm:pt modelId="{C26C21F3-EC23-4C57-A091-BF77429177F1}" type="pres">
      <dgm:prSet presAssocID="{4F117207-CA19-415E-846D-AE2BEAC07F3B}" presName="rootConnector" presStyleLbl="node4" presStyleIdx="1" presStyleCnt="4"/>
      <dgm:spPr/>
    </dgm:pt>
    <dgm:pt modelId="{CCD92112-B8E3-4A05-86A3-240F611DF594}" type="pres">
      <dgm:prSet presAssocID="{4F117207-CA19-415E-846D-AE2BEAC07F3B}" presName="hierChild4" presStyleCnt="0"/>
      <dgm:spPr/>
    </dgm:pt>
    <dgm:pt modelId="{46AC2ADB-A4B3-41DA-8A6E-059EE50D7353}" type="pres">
      <dgm:prSet presAssocID="{4F117207-CA19-415E-846D-AE2BEAC07F3B}" presName="hierChild5" presStyleCnt="0"/>
      <dgm:spPr/>
    </dgm:pt>
    <dgm:pt modelId="{C9A271DD-0E38-46BA-B262-69B904D2B22D}" type="pres">
      <dgm:prSet presAssocID="{7319ED91-F3AB-491C-8AF6-CD9BDE8D2044}" presName="hierChild5" presStyleCnt="0"/>
      <dgm:spPr/>
    </dgm:pt>
    <dgm:pt modelId="{1EC69E75-A9D8-4685-8CCA-9A8648F466F3}" type="pres">
      <dgm:prSet presAssocID="{FF009814-A0BB-42F5-8016-F995B33C9E29}" presName="Name35" presStyleLbl="parChTrans1D3" presStyleIdx="3" presStyleCnt="8"/>
      <dgm:spPr/>
    </dgm:pt>
    <dgm:pt modelId="{99B67B11-654B-4B17-B68C-CBC7BE98CE53}" type="pres">
      <dgm:prSet presAssocID="{37B84D81-B377-4B3F-9423-417BBFAC5845}" presName="hierRoot2" presStyleCnt="0">
        <dgm:presLayoutVars>
          <dgm:hierBranch val="init"/>
        </dgm:presLayoutVars>
      </dgm:prSet>
      <dgm:spPr/>
    </dgm:pt>
    <dgm:pt modelId="{F0CD0E98-9830-46D3-B59D-719293D19CD2}" type="pres">
      <dgm:prSet presAssocID="{37B84D81-B377-4B3F-9423-417BBFAC5845}" presName="rootComposite" presStyleCnt="0"/>
      <dgm:spPr/>
    </dgm:pt>
    <dgm:pt modelId="{E7F5261B-9D60-45A7-8F1F-0115E7112810}" type="pres">
      <dgm:prSet presAssocID="{37B84D81-B377-4B3F-9423-417BBFAC5845}" presName="rootText" presStyleLbl="node3" presStyleIdx="3" presStyleCnt="8">
        <dgm:presLayoutVars>
          <dgm:chPref val="3"/>
        </dgm:presLayoutVars>
      </dgm:prSet>
      <dgm:spPr/>
    </dgm:pt>
    <dgm:pt modelId="{265960DA-FCEB-4447-8BE8-1CF74E86B5D5}" type="pres">
      <dgm:prSet presAssocID="{37B84D81-B377-4B3F-9423-417BBFAC5845}" presName="rootConnector" presStyleLbl="node3" presStyleIdx="3" presStyleCnt="8"/>
      <dgm:spPr/>
    </dgm:pt>
    <dgm:pt modelId="{9E11F448-9903-4439-9D5F-6FCAF73FCE3A}" type="pres">
      <dgm:prSet presAssocID="{37B84D81-B377-4B3F-9423-417BBFAC5845}" presName="hierChild4" presStyleCnt="0"/>
      <dgm:spPr/>
    </dgm:pt>
    <dgm:pt modelId="{7A4EBABE-ED0D-485F-87FB-526BD065DA94}" type="pres">
      <dgm:prSet presAssocID="{37B84D81-B377-4B3F-9423-417BBFAC5845}" presName="hierChild5" presStyleCnt="0"/>
      <dgm:spPr/>
    </dgm:pt>
    <dgm:pt modelId="{CA7760A9-CA68-4348-8E87-90607F14B9D7}" type="pres">
      <dgm:prSet presAssocID="{2CC6B795-028D-4D10-B314-1DF023DE2FC5}" presName="Name35" presStyleLbl="parChTrans1D3" presStyleIdx="4" presStyleCnt="8"/>
      <dgm:spPr/>
    </dgm:pt>
    <dgm:pt modelId="{52A9AE00-FFC6-48E5-9835-7611AB59D29C}" type="pres">
      <dgm:prSet presAssocID="{73F396C2-5BDF-46F6-8095-7D488887684E}" presName="hierRoot2" presStyleCnt="0">
        <dgm:presLayoutVars>
          <dgm:hierBranch val="init"/>
        </dgm:presLayoutVars>
      </dgm:prSet>
      <dgm:spPr/>
    </dgm:pt>
    <dgm:pt modelId="{79AC9887-7519-41D8-897B-A0CCCF3FDBB0}" type="pres">
      <dgm:prSet presAssocID="{73F396C2-5BDF-46F6-8095-7D488887684E}" presName="rootComposite" presStyleCnt="0"/>
      <dgm:spPr/>
    </dgm:pt>
    <dgm:pt modelId="{18A2DB47-941F-474F-9D2E-7510A805412A}" type="pres">
      <dgm:prSet presAssocID="{73F396C2-5BDF-46F6-8095-7D488887684E}" presName="rootText" presStyleLbl="node3" presStyleIdx="4" presStyleCnt="8">
        <dgm:presLayoutVars>
          <dgm:chPref val="3"/>
        </dgm:presLayoutVars>
      </dgm:prSet>
      <dgm:spPr/>
    </dgm:pt>
    <dgm:pt modelId="{C9B5A860-8C87-42F4-A290-EB1FCDABECCB}" type="pres">
      <dgm:prSet presAssocID="{73F396C2-5BDF-46F6-8095-7D488887684E}" presName="rootConnector" presStyleLbl="node3" presStyleIdx="4" presStyleCnt="8"/>
      <dgm:spPr/>
    </dgm:pt>
    <dgm:pt modelId="{F2DEE043-E711-4392-A795-CD34300A8336}" type="pres">
      <dgm:prSet presAssocID="{73F396C2-5BDF-46F6-8095-7D488887684E}" presName="hierChild4" presStyleCnt="0"/>
      <dgm:spPr/>
    </dgm:pt>
    <dgm:pt modelId="{8EE3C41D-7E52-4AC4-AB20-7A4F2ED3E3C4}" type="pres">
      <dgm:prSet presAssocID="{73F396C2-5BDF-46F6-8095-7D488887684E}" presName="hierChild5" presStyleCnt="0"/>
      <dgm:spPr/>
    </dgm:pt>
    <dgm:pt modelId="{BF0BDD67-42B9-4E96-994A-74B8EBF03337}" type="pres">
      <dgm:prSet presAssocID="{CCC9EEA7-2BB7-4120-8D95-26FBD98C572F}" presName="hierChild5" presStyleCnt="0"/>
      <dgm:spPr/>
    </dgm:pt>
    <dgm:pt modelId="{A7BC4FB4-3769-45F7-AB03-3AB0DC8BA741}" type="pres">
      <dgm:prSet presAssocID="{DBACC9F4-B763-4EA3-9CE9-CC447B6B0EA8}" presName="Name35" presStyleLbl="parChTrans1D2" presStyleIdx="1" presStyleCnt="4"/>
      <dgm:spPr/>
    </dgm:pt>
    <dgm:pt modelId="{ACF6CFFC-7686-4D84-A306-249CBC1F7C50}" type="pres">
      <dgm:prSet presAssocID="{648592CE-48DA-4A2D-B02F-ACF72F528001}" presName="hierRoot2" presStyleCnt="0">
        <dgm:presLayoutVars>
          <dgm:hierBranch/>
        </dgm:presLayoutVars>
      </dgm:prSet>
      <dgm:spPr/>
    </dgm:pt>
    <dgm:pt modelId="{D082A074-9584-4B5D-875D-CCCC8343AE0D}" type="pres">
      <dgm:prSet presAssocID="{648592CE-48DA-4A2D-B02F-ACF72F528001}" presName="rootComposite" presStyleCnt="0"/>
      <dgm:spPr/>
    </dgm:pt>
    <dgm:pt modelId="{296C1250-1E03-40B5-AA6B-8EB6A3C9C4ED}" type="pres">
      <dgm:prSet presAssocID="{648592CE-48DA-4A2D-B02F-ACF72F528001}" presName="rootText" presStyleLbl="node2" presStyleIdx="1" presStyleCnt="2">
        <dgm:presLayoutVars>
          <dgm:chPref val="3"/>
        </dgm:presLayoutVars>
      </dgm:prSet>
      <dgm:spPr/>
    </dgm:pt>
    <dgm:pt modelId="{54DFC7F0-8F18-4554-B95A-E50A27159C43}" type="pres">
      <dgm:prSet presAssocID="{648592CE-48DA-4A2D-B02F-ACF72F528001}" presName="rootConnector" presStyleLbl="node2" presStyleIdx="1" presStyleCnt="2"/>
      <dgm:spPr/>
    </dgm:pt>
    <dgm:pt modelId="{7D173994-984F-47D0-8950-36F2E138F388}" type="pres">
      <dgm:prSet presAssocID="{648592CE-48DA-4A2D-B02F-ACF72F528001}" presName="hierChild4" presStyleCnt="0"/>
      <dgm:spPr/>
    </dgm:pt>
    <dgm:pt modelId="{747BA0C8-C761-4131-AE6F-418C581E71AB}" type="pres">
      <dgm:prSet presAssocID="{848611F1-4BD4-4732-BB2E-B8DF852C5CE3}" presName="Name35" presStyleLbl="parChTrans1D3" presStyleIdx="5" presStyleCnt="8"/>
      <dgm:spPr/>
    </dgm:pt>
    <dgm:pt modelId="{65F463BE-A737-4D22-9B8E-A8C5FF93B6EE}" type="pres">
      <dgm:prSet presAssocID="{BDEEC787-27C7-4A70-9CA2-03C8B2E979DB}" presName="hierRoot2" presStyleCnt="0">
        <dgm:presLayoutVars>
          <dgm:hierBranch val="hang"/>
        </dgm:presLayoutVars>
      </dgm:prSet>
      <dgm:spPr/>
    </dgm:pt>
    <dgm:pt modelId="{2893C697-55DA-4760-981B-897932C7C477}" type="pres">
      <dgm:prSet presAssocID="{BDEEC787-27C7-4A70-9CA2-03C8B2E979DB}" presName="rootComposite" presStyleCnt="0"/>
      <dgm:spPr/>
    </dgm:pt>
    <dgm:pt modelId="{1E8E38DF-2CD8-4B61-8C17-87611E364B66}" type="pres">
      <dgm:prSet presAssocID="{BDEEC787-27C7-4A70-9CA2-03C8B2E979DB}" presName="rootText" presStyleLbl="node3" presStyleIdx="5" presStyleCnt="8" custLinFactNeighborX="3956" custLinFactNeighborY="2350">
        <dgm:presLayoutVars>
          <dgm:chPref val="3"/>
        </dgm:presLayoutVars>
      </dgm:prSet>
      <dgm:spPr/>
    </dgm:pt>
    <dgm:pt modelId="{F212378D-0203-4609-8F43-C9091957D091}" type="pres">
      <dgm:prSet presAssocID="{BDEEC787-27C7-4A70-9CA2-03C8B2E979DB}" presName="rootConnector" presStyleLbl="node3" presStyleIdx="5" presStyleCnt="8"/>
      <dgm:spPr/>
    </dgm:pt>
    <dgm:pt modelId="{5D487A7A-9102-4B05-BAFD-55B52B932B93}" type="pres">
      <dgm:prSet presAssocID="{BDEEC787-27C7-4A70-9CA2-03C8B2E979DB}" presName="hierChild4" presStyleCnt="0"/>
      <dgm:spPr/>
    </dgm:pt>
    <dgm:pt modelId="{04EC7863-30A0-41BD-9BB9-B75BFD00FCF8}" type="pres">
      <dgm:prSet presAssocID="{519808CC-B6F7-4105-9590-B9BE27D0C41D}" presName="Name48" presStyleLbl="parChTrans1D4" presStyleIdx="2" presStyleCnt="4"/>
      <dgm:spPr/>
    </dgm:pt>
    <dgm:pt modelId="{96D81FDA-3EA5-4A0E-8203-F573736C614E}" type="pres">
      <dgm:prSet presAssocID="{69C72949-2319-4A41-A564-D629BD872E0D}" presName="hierRoot2" presStyleCnt="0">
        <dgm:presLayoutVars>
          <dgm:hierBranch val="init"/>
        </dgm:presLayoutVars>
      </dgm:prSet>
      <dgm:spPr/>
    </dgm:pt>
    <dgm:pt modelId="{A56DF8EA-35F4-4402-9A30-DB68AEDED724}" type="pres">
      <dgm:prSet presAssocID="{69C72949-2319-4A41-A564-D629BD872E0D}" presName="rootComposite" presStyleCnt="0"/>
      <dgm:spPr/>
    </dgm:pt>
    <dgm:pt modelId="{0A4E48BC-9065-4853-ABFC-36F705664907}" type="pres">
      <dgm:prSet presAssocID="{69C72949-2319-4A41-A564-D629BD872E0D}" presName="rootText" presStyleLbl="node4" presStyleIdx="2" presStyleCnt="4" custScaleX="111795">
        <dgm:presLayoutVars>
          <dgm:chPref val="3"/>
        </dgm:presLayoutVars>
      </dgm:prSet>
      <dgm:spPr/>
    </dgm:pt>
    <dgm:pt modelId="{39D15345-03BC-4C3F-9679-612D52BEAD6F}" type="pres">
      <dgm:prSet presAssocID="{69C72949-2319-4A41-A564-D629BD872E0D}" presName="rootConnector" presStyleLbl="node4" presStyleIdx="2" presStyleCnt="4"/>
      <dgm:spPr/>
    </dgm:pt>
    <dgm:pt modelId="{127148B8-71D7-47DC-A49D-13D6587E1845}" type="pres">
      <dgm:prSet presAssocID="{69C72949-2319-4A41-A564-D629BD872E0D}" presName="hierChild4" presStyleCnt="0"/>
      <dgm:spPr/>
    </dgm:pt>
    <dgm:pt modelId="{F2C819E9-D485-4517-853E-A7BD2C9E3DC0}" type="pres">
      <dgm:prSet presAssocID="{69C72949-2319-4A41-A564-D629BD872E0D}" presName="hierChild5" presStyleCnt="0"/>
      <dgm:spPr/>
    </dgm:pt>
    <dgm:pt modelId="{41C7726D-3BEB-4E18-A5F1-AD363F9155C4}" type="pres">
      <dgm:prSet presAssocID="{AA4D5418-B106-4CEE-B1C3-F2723989AC83}" presName="Name48" presStyleLbl="parChTrans1D4" presStyleIdx="3" presStyleCnt="4"/>
      <dgm:spPr/>
    </dgm:pt>
    <dgm:pt modelId="{E0325AD7-0343-4CE3-80AF-B3BB2BD48D5A}" type="pres">
      <dgm:prSet presAssocID="{E7732A2B-D244-4BF1-88DA-D420D96A2AD3}" presName="hierRoot2" presStyleCnt="0">
        <dgm:presLayoutVars>
          <dgm:hierBranch val="init"/>
        </dgm:presLayoutVars>
      </dgm:prSet>
      <dgm:spPr/>
    </dgm:pt>
    <dgm:pt modelId="{17D5F3AC-993D-4F0B-86D9-2F91D1F016A8}" type="pres">
      <dgm:prSet presAssocID="{E7732A2B-D244-4BF1-88DA-D420D96A2AD3}" presName="rootComposite" presStyleCnt="0"/>
      <dgm:spPr/>
    </dgm:pt>
    <dgm:pt modelId="{9CE92232-AA33-4959-A62B-117B6352ED21}" type="pres">
      <dgm:prSet presAssocID="{E7732A2B-D244-4BF1-88DA-D420D96A2AD3}" presName="rootText" presStyleLbl="node4" presStyleIdx="3" presStyleCnt="4" custScaleX="110254" custScaleY="119066">
        <dgm:presLayoutVars>
          <dgm:chPref val="3"/>
        </dgm:presLayoutVars>
      </dgm:prSet>
      <dgm:spPr/>
    </dgm:pt>
    <dgm:pt modelId="{29594F6B-5A9D-40AF-A5D4-93685C6511FE}" type="pres">
      <dgm:prSet presAssocID="{E7732A2B-D244-4BF1-88DA-D420D96A2AD3}" presName="rootConnector" presStyleLbl="node4" presStyleIdx="3" presStyleCnt="4"/>
      <dgm:spPr/>
    </dgm:pt>
    <dgm:pt modelId="{E44A1A18-BF21-408C-AEA2-C3EF874241ED}" type="pres">
      <dgm:prSet presAssocID="{E7732A2B-D244-4BF1-88DA-D420D96A2AD3}" presName="hierChild4" presStyleCnt="0"/>
      <dgm:spPr/>
    </dgm:pt>
    <dgm:pt modelId="{A3304A7E-E418-42E4-93A7-AE50C555EC71}" type="pres">
      <dgm:prSet presAssocID="{E7732A2B-D244-4BF1-88DA-D420D96A2AD3}" presName="hierChild5" presStyleCnt="0"/>
      <dgm:spPr/>
    </dgm:pt>
    <dgm:pt modelId="{7B6D08DE-FDE9-4525-8B7B-E654EC1DE262}" type="pres">
      <dgm:prSet presAssocID="{BDEEC787-27C7-4A70-9CA2-03C8B2E979DB}" presName="hierChild5" presStyleCnt="0"/>
      <dgm:spPr/>
    </dgm:pt>
    <dgm:pt modelId="{81C0524A-51E3-4E88-B311-03A68C2CF31C}" type="pres">
      <dgm:prSet presAssocID="{FBA06957-F96F-41BD-8C1C-F1F9BA32DF93}" presName="Name35" presStyleLbl="parChTrans1D3" presStyleIdx="6" presStyleCnt="8"/>
      <dgm:spPr/>
    </dgm:pt>
    <dgm:pt modelId="{F72E23BF-8305-47C2-A379-5F3E023717D9}" type="pres">
      <dgm:prSet presAssocID="{E6BA2F81-0270-4841-B771-C83D335716CB}" presName="hierRoot2" presStyleCnt="0">
        <dgm:presLayoutVars>
          <dgm:hierBranch val="init"/>
        </dgm:presLayoutVars>
      </dgm:prSet>
      <dgm:spPr/>
    </dgm:pt>
    <dgm:pt modelId="{8A91E4B3-41D0-41DC-9AEC-DF6A512A8F2E}" type="pres">
      <dgm:prSet presAssocID="{E6BA2F81-0270-4841-B771-C83D335716CB}" presName="rootComposite" presStyleCnt="0"/>
      <dgm:spPr/>
    </dgm:pt>
    <dgm:pt modelId="{566B2822-3D7C-4334-BA1A-E1F8B31A6F55}" type="pres">
      <dgm:prSet presAssocID="{E6BA2F81-0270-4841-B771-C83D335716CB}" presName="rootText" presStyleLbl="node3" presStyleIdx="6" presStyleCnt="8">
        <dgm:presLayoutVars>
          <dgm:chPref val="3"/>
        </dgm:presLayoutVars>
      </dgm:prSet>
      <dgm:spPr/>
    </dgm:pt>
    <dgm:pt modelId="{52FA4702-67E0-47B9-ABE3-400C83B4C08B}" type="pres">
      <dgm:prSet presAssocID="{E6BA2F81-0270-4841-B771-C83D335716CB}" presName="rootConnector" presStyleLbl="node3" presStyleIdx="6" presStyleCnt="8"/>
      <dgm:spPr/>
    </dgm:pt>
    <dgm:pt modelId="{10187CF2-C475-4855-98AC-9B271C0658C0}" type="pres">
      <dgm:prSet presAssocID="{E6BA2F81-0270-4841-B771-C83D335716CB}" presName="hierChild4" presStyleCnt="0"/>
      <dgm:spPr/>
    </dgm:pt>
    <dgm:pt modelId="{4D0D4E35-63E3-4245-B1A4-5FAD7F939957}" type="pres">
      <dgm:prSet presAssocID="{E6BA2F81-0270-4841-B771-C83D335716CB}" presName="hierChild5" presStyleCnt="0"/>
      <dgm:spPr/>
    </dgm:pt>
    <dgm:pt modelId="{06CC11EA-8450-4BC0-AAF3-CFED0C89BB31}" type="pres">
      <dgm:prSet presAssocID="{268849B6-29C1-44D4-A870-C3F258F79591}" presName="Name35" presStyleLbl="parChTrans1D3" presStyleIdx="7" presStyleCnt="8"/>
      <dgm:spPr/>
    </dgm:pt>
    <dgm:pt modelId="{F60AB8BA-E520-49D5-9733-B8150B177DB7}" type="pres">
      <dgm:prSet presAssocID="{CF08385D-DD8E-40F3-8A2B-C6DFEB43EC22}" presName="hierRoot2" presStyleCnt="0">
        <dgm:presLayoutVars>
          <dgm:hierBranch val="init"/>
        </dgm:presLayoutVars>
      </dgm:prSet>
      <dgm:spPr/>
    </dgm:pt>
    <dgm:pt modelId="{552A4104-AE8C-4835-86D8-573B7DDA4C04}" type="pres">
      <dgm:prSet presAssocID="{CF08385D-DD8E-40F3-8A2B-C6DFEB43EC22}" presName="rootComposite" presStyleCnt="0"/>
      <dgm:spPr/>
    </dgm:pt>
    <dgm:pt modelId="{1A1C1C15-3D68-4146-9D84-FDE9A95354CF}" type="pres">
      <dgm:prSet presAssocID="{CF08385D-DD8E-40F3-8A2B-C6DFEB43EC22}" presName="rootText" presStyleLbl="node3" presStyleIdx="7" presStyleCnt="8">
        <dgm:presLayoutVars>
          <dgm:chPref val="3"/>
        </dgm:presLayoutVars>
      </dgm:prSet>
      <dgm:spPr/>
    </dgm:pt>
    <dgm:pt modelId="{56C4E596-C958-46F5-BB01-A6DCCD07AB5F}" type="pres">
      <dgm:prSet presAssocID="{CF08385D-DD8E-40F3-8A2B-C6DFEB43EC22}" presName="rootConnector" presStyleLbl="node3" presStyleIdx="7" presStyleCnt="8"/>
      <dgm:spPr/>
    </dgm:pt>
    <dgm:pt modelId="{2D22C1D0-C54B-4DDC-A135-9609D1478E59}" type="pres">
      <dgm:prSet presAssocID="{CF08385D-DD8E-40F3-8A2B-C6DFEB43EC22}" presName="hierChild4" presStyleCnt="0"/>
      <dgm:spPr/>
    </dgm:pt>
    <dgm:pt modelId="{210C6CAC-220D-40AF-B892-C3844C6EA479}" type="pres">
      <dgm:prSet presAssocID="{CF08385D-DD8E-40F3-8A2B-C6DFEB43EC22}" presName="hierChild5" presStyleCnt="0"/>
      <dgm:spPr/>
    </dgm:pt>
    <dgm:pt modelId="{DEAD38BD-56F2-4B49-886C-8D629E85F291}" type="pres">
      <dgm:prSet presAssocID="{648592CE-48DA-4A2D-B02F-ACF72F528001}" presName="hierChild5" presStyleCnt="0"/>
      <dgm:spPr/>
    </dgm:pt>
    <dgm:pt modelId="{38675E59-7BEF-4DE8-BBB6-CCE7CD7931EC}" type="pres">
      <dgm:prSet presAssocID="{70B3CF8F-44E2-4868-B599-377ED7B7A667}" presName="hierChild3" presStyleCnt="0"/>
      <dgm:spPr/>
    </dgm:pt>
    <dgm:pt modelId="{4F5C7137-DEFC-4BF9-85F9-002FAEE0DEF8}" type="pres">
      <dgm:prSet presAssocID="{A5179DF3-0BBF-4CD9-B4F1-CDA8AE8D5B6C}" presName="Name111" presStyleLbl="parChTrans1D2" presStyleIdx="2" presStyleCnt="4"/>
      <dgm:spPr/>
    </dgm:pt>
    <dgm:pt modelId="{5004795B-138C-4235-9C92-6F309CF22303}" type="pres">
      <dgm:prSet presAssocID="{6B39EE72-802F-4466-9112-E968B6EA874B}" presName="hierRoot3" presStyleCnt="0">
        <dgm:presLayoutVars>
          <dgm:hierBranch val="init"/>
        </dgm:presLayoutVars>
      </dgm:prSet>
      <dgm:spPr/>
    </dgm:pt>
    <dgm:pt modelId="{F8FD54F0-307B-48AB-9C36-CEED8797A36A}" type="pres">
      <dgm:prSet presAssocID="{6B39EE72-802F-4466-9112-E968B6EA874B}" presName="rootComposite3" presStyleCnt="0"/>
      <dgm:spPr/>
    </dgm:pt>
    <dgm:pt modelId="{DB3F13A9-B631-4B26-BA35-44B7CCD07B80}" type="pres">
      <dgm:prSet presAssocID="{6B39EE72-802F-4466-9112-E968B6EA874B}" presName="rootText3" presStyleLbl="asst1" presStyleIdx="0" presStyleCnt="2">
        <dgm:presLayoutVars>
          <dgm:chPref val="3"/>
        </dgm:presLayoutVars>
      </dgm:prSet>
      <dgm:spPr/>
    </dgm:pt>
    <dgm:pt modelId="{194E4C59-C666-4859-AC38-335CCEED4B83}" type="pres">
      <dgm:prSet presAssocID="{6B39EE72-802F-4466-9112-E968B6EA874B}" presName="rootConnector3" presStyleLbl="asst1" presStyleIdx="0" presStyleCnt="2"/>
      <dgm:spPr/>
    </dgm:pt>
    <dgm:pt modelId="{7233305E-098B-4F03-9381-7C3E7B283E07}" type="pres">
      <dgm:prSet presAssocID="{6B39EE72-802F-4466-9112-E968B6EA874B}" presName="hierChild6" presStyleCnt="0"/>
      <dgm:spPr/>
    </dgm:pt>
    <dgm:pt modelId="{9EC9DD10-7A79-4518-A387-35EA7ADF3FE1}" type="pres">
      <dgm:prSet presAssocID="{6B39EE72-802F-4466-9112-E968B6EA874B}" presName="hierChild7" presStyleCnt="0"/>
      <dgm:spPr/>
    </dgm:pt>
    <dgm:pt modelId="{DE65021E-9C63-46DA-8962-BBD99F8DD067}" type="pres">
      <dgm:prSet presAssocID="{2F8BAD27-3F8F-4067-A69B-B944D7465995}" presName="Name111" presStyleLbl="parChTrans1D2" presStyleIdx="3" presStyleCnt="4"/>
      <dgm:spPr/>
    </dgm:pt>
    <dgm:pt modelId="{DCAB47E5-1733-4EF0-B323-BCCCB24D4587}" type="pres">
      <dgm:prSet presAssocID="{95239130-2533-4BD9-BC32-FB5026135966}" presName="hierRoot3" presStyleCnt="0">
        <dgm:presLayoutVars>
          <dgm:hierBranch val="init"/>
        </dgm:presLayoutVars>
      </dgm:prSet>
      <dgm:spPr/>
    </dgm:pt>
    <dgm:pt modelId="{C180EFC5-6B9A-4018-A972-1121CE33172D}" type="pres">
      <dgm:prSet presAssocID="{95239130-2533-4BD9-BC32-FB5026135966}" presName="rootComposite3" presStyleCnt="0"/>
      <dgm:spPr/>
    </dgm:pt>
    <dgm:pt modelId="{32BE661F-164B-45B6-8795-B9652533FBC2}" type="pres">
      <dgm:prSet presAssocID="{95239130-2533-4BD9-BC32-FB5026135966}" presName="rootText3" presStyleLbl="asst1" presStyleIdx="1" presStyleCnt="2">
        <dgm:presLayoutVars>
          <dgm:chPref val="3"/>
        </dgm:presLayoutVars>
      </dgm:prSet>
      <dgm:spPr/>
    </dgm:pt>
    <dgm:pt modelId="{C65B4AA9-273C-47F4-AA23-E3C2E2A2DD18}" type="pres">
      <dgm:prSet presAssocID="{95239130-2533-4BD9-BC32-FB5026135966}" presName="rootConnector3" presStyleLbl="asst1" presStyleIdx="1" presStyleCnt="2"/>
      <dgm:spPr/>
    </dgm:pt>
    <dgm:pt modelId="{23BC0B07-DCC1-4B29-BC1D-EB4BD70AC068}" type="pres">
      <dgm:prSet presAssocID="{95239130-2533-4BD9-BC32-FB5026135966}" presName="hierChild6" presStyleCnt="0"/>
      <dgm:spPr/>
    </dgm:pt>
    <dgm:pt modelId="{9F596B9A-576A-4AEC-B543-227E48B4C88D}" type="pres">
      <dgm:prSet presAssocID="{95239130-2533-4BD9-BC32-FB5026135966}" presName="hierChild7" presStyleCnt="0"/>
      <dgm:spPr/>
    </dgm:pt>
  </dgm:ptLst>
  <dgm:cxnLst>
    <dgm:cxn modelId="{7701EB03-92F1-4E8E-9346-EF71C2032F24}" type="presOf" srcId="{BFFAD1E4-67F5-4380-AE19-01F591299331}" destId="{84B3124C-D491-446A-9EE0-3ED9D7410EF1}" srcOrd="0" destOrd="0" presId="urn:microsoft.com/office/officeart/2005/8/layout/orgChart1"/>
    <dgm:cxn modelId="{03537204-4F3F-49E3-B235-1575C25D8E1D}" type="presOf" srcId="{69C72949-2319-4A41-A564-D629BD872E0D}" destId="{0A4E48BC-9065-4853-ABFC-36F705664907}" srcOrd="0" destOrd="0" presId="urn:microsoft.com/office/officeart/2005/8/layout/orgChart1"/>
    <dgm:cxn modelId="{08709F07-5B02-49ED-8407-80690BA8D4DE}" type="presOf" srcId="{DBACC9F4-B763-4EA3-9CE9-CC447B6B0EA8}" destId="{A7BC4FB4-3769-45F7-AB03-3AB0DC8BA741}" srcOrd="0" destOrd="0" presId="urn:microsoft.com/office/officeart/2005/8/layout/orgChart1"/>
    <dgm:cxn modelId="{F7CC0B0F-7CEB-45F9-95A3-C99B1300C7D1}" srcId="{70B3CF8F-44E2-4868-B599-377ED7B7A667}" destId="{648592CE-48DA-4A2D-B02F-ACF72F528001}" srcOrd="3" destOrd="0" parTransId="{DBACC9F4-B763-4EA3-9CE9-CC447B6B0EA8}" sibTransId="{97B81E36-BC20-4641-8CF1-E4741F6A92A0}"/>
    <dgm:cxn modelId="{8A66A01D-31ED-46E9-8CB1-C051477BC4AA}" srcId="{CCC9EEA7-2BB7-4120-8D95-26FBD98C572F}" destId="{7319ED91-F3AB-491C-8AF6-CD9BDE8D2044}" srcOrd="2" destOrd="0" parTransId="{17095F4C-BDC7-4E6B-ACE9-A6EFA8794D64}" sibTransId="{D8F16065-2C45-47C1-B282-5574047B5327}"/>
    <dgm:cxn modelId="{FBB9A823-C796-4A91-9D9B-763206E8EE9E}" srcId="{70B3CF8F-44E2-4868-B599-377ED7B7A667}" destId="{6B39EE72-802F-4466-9112-E968B6EA874B}" srcOrd="0" destOrd="0" parTransId="{A5179DF3-0BBF-4CD9-B4F1-CDA8AE8D5B6C}" sibTransId="{510FC9EC-16A0-4377-9525-6C3900DE1617}"/>
    <dgm:cxn modelId="{152C2F28-E3DC-42CD-AC0B-32FE413D3BCE}" srcId="{CCC9EEA7-2BB7-4120-8D95-26FBD98C572F}" destId="{379526C4-4880-43AA-857A-2CF56975B1BC}" srcOrd="1" destOrd="0" parTransId="{04ADE5C4-F86A-4588-8A91-983781C0418D}" sibTransId="{6121D223-539C-492E-B0A4-8B863B70C616}"/>
    <dgm:cxn modelId="{37DC082C-38FB-469B-A7AD-27C41A0F9279}" type="presOf" srcId="{E6BA2F81-0270-4841-B771-C83D335716CB}" destId="{52FA4702-67E0-47B9-ABE3-400C83B4C08B}" srcOrd="1" destOrd="0" presId="urn:microsoft.com/office/officeart/2005/8/layout/orgChart1"/>
    <dgm:cxn modelId="{39ECE932-E0CA-4856-A79D-71C4444B61E6}" srcId="{7319ED91-F3AB-491C-8AF6-CD9BDE8D2044}" destId="{AD3C3EAF-BBF0-4F6A-B18F-8A09CBA2CAAE}" srcOrd="0" destOrd="0" parTransId="{E2402166-8235-4879-872E-D7545C05A3BC}" sibTransId="{4D8D0443-F481-4B06-A756-953C6230BD06}"/>
    <dgm:cxn modelId="{9E16A334-E9B1-4000-A0D3-80CC8F3F5659}" srcId="{BDEEC787-27C7-4A70-9CA2-03C8B2E979DB}" destId="{69C72949-2319-4A41-A564-D629BD872E0D}" srcOrd="0" destOrd="0" parTransId="{519808CC-B6F7-4105-9590-B9BE27D0C41D}" sibTransId="{4BD29F70-ABED-40E4-95C9-D73FF3C141DF}"/>
    <dgm:cxn modelId="{2812ED34-A350-4297-BE98-49B5D45B0C5C}" type="presOf" srcId="{379526C4-4880-43AA-857A-2CF56975B1BC}" destId="{530C2E70-727C-41EA-ADD7-6B056A812227}" srcOrd="0" destOrd="0" presId="urn:microsoft.com/office/officeart/2005/8/layout/orgChart1"/>
    <dgm:cxn modelId="{3D6F6336-3816-47BD-8838-37EF2D853FA2}" type="presOf" srcId="{848611F1-4BD4-4732-BB2E-B8DF852C5CE3}" destId="{747BA0C8-C761-4131-AE6F-418C581E71AB}" srcOrd="0" destOrd="0" presId="urn:microsoft.com/office/officeart/2005/8/layout/orgChart1"/>
    <dgm:cxn modelId="{C43F9F3B-1962-4C1E-86E7-AEAF16A42FC9}" type="presOf" srcId="{FBA06957-F96F-41BD-8C1C-F1F9BA32DF93}" destId="{81C0524A-51E3-4E88-B311-03A68C2CF31C}" srcOrd="0" destOrd="0" presId="urn:microsoft.com/office/officeart/2005/8/layout/orgChart1"/>
    <dgm:cxn modelId="{6B97B13B-F6B5-4B9F-A7CE-9EFEB8187881}" type="presOf" srcId="{E7732A2B-D244-4BF1-88DA-D420D96A2AD3}" destId="{9CE92232-AA33-4959-A62B-117B6352ED21}" srcOrd="0" destOrd="0" presId="urn:microsoft.com/office/officeart/2005/8/layout/orgChart1"/>
    <dgm:cxn modelId="{BB66573C-FD9C-40AD-B3AD-8D19F194B3CB}" type="presOf" srcId="{FF009814-A0BB-42F5-8016-F995B33C9E29}" destId="{1EC69E75-A9D8-4685-8CCA-9A8648F466F3}" srcOrd="0" destOrd="0" presId="urn:microsoft.com/office/officeart/2005/8/layout/orgChart1"/>
    <dgm:cxn modelId="{BABE095B-EAA0-4453-B06B-B7CA280FEEB3}" type="presOf" srcId="{AD3C3EAF-BBF0-4F6A-B18F-8A09CBA2CAAE}" destId="{A503093A-ED34-44C2-8B23-433F726E7CC9}" srcOrd="1" destOrd="0" presId="urn:microsoft.com/office/officeart/2005/8/layout/orgChart1"/>
    <dgm:cxn modelId="{C0469F5C-84BA-4168-AC1D-734A0CC72297}" type="presOf" srcId="{648592CE-48DA-4A2D-B02F-ACF72F528001}" destId="{54DFC7F0-8F18-4554-B95A-E50A27159C43}" srcOrd="1" destOrd="0" presId="urn:microsoft.com/office/officeart/2005/8/layout/orgChart1"/>
    <dgm:cxn modelId="{61F1F65D-4C7B-4635-9FAC-2E2A529534D7}" type="presOf" srcId="{73F396C2-5BDF-46F6-8095-7D488887684E}" destId="{C9B5A860-8C87-42F4-A290-EB1FCDABECCB}" srcOrd="1" destOrd="0" presId="urn:microsoft.com/office/officeart/2005/8/layout/orgChart1"/>
    <dgm:cxn modelId="{5C44D261-60EE-4EF7-8190-1592B114EFD8}" type="presOf" srcId="{CF08385D-DD8E-40F3-8A2B-C6DFEB43EC22}" destId="{56C4E596-C958-46F5-BB01-A6DCCD07AB5F}" srcOrd="1" destOrd="0" presId="urn:microsoft.com/office/officeart/2005/8/layout/orgChart1"/>
    <dgm:cxn modelId="{E71D4B64-AB3B-49CB-9D48-C3E81F1F4200}" type="presOf" srcId="{2CC6B795-028D-4D10-B314-1DF023DE2FC5}" destId="{CA7760A9-CA68-4348-8E87-90607F14B9D7}" srcOrd="0" destOrd="0" presId="urn:microsoft.com/office/officeart/2005/8/layout/orgChart1"/>
    <dgm:cxn modelId="{53CDAF44-69A7-491A-BC0A-63AE6D9DC144}" type="presOf" srcId="{7319ED91-F3AB-491C-8AF6-CD9BDE8D2044}" destId="{C8138A68-6CCA-4EC5-A672-DF87F06E6C9F}" srcOrd="1" destOrd="0" presId="urn:microsoft.com/office/officeart/2005/8/layout/orgChart1"/>
    <dgm:cxn modelId="{A01A4646-30D9-4804-A7BB-E9834C720B94}" srcId="{648592CE-48DA-4A2D-B02F-ACF72F528001}" destId="{E6BA2F81-0270-4841-B771-C83D335716CB}" srcOrd="1" destOrd="0" parTransId="{FBA06957-F96F-41BD-8C1C-F1F9BA32DF93}" sibTransId="{28E65A28-14FD-4DAC-BFA8-2E6D5E6BDC09}"/>
    <dgm:cxn modelId="{1174FB46-C5DF-4E38-BDF7-0C281B1DBEC5}" type="presOf" srcId="{3A636F9A-F15D-454F-8F4A-9705D53930BA}" destId="{229F0BA5-DAD2-44B0-B338-C56CB7BA3AF2}" srcOrd="0" destOrd="0" presId="urn:microsoft.com/office/officeart/2005/8/layout/orgChart1"/>
    <dgm:cxn modelId="{EAEFD66A-9F71-4E74-9AC2-115FDB5B44EC}" type="presOf" srcId="{37B84D81-B377-4B3F-9423-417BBFAC5845}" destId="{E7F5261B-9D60-45A7-8F1F-0115E7112810}" srcOrd="0" destOrd="0" presId="urn:microsoft.com/office/officeart/2005/8/layout/orgChart1"/>
    <dgm:cxn modelId="{49DEA64C-8FF9-4F96-972F-1D0BE570167D}" type="presOf" srcId="{CCC9EEA7-2BB7-4120-8D95-26FBD98C572F}" destId="{D87605BC-361F-4B06-90D4-8EA371D9AFDB}" srcOrd="0" destOrd="0" presId="urn:microsoft.com/office/officeart/2005/8/layout/orgChart1"/>
    <dgm:cxn modelId="{836EAC6C-EB07-40C9-AE58-4807506DC672}" type="presOf" srcId="{A5179DF3-0BBF-4CD9-B4F1-CDA8AE8D5B6C}" destId="{4F5C7137-DEFC-4BF9-85F9-002FAEE0DEF8}" srcOrd="0" destOrd="0" presId="urn:microsoft.com/office/officeart/2005/8/layout/orgChart1"/>
    <dgm:cxn modelId="{8FFCEE72-C265-4F33-9048-A0EB7870DFBA}" type="presOf" srcId="{BDEEC787-27C7-4A70-9CA2-03C8B2E979DB}" destId="{1E8E38DF-2CD8-4B61-8C17-87611E364B66}" srcOrd="0" destOrd="0" presId="urn:microsoft.com/office/officeart/2005/8/layout/orgChart1"/>
    <dgm:cxn modelId="{F01B2D57-A03C-4AEA-9085-CCA8C451C953}" type="presOf" srcId="{4F117207-CA19-415E-846D-AE2BEAC07F3B}" destId="{C4BD6A44-5AF0-4FB3-918F-49C4A0F174F1}" srcOrd="0" destOrd="0" presId="urn:microsoft.com/office/officeart/2005/8/layout/orgChart1"/>
    <dgm:cxn modelId="{F16DDD57-BE5A-4830-9CD9-3CF17CAB2C79}" srcId="{CCC9EEA7-2BB7-4120-8D95-26FBD98C572F}" destId="{3A636F9A-F15D-454F-8F4A-9705D53930BA}" srcOrd="0" destOrd="0" parTransId="{7FFFC165-F675-4151-A2EA-949644203FB9}" sibTransId="{C70757FD-E6C3-4D89-A357-4FB6753E6877}"/>
    <dgm:cxn modelId="{6F04DA7E-2151-48C0-A73A-8462EBE9C026}" srcId="{BDEEC787-27C7-4A70-9CA2-03C8B2E979DB}" destId="{E7732A2B-D244-4BF1-88DA-D420D96A2AD3}" srcOrd="1" destOrd="0" parTransId="{AA4D5418-B106-4CEE-B1C3-F2723989AC83}" sibTransId="{EEFD9E77-D5DF-4593-AF69-D283F2C3B1CA}"/>
    <dgm:cxn modelId="{5CF85780-F244-400C-96CD-6E6C0CE463D9}" type="presOf" srcId="{519808CC-B6F7-4105-9590-B9BE27D0C41D}" destId="{04EC7863-30A0-41BD-9BB9-B75BFD00FCF8}" srcOrd="0" destOrd="0" presId="urn:microsoft.com/office/officeart/2005/8/layout/orgChart1"/>
    <dgm:cxn modelId="{20414D83-03C4-4AEE-9FCF-EB27C8401C8B}" type="presOf" srcId="{37B84D81-B377-4B3F-9423-417BBFAC5845}" destId="{265960DA-FCEB-4447-8BE8-1CF74E86B5D5}" srcOrd="1" destOrd="0" presId="urn:microsoft.com/office/officeart/2005/8/layout/orgChart1"/>
    <dgm:cxn modelId="{E14B0289-AE1C-487B-A0DE-41360014CF70}" type="presOf" srcId="{70B3CF8F-44E2-4868-B599-377ED7B7A667}" destId="{2618A30E-6300-4C26-B5EA-921A66DDC0B3}" srcOrd="1" destOrd="0" presId="urn:microsoft.com/office/officeart/2005/8/layout/orgChart1"/>
    <dgm:cxn modelId="{0C35088A-0207-4512-A6EA-62273ACB0C13}" type="presOf" srcId="{04ADE5C4-F86A-4588-8A91-983781C0418D}" destId="{8EA516F3-460B-4E2C-91BD-638982B86951}" srcOrd="0" destOrd="0" presId="urn:microsoft.com/office/officeart/2005/8/layout/orgChart1"/>
    <dgm:cxn modelId="{28484499-DD4D-4455-94CF-07F5F3C18733}" type="presOf" srcId="{95239130-2533-4BD9-BC32-FB5026135966}" destId="{32BE661F-164B-45B6-8795-B9652533FBC2}" srcOrd="0" destOrd="0" presId="urn:microsoft.com/office/officeart/2005/8/layout/orgChart1"/>
    <dgm:cxn modelId="{CD38C6A5-C1C1-4597-B70D-9520A0281A25}" type="presOf" srcId="{268849B6-29C1-44D4-A870-C3F258F79591}" destId="{06CC11EA-8450-4BC0-AAF3-CFED0C89BB31}" srcOrd="0" destOrd="0" presId="urn:microsoft.com/office/officeart/2005/8/layout/orgChart1"/>
    <dgm:cxn modelId="{AE7469AA-65F1-4B24-83EB-A1EF2054E2AA}" type="presOf" srcId="{379526C4-4880-43AA-857A-2CF56975B1BC}" destId="{DF415C0A-7B80-463A-8E44-6223F60A1696}" srcOrd="1" destOrd="0" presId="urn:microsoft.com/office/officeart/2005/8/layout/orgChart1"/>
    <dgm:cxn modelId="{C4015BAD-6168-45C5-AAC3-9E701ED4214A}" type="presOf" srcId="{6B39EE72-802F-4466-9112-E968B6EA874B}" destId="{194E4C59-C666-4859-AC38-335CCEED4B83}" srcOrd="1" destOrd="0" presId="urn:microsoft.com/office/officeart/2005/8/layout/orgChart1"/>
    <dgm:cxn modelId="{DC64C3B1-38EC-467C-A1DB-1C96C189F996}" type="presOf" srcId="{BDEEC787-27C7-4A70-9CA2-03C8B2E979DB}" destId="{F212378D-0203-4609-8F43-C9091957D091}" srcOrd="1" destOrd="0" presId="urn:microsoft.com/office/officeart/2005/8/layout/orgChart1"/>
    <dgm:cxn modelId="{0987C0B2-2F27-4FE0-BDDB-15796423DA7B}" type="presOf" srcId="{7FFFC165-F675-4151-A2EA-949644203FB9}" destId="{13F6C4EC-63F2-49EB-8646-E67B58EB1D40}" srcOrd="0" destOrd="0" presId="urn:microsoft.com/office/officeart/2005/8/layout/orgChart1"/>
    <dgm:cxn modelId="{5539F5B7-CCAC-46F4-836C-27F472912DC9}" type="presOf" srcId="{7319ED91-F3AB-491C-8AF6-CD9BDE8D2044}" destId="{C370B320-C5B3-46AC-A586-C5AA97E065A1}" srcOrd="0" destOrd="0" presId="urn:microsoft.com/office/officeart/2005/8/layout/orgChart1"/>
    <dgm:cxn modelId="{0B1851C0-6ADE-4A6F-A7CB-09AD4E7D01CA}" type="presOf" srcId="{242EE679-BCDC-4BAE-BC2D-CE439902F3B4}" destId="{54D59C44-04B5-49C2-81B6-99B768078724}" srcOrd="0" destOrd="0" presId="urn:microsoft.com/office/officeart/2005/8/layout/orgChart1"/>
    <dgm:cxn modelId="{7549F6CC-A3AE-44E9-A026-D47C2320D717}" type="presOf" srcId="{CF08385D-DD8E-40F3-8A2B-C6DFEB43EC22}" destId="{1A1C1C15-3D68-4146-9D84-FDE9A95354CF}" srcOrd="0" destOrd="0" presId="urn:microsoft.com/office/officeart/2005/8/layout/orgChart1"/>
    <dgm:cxn modelId="{17772CCE-F601-4E10-B8C3-D52A74C90F50}" type="presOf" srcId="{17095F4C-BDC7-4E6B-ACE9-A6EFA8794D64}" destId="{7048BD70-A29D-4717-8655-5E159B1601C6}" srcOrd="0" destOrd="0" presId="urn:microsoft.com/office/officeart/2005/8/layout/orgChart1"/>
    <dgm:cxn modelId="{79B7B1D0-E70D-400C-BCCE-FB3A8A3875AE}" type="presOf" srcId="{70B3CF8F-44E2-4868-B599-377ED7B7A667}" destId="{E6AB1397-0396-499A-B117-C9E10E2BE428}" srcOrd="0" destOrd="0" presId="urn:microsoft.com/office/officeart/2005/8/layout/orgChart1"/>
    <dgm:cxn modelId="{B6F489D1-8AB4-49EB-A9A1-F2F72480A704}" srcId="{D33F1F32-5B3E-4D74-9E19-00183FB484B1}" destId="{70B3CF8F-44E2-4868-B599-377ED7B7A667}" srcOrd="0" destOrd="0" parTransId="{4B5FAE25-7DF1-441F-B75F-74A623854867}" sibTransId="{0095FB33-A749-4050-89B9-866AC4466102}"/>
    <dgm:cxn modelId="{243ADAD4-0B4E-499A-B812-0C2B9FF7BAD2}" srcId="{70B3CF8F-44E2-4868-B599-377ED7B7A667}" destId="{95239130-2533-4BD9-BC32-FB5026135966}" srcOrd="1" destOrd="0" parTransId="{2F8BAD27-3F8F-4067-A69B-B944D7465995}" sibTransId="{CFC84DEC-CB66-4657-8260-00AA4CD87F0A}"/>
    <dgm:cxn modelId="{ECF967D5-FDE0-46C1-A722-7743623BAC74}" type="presOf" srcId="{648592CE-48DA-4A2D-B02F-ACF72F528001}" destId="{296C1250-1E03-40B5-AA6B-8EB6A3C9C4ED}" srcOrd="0" destOrd="0" presId="urn:microsoft.com/office/officeart/2005/8/layout/orgChart1"/>
    <dgm:cxn modelId="{2C070FD6-A85B-4C30-ADED-1AF8939AC438}" type="presOf" srcId="{4F117207-CA19-415E-846D-AE2BEAC07F3B}" destId="{C26C21F3-EC23-4C57-A091-BF77429177F1}" srcOrd="1" destOrd="0" presId="urn:microsoft.com/office/officeart/2005/8/layout/orgChart1"/>
    <dgm:cxn modelId="{D47B7DD7-BAE0-4795-B38D-D598F86624F6}" type="presOf" srcId="{CCC9EEA7-2BB7-4120-8D95-26FBD98C572F}" destId="{72082151-8331-4AF6-8DE7-7C2FFB198838}" srcOrd="1" destOrd="0" presId="urn:microsoft.com/office/officeart/2005/8/layout/orgChart1"/>
    <dgm:cxn modelId="{4112C0D8-F0F3-4479-B73D-05CC42A7AFFE}" type="presOf" srcId="{2F8BAD27-3F8F-4067-A69B-B944D7465995}" destId="{DE65021E-9C63-46DA-8962-BBD99F8DD067}" srcOrd="0" destOrd="0" presId="urn:microsoft.com/office/officeart/2005/8/layout/orgChart1"/>
    <dgm:cxn modelId="{F788D9DB-FC5B-4CF6-ABAA-181F7FCDB6E4}" srcId="{70B3CF8F-44E2-4868-B599-377ED7B7A667}" destId="{CCC9EEA7-2BB7-4120-8D95-26FBD98C572F}" srcOrd="2" destOrd="0" parTransId="{242EE679-BCDC-4BAE-BC2D-CE439902F3B4}" sibTransId="{BD16C8CB-E074-4819-AE51-F07A3E6955E4}"/>
    <dgm:cxn modelId="{8A5898E0-E775-4DE1-A334-2785FD1E55B8}" srcId="{648592CE-48DA-4A2D-B02F-ACF72F528001}" destId="{CF08385D-DD8E-40F3-8A2B-C6DFEB43EC22}" srcOrd="2" destOrd="0" parTransId="{268849B6-29C1-44D4-A870-C3F258F79591}" sibTransId="{587EB270-0A5D-480E-A5A5-BF9ED6FBAEE7}"/>
    <dgm:cxn modelId="{6EF1E5E1-133F-4C4C-9D8B-03FCD4E5DD3C}" type="presOf" srcId="{AD3C3EAF-BBF0-4F6A-B18F-8A09CBA2CAAE}" destId="{4100A125-3FB1-46CC-885F-215C4FF038A7}" srcOrd="0" destOrd="0" presId="urn:microsoft.com/office/officeart/2005/8/layout/orgChart1"/>
    <dgm:cxn modelId="{CFCFA6E5-6706-4527-AC22-20D345323E67}" type="presOf" srcId="{73F396C2-5BDF-46F6-8095-7D488887684E}" destId="{18A2DB47-941F-474F-9D2E-7510A805412A}" srcOrd="0" destOrd="0" presId="urn:microsoft.com/office/officeart/2005/8/layout/orgChart1"/>
    <dgm:cxn modelId="{CA7E83E6-FAAF-4CD8-97AD-90E935A670A6}" type="presOf" srcId="{AA4D5418-B106-4CEE-B1C3-F2723989AC83}" destId="{41C7726D-3BEB-4E18-A5F1-AD363F9155C4}" srcOrd="0" destOrd="0" presId="urn:microsoft.com/office/officeart/2005/8/layout/orgChart1"/>
    <dgm:cxn modelId="{F1FA0CF0-771E-4F4B-AB02-86B52B973DCF}" srcId="{648592CE-48DA-4A2D-B02F-ACF72F528001}" destId="{BDEEC787-27C7-4A70-9CA2-03C8B2E979DB}" srcOrd="0" destOrd="0" parTransId="{848611F1-4BD4-4732-BB2E-B8DF852C5CE3}" sibTransId="{5961B91F-09F8-4947-B917-14F78083A6D1}"/>
    <dgm:cxn modelId="{84BF94F2-11B0-42F7-B1F3-AA01E711DCBF}" srcId="{CCC9EEA7-2BB7-4120-8D95-26FBD98C572F}" destId="{37B84D81-B377-4B3F-9423-417BBFAC5845}" srcOrd="3" destOrd="0" parTransId="{FF009814-A0BB-42F5-8016-F995B33C9E29}" sibTransId="{5E68792F-D270-49E6-A2EB-CA4661DE6E59}"/>
    <dgm:cxn modelId="{7B7A4AF4-1778-49C5-B4CA-E17A35866AB2}" type="presOf" srcId="{69C72949-2319-4A41-A564-D629BD872E0D}" destId="{39D15345-03BC-4C3F-9679-612D52BEAD6F}" srcOrd="1" destOrd="0" presId="urn:microsoft.com/office/officeart/2005/8/layout/orgChart1"/>
    <dgm:cxn modelId="{BDFC85F5-F7D1-4D84-9AB3-446E272630AF}" srcId="{CCC9EEA7-2BB7-4120-8D95-26FBD98C572F}" destId="{73F396C2-5BDF-46F6-8095-7D488887684E}" srcOrd="4" destOrd="0" parTransId="{2CC6B795-028D-4D10-B314-1DF023DE2FC5}" sibTransId="{A6F28296-745B-4367-9CD9-AAB78CFD662B}"/>
    <dgm:cxn modelId="{4FEAA1F5-A681-4C28-9CAB-84ED115DCBBB}" type="presOf" srcId="{6B39EE72-802F-4466-9112-E968B6EA874B}" destId="{DB3F13A9-B631-4B26-BA35-44B7CCD07B80}" srcOrd="0" destOrd="0" presId="urn:microsoft.com/office/officeart/2005/8/layout/orgChart1"/>
    <dgm:cxn modelId="{E2AAEFF5-7059-4DCD-AB75-2DD1F7908D49}" type="presOf" srcId="{95239130-2533-4BD9-BC32-FB5026135966}" destId="{C65B4AA9-273C-47F4-AA23-E3C2E2A2DD18}" srcOrd="1" destOrd="0" presId="urn:microsoft.com/office/officeart/2005/8/layout/orgChart1"/>
    <dgm:cxn modelId="{C8C211FB-E502-496B-801E-EE4DE906A4FE}" type="presOf" srcId="{E6BA2F81-0270-4841-B771-C83D335716CB}" destId="{566B2822-3D7C-4334-BA1A-E1F8B31A6F55}" srcOrd="0" destOrd="0" presId="urn:microsoft.com/office/officeart/2005/8/layout/orgChart1"/>
    <dgm:cxn modelId="{0FD69FFC-E89E-493E-88FD-DE4DA66F3CF4}" type="presOf" srcId="{3A636F9A-F15D-454F-8F4A-9705D53930BA}" destId="{F69ADA1B-CEF7-416D-BA82-CE8507391654}" srcOrd="1" destOrd="0" presId="urn:microsoft.com/office/officeart/2005/8/layout/orgChart1"/>
    <dgm:cxn modelId="{3F9CECFD-DD8D-4DEA-8C95-6599C591E29F}" srcId="{7319ED91-F3AB-491C-8AF6-CD9BDE8D2044}" destId="{4F117207-CA19-415E-846D-AE2BEAC07F3B}" srcOrd="1" destOrd="0" parTransId="{BFFAD1E4-67F5-4380-AE19-01F591299331}" sibTransId="{0A57C04D-241F-40A3-9FA4-B5F491FB0FF6}"/>
    <dgm:cxn modelId="{291810FE-44C6-49BD-907E-3DC46B628FC5}" type="presOf" srcId="{E7732A2B-D244-4BF1-88DA-D420D96A2AD3}" destId="{29594F6B-5A9D-40AF-A5D4-93685C6511FE}" srcOrd="1" destOrd="0" presId="urn:microsoft.com/office/officeart/2005/8/layout/orgChart1"/>
    <dgm:cxn modelId="{C8342DFE-1421-42BC-9D7A-B4ED679CD4EF}" type="presOf" srcId="{D33F1F32-5B3E-4D74-9E19-00183FB484B1}" destId="{CC2ADCD5-CD71-49A6-B7F5-B2DA18A84BF7}" srcOrd="0" destOrd="0" presId="urn:microsoft.com/office/officeart/2005/8/layout/orgChart1"/>
    <dgm:cxn modelId="{28706FFE-9C51-4C77-AAD6-6C3C23CFDF87}" type="presOf" srcId="{E2402166-8235-4879-872E-D7545C05A3BC}" destId="{FD5C1216-AC27-4E73-9AA8-A3E3DEDBD5A6}" srcOrd="0" destOrd="0" presId="urn:microsoft.com/office/officeart/2005/8/layout/orgChart1"/>
    <dgm:cxn modelId="{AC25201B-D69F-48B7-BCB8-84FAC0DAEC8B}" type="presParOf" srcId="{CC2ADCD5-CD71-49A6-B7F5-B2DA18A84BF7}" destId="{B5094C99-EFC1-4ECE-96D5-CC142C0FC184}" srcOrd="0" destOrd="0" presId="urn:microsoft.com/office/officeart/2005/8/layout/orgChart1"/>
    <dgm:cxn modelId="{B7E1CBCE-D022-4C03-81BF-A183D717B5C4}" type="presParOf" srcId="{B5094C99-EFC1-4ECE-96D5-CC142C0FC184}" destId="{866CBF69-0EFE-4DE9-A023-556A861A6688}" srcOrd="0" destOrd="0" presId="urn:microsoft.com/office/officeart/2005/8/layout/orgChart1"/>
    <dgm:cxn modelId="{CBF55821-C0A4-41E4-97B1-B53C64BCE574}" type="presParOf" srcId="{866CBF69-0EFE-4DE9-A023-556A861A6688}" destId="{E6AB1397-0396-499A-B117-C9E10E2BE428}" srcOrd="0" destOrd="0" presId="urn:microsoft.com/office/officeart/2005/8/layout/orgChart1"/>
    <dgm:cxn modelId="{FDAE7119-B3F1-44EE-8417-ED84CDFA5854}" type="presParOf" srcId="{866CBF69-0EFE-4DE9-A023-556A861A6688}" destId="{2618A30E-6300-4C26-B5EA-921A66DDC0B3}" srcOrd="1" destOrd="0" presId="urn:microsoft.com/office/officeart/2005/8/layout/orgChart1"/>
    <dgm:cxn modelId="{6E89BDAF-24F2-4F89-AC09-41E861EBA297}" type="presParOf" srcId="{B5094C99-EFC1-4ECE-96D5-CC142C0FC184}" destId="{7CFD4A62-E81A-4AED-8BE3-D504319E134D}" srcOrd="1" destOrd="0" presId="urn:microsoft.com/office/officeart/2005/8/layout/orgChart1"/>
    <dgm:cxn modelId="{592ACAFF-B280-477F-B73A-C8D17A7D34FA}" type="presParOf" srcId="{7CFD4A62-E81A-4AED-8BE3-D504319E134D}" destId="{54D59C44-04B5-49C2-81B6-99B768078724}" srcOrd="0" destOrd="0" presId="urn:microsoft.com/office/officeart/2005/8/layout/orgChart1"/>
    <dgm:cxn modelId="{C779CF0C-3026-47D8-853F-A76052932F32}" type="presParOf" srcId="{7CFD4A62-E81A-4AED-8BE3-D504319E134D}" destId="{07AA4F19-2349-42CB-AF4A-B216A09FCBE2}" srcOrd="1" destOrd="0" presId="urn:microsoft.com/office/officeart/2005/8/layout/orgChart1"/>
    <dgm:cxn modelId="{5E6D5319-A248-47A2-A93C-6247CB728D58}" type="presParOf" srcId="{07AA4F19-2349-42CB-AF4A-B216A09FCBE2}" destId="{FDB3FEAF-E52D-4560-BEC1-F96EB665443E}" srcOrd="0" destOrd="0" presId="urn:microsoft.com/office/officeart/2005/8/layout/orgChart1"/>
    <dgm:cxn modelId="{D2AA469F-92A6-4AC9-AA8D-D0CDF6DB1C2B}" type="presParOf" srcId="{FDB3FEAF-E52D-4560-BEC1-F96EB665443E}" destId="{D87605BC-361F-4B06-90D4-8EA371D9AFDB}" srcOrd="0" destOrd="0" presId="urn:microsoft.com/office/officeart/2005/8/layout/orgChart1"/>
    <dgm:cxn modelId="{0599E41A-9E7D-487D-BD30-A3768CEAB25F}" type="presParOf" srcId="{FDB3FEAF-E52D-4560-BEC1-F96EB665443E}" destId="{72082151-8331-4AF6-8DE7-7C2FFB198838}" srcOrd="1" destOrd="0" presId="urn:microsoft.com/office/officeart/2005/8/layout/orgChart1"/>
    <dgm:cxn modelId="{2E39D718-D696-4A91-BCDB-6301F654EF23}" type="presParOf" srcId="{07AA4F19-2349-42CB-AF4A-B216A09FCBE2}" destId="{3C0E0B07-AE31-4FF4-A4F8-9AF815CA725A}" srcOrd="1" destOrd="0" presId="urn:microsoft.com/office/officeart/2005/8/layout/orgChart1"/>
    <dgm:cxn modelId="{75B57D2E-1796-4117-84C9-710A1C3BCA35}" type="presParOf" srcId="{3C0E0B07-AE31-4FF4-A4F8-9AF815CA725A}" destId="{13F6C4EC-63F2-49EB-8646-E67B58EB1D40}" srcOrd="0" destOrd="0" presId="urn:microsoft.com/office/officeart/2005/8/layout/orgChart1"/>
    <dgm:cxn modelId="{B95224DE-AB5D-4658-A4FA-24B867661228}" type="presParOf" srcId="{3C0E0B07-AE31-4FF4-A4F8-9AF815CA725A}" destId="{85074826-1571-4EA3-914A-23522412CD79}" srcOrd="1" destOrd="0" presId="urn:microsoft.com/office/officeart/2005/8/layout/orgChart1"/>
    <dgm:cxn modelId="{0B13D716-B897-42D8-8D2F-6A16FF3172E1}" type="presParOf" srcId="{85074826-1571-4EA3-914A-23522412CD79}" destId="{361F88B9-A4BC-4AF5-B815-0E9C6AF80ECE}" srcOrd="0" destOrd="0" presId="urn:microsoft.com/office/officeart/2005/8/layout/orgChart1"/>
    <dgm:cxn modelId="{19AB271E-5A23-4403-AA82-882131465FC0}" type="presParOf" srcId="{361F88B9-A4BC-4AF5-B815-0E9C6AF80ECE}" destId="{229F0BA5-DAD2-44B0-B338-C56CB7BA3AF2}" srcOrd="0" destOrd="0" presId="urn:microsoft.com/office/officeart/2005/8/layout/orgChart1"/>
    <dgm:cxn modelId="{B3878D01-CF88-48B1-B42F-1B915518412B}" type="presParOf" srcId="{361F88B9-A4BC-4AF5-B815-0E9C6AF80ECE}" destId="{F69ADA1B-CEF7-416D-BA82-CE8507391654}" srcOrd="1" destOrd="0" presId="urn:microsoft.com/office/officeart/2005/8/layout/orgChart1"/>
    <dgm:cxn modelId="{746DD912-6CBF-4901-8D11-D330FDEC4B05}" type="presParOf" srcId="{85074826-1571-4EA3-914A-23522412CD79}" destId="{86909FC3-838D-49C7-88FF-0CC27E72727C}" srcOrd="1" destOrd="0" presId="urn:microsoft.com/office/officeart/2005/8/layout/orgChart1"/>
    <dgm:cxn modelId="{1DDE16E1-C792-4AA5-865D-82A199B57F90}" type="presParOf" srcId="{85074826-1571-4EA3-914A-23522412CD79}" destId="{B5E42DA4-215B-4CAC-A32B-7F860F4A3D2B}" srcOrd="2" destOrd="0" presId="urn:microsoft.com/office/officeart/2005/8/layout/orgChart1"/>
    <dgm:cxn modelId="{8B9B6BDC-786B-4541-B536-BFDC2ED17BF5}" type="presParOf" srcId="{3C0E0B07-AE31-4FF4-A4F8-9AF815CA725A}" destId="{8EA516F3-460B-4E2C-91BD-638982B86951}" srcOrd="2" destOrd="0" presId="urn:microsoft.com/office/officeart/2005/8/layout/orgChart1"/>
    <dgm:cxn modelId="{AF5F932A-3D57-4F54-B945-ED7044BDF2AD}" type="presParOf" srcId="{3C0E0B07-AE31-4FF4-A4F8-9AF815CA725A}" destId="{F9AB8EC2-1E3F-4258-B673-020E98DC7A7C}" srcOrd="3" destOrd="0" presId="urn:microsoft.com/office/officeart/2005/8/layout/orgChart1"/>
    <dgm:cxn modelId="{2B26AF5A-AC19-4DB3-93DC-021CE82BD97E}" type="presParOf" srcId="{F9AB8EC2-1E3F-4258-B673-020E98DC7A7C}" destId="{D2385898-BE7D-4F2D-ADF2-5145E653B12B}" srcOrd="0" destOrd="0" presId="urn:microsoft.com/office/officeart/2005/8/layout/orgChart1"/>
    <dgm:cxn modelId="{E8842EB1-5826-4A18-B299-F19544BA13DB}" type="presParOf" srcId="{D2385898-BE7D-4F2D-ADF2-5145E653B12B}" destId="{530C2E70-727C-41EA-ADD7-6B056A812227}" srcOrd="0" destOrd="0" presId="urn:microsoft.com/office/officeart/2005/8/layout/orgChart1"/>
    <dgm:cxn modelId="{D03113CF-20A8-4D5C-A793-479222A71CAC}" type="presParOf" srcId="{D2385898-BE7D-4F2D-ADF2-5145E653B12B}" destId="{DF415C0A-7B80-463A-8E44-6223F60A1696}" srcOrd="1" destOrd="0" presId="urn:microsoft.com/office/officeart/2005/8/layout/orgChart1"/>
    <dgm:cxn modelId="{26EAB6D7-CD5E-406B-9DB9-4A359D60E8FF}" type="presParOf" srcId="{F9AB8EC2-1E3F-4258-B673-020E98DC7A7C}" destId="{01741932-E8D8-4D1A-8559-E99307F2AA9A}" srcOrd="1" destOrd="0" presId="urn:microsoft.com/office/officeart/2005/8/layout/orgChart1"/>
    <dgm:cxn modelId="{85C9B80D-A4F7-4451-9D33-006B160468DB}" type="presParOf" srcId="{F9AB8EC2-1E3F-4258-B673-020E98DC7A7C}" destId="{418B09AA-E84A-47E3-B8BC-B7C63C19769F}" srcOrd="2" destOrd="0" presId="urn:microsoft.com/office/officeart/2005/8/layout/orgChart1"/>
    <dgm:cxn modelId="{CB70A7BD-2DDD-47CD-8E69-3E678635E133}" type="presParOf" srcId="{3C0E0B07-AE31-4FF4-A4F8-9AF815CA725A}" destId="{7048BD70-A29D-4717-8655-5E159B1601C6}" srcOrd="4" destOrd="0" presId="urn:microsoft.com/office/officeart/2005/8/layout/orgChart1"/>
    <dgm:cxn modelId="{A6B3F014-D8F9-415F-B544-F14160D2480D}" type="presParOf" srcId="{3C0E0B07-AE31-4FF4-A4F8-9AF815CA725A}" destId="{53D23196-00A1-4177-8DBD-D4BD397F6675}" srcOrd="5" destOrd="0" presId="urn:microsoft.com/office/officeart/2005/8/layout/orgChart1"/>
    <dgm:cxn modelId="{E170C736-D900-43B6-A191-BEFD37353B5B}" type="presParOf" srcId="{53D23196-00A1-4177-8DBD-D4BD397F6675}" destId="{8D044AAC-141E-4C83-84D0-86016341EB8E}" srcOrd="0" destOrd="0" presId="urn:microsoft.com/office/officeart/2005/8/layout/orgChart1"/>
    <dgm:cxn modelId="{9CB2E317-BF22-4C54-89E5-CDEA94425682}" type="presParOf" srcId="{8D044AAC-141E-4C83-84D0-86016341EB8E}" destId="{C370B320-C5B3-46AC-A586-C5AA97E065A1}" srcOrd="0" destOrd="0" presId="urn:microsoft.com/office/officeart/2005/8/layout/orgChart1"/>
    <dgm:cxn modelId="{AB7C8B0D-D269-47A1-9636-CF62B21EC00C}" type="presParOf" srcId="{8D044AAC-141E-4C83-84D0-86016341EB8E}" destId="{C8138A68-6CCA-4EC5-A672-DF87F06E6C9F}" srcOrd="1" destOrd="0" presId="urn:microsoft.com/office/officeart/2005/8/layout/orgChart1"/>
    <dgm:cxn modelId="{20543AC2-0C49-4ABA-A22E-3DBCBBBEBEF0}" type="presParOf" srcId="{53D23196-00A1-4177-8DBD-D4BD397F6675}" destId="{98321F81-E244-4B0F-B44B-EF72000CDE6A}" srcOrd="1" destOrd="0" presId="urn:microsoft.com/office/officeart/2005/8/layout/orgChart1"/>
    <dgm:cxn modelId="{46864801-1C3A-440B-A601-16D07F7CFBB6}" type="presParOf" srcId="{98321F81-E244-4B0F-B44B-EF72000CDE6A}" destId="{FD5C1216-AC27-4E73-9AA8-A3E3DEDBD5A6}" srcOrd="0" destOrd="0" presId="urn:microsoft.com/office/officeart/2005/8/layout/orgChart1"/>
    <dgm:cxn modelId="{833C5608-0900-4353-A0B8-9CC99A12F181}" type="presParOf" srcId="{98321F81-E244-4B0F-B44B-EF72000CDE6A}" destId="{A26C96C7-C8B4-4A2E-8B9A-92D7FAC31BDA}" srcOrd="1" destOrd="0" presId="urn:microsoft.com/office/officeart/2005/8/layout/orgChart1"/>
    <dgm:cxn modelId="{55D7E02B-E206-4BDC-9C5E-F3C5E9C7A234}" type="presParOf" srcId="{A26C96C7-C8B4-4A2E-8B9A-92D7FAC31BDA}" destId="{A4DEA72C-DFC5-4FE9-87D4-D6A09F79A9C1}" srcOrd="0" destOrd="0" presId="urn:microsoft.com/office/officeart/2005/8/layout/orgChart1"/>
    <dgm:cxn modelId="{2BD2E69B-FA73-4213-82FE-E1D21EEE87A2}" type="presParOf" srcId="{A4DEA72C-DFC5-4FE9-87D4-D6A09F79A9C1}" destId="{4100A125-3FB1-46CC-885F-215C4FF038A7}" srcOrd="0" destOrd="0" presId="urn:microsoft.com/office/officeart/2005/8/layout/orgChart1"/>
    <dgm:cxn modelId="{415FE2EB-31DE-4584-B2E5-198FAFB5D854}" type="presParOf" srcId="{A4DEA72C-DFC5-4FE9-87D4-D6A09F79A9C1}" destId="{A503093A-ED34-44C2-8B23-433F726E7CC9}" srcOrd="1" destOrd="0" presId="urn:microsoft.com/office/officeart/2005/8/layout/orgChart1"/>
    <dgm:cxn modelId="{D8C63418-E4D2-4830-8A84-AF3DD088A6E6}" type="presParOf" srcId="{A26C96C7-C8B4-4A2E-8B9A-92D7FAC31BDA}" destId="{E3C8B3DA-F237-4697-B942-7194BE4F40FB}" srcOrd="1" destOrd="0" presId="urn:microsoft.com/office/officeart/2005/8/layout/orgChart1"/>
    <dgm:cxn modelId="{197976E4-D935-4A2E-9B23-C40474147F52}" type="presParOf" srcId="{A26C96C7-C8B4-4A2E-8B9A-92D7FAC31BDA}" destId="{A6E31A5A-DA85-4D15-A290-2EF6CA93976E}" srcOrd="2" destOrd="0" presId="urn:microsoft.com/office/officeart/2005/8/layout/orgChart1"/>
    <dgm:cxn modelId="{A8DD8C62-5C6A-4B4B-9556-62209D658A1E}" type="presParOf" srcId="{98321F81-E244-4B0F-B44B-EF72000CDE6A}" destId="{84B3124C-D491-446A-9EE0-3ED9D7410EF1}" srcOrd="2" destOrd="0" presId="urn:microsoft.com/office/officeart/2005/8/layout/orgChart1"/>
    <dgm:cxn modelId="{858FA6D0-1371-4F08-8FE1-BA41D0E5EE39}" type="presParOf" srcId="{98321F81-E244-4B0F-B44B-EF72000CDE6A}" destId="{7CD14A66-C7D0-4DCF-8A91-07D47AFDA4DC}" srcOrd="3" destOrd="0" presId="urn:microsoft.com/office/officeart/2005/8/layout/orgChart1"/>
    <dgm:cxn modelId="{6DB2F995-2B4B-4973-AD12-5C74041A743A}" type="presParOf" srcId="{7CD14A66-C7D0-4DCF-8A91-07D47AFDA4DC}" destId="{EDF1FF87-9306-4740-8006-B0196CC2FED0}" srcOrd="0" destOrd="0" presId="urn:microsoft.com/office/officeart/2005/8/layout/orgChart1"/>
    <dgm:cxn modelId="{2FA7AA28-794A-4D91-98F3-A275D61E8E8D}" type="presParOf" srcId="{EDF1FF87-9306-4740-8006-B0196CC2FED0}" destId="{C4BD6A44-5AF0-4FB3-918F-49C4A0F174F1}" srcOrd="0" destOrd="0" presId="urn:microsoft.com/office/officeart/2005/8/layout/orgChart1"/>
    <dgm:cxn modelId="{051A3320-3C67-4512-9B7D-5B5531470090}" type="presParOf" srcId="{EDF1FF87-9306-4740-8006-B0196CC2FED0}" destId="{C26C21F3-EC23-4C57-A091-BF77429177F1}" srcOrd="1" destOrd="0" presId="urn:microsoft.com/office/officeart/2005/8/layout/orgChart1"/>
    <dgm:cxn modelId="{C54BB2E3-5BDB-4B5F-BBD8-470A5A2B7E46}" type="presParOf" srcId="{7CD14A66-C7D0-4DCF-8A91-07D47AFDA4DC}" destId="{CCD92112-B8E3-4A05-86A3-240F611DF594}" srcOrd="1" destOrd="0" presId="urn:microsoft.com/office/officeart/2005/8/layout/orgChart1"/>
    <dgm:cxn modelId="{37640F04-8AA7-4B0C-AABD-1919580DFC91}" type="presParOf" srcId="{7CD14A66-C7D0-4DCF-8A91-07D47AFDA4DC}" destId="{46AC2ADB-A4B3-41DA-8A6E-059EE50D7353}" srcOrd="2" destOrd="0" presId="urn:microsoft.com/office/officeart/2005/8/layout/orgChart1"/>
    <dgm:cxn modelId="{FBD2CCDE-3C83-4A15-912E-0125DAEAF077}" type="presParOf" srcId="{53D23196-00A1-4177-8DBD-D4BD397F6675}" destId="{C9A271DD-0E38-46BA-B262-69B904D2B22D}" srcOrd="2" destOrd="0" presId="urn:microsoft.com/office/officeart/2005/8/layout/orgChart1"/>
    <dgm:cxn modelId="{FA77F08B-CA52-4710-8F44-6F8F97C86431}" type="presParOf" srcId="{3C0E0B07-AE31-4FF4-A4F8-9AF815CA725A}" destId="{1EC69E75-A9D8-4685-8CCA-9A8648F466F3}" srcOrd="6" destOrd="0" presId="urn:microsoft.com/office/officeart/2005/8/layout/orgChart1"/>
    <dgm:cxn modelId="{B5FD2A0A-9294-41BF-B24E-C704BDFDD254}" type="presParOf" srcId="{3C0E0B07-AE31-4FF4-A4F8-9AF815CA725A}" destId="{99B67B11-654B-4B17-B68C-CBC7BE98CE53}" srcOrd="7" destOrd="0" presId="urn:microsoft.com/office/officeart/2005/8/layout/orgChart1"/>
    <dgm:cxn modelId="{00B5F5F0-F3A5-42EC-B8C3-311BEAEF0600}" type="presParOf" srcId="{99B67B11-654B-4B17-B68C-CBC7BE98CE53}" destId="{F0CD0E98-9830-46D3-B59D-719293D19CD2}" srcOrd="0" destOrd="0" presId="urn:microsoft.com/office/officeart/2005/8/layout/orgChart1"/>
    <dgm:cxn modelId="{F840C7CE-98B2-4EFB-B163-2CDA33FE6E5C}" type="presParOf" srcId="{F0CD0E98-9830-46D3-B59D-719293D19CD2}" destId="{E7F5261B-9D60-45A7-8F1F-0115E7112810}" srcOrd="0" destOrd="0" presId="urn:microsoft.com/office/officeart/2005/8/layout/orgChart1"/>
    <dgm:cxn modelId="{3AD8E8A9-CF30-406E-BAF7-5714BB7F89BB}" type="presParOf" srcId="{F0CD0E98-9830-46D3-B59D-719293D19CD2}" destId="{265960DA-FCEB-4447-8BE8-1CF74E86B5D5}" srcOrd="1" destOrd="0" presId="urn:microsoft.com/office/officeart/2005/8/layout/orgChart1"/>
    <dgm:cxn modelId="{DCC9876D-5102-4693-B98B-B001D67D4DAC}" type="presParOf" srcId="{99B67B11-654B-4B17-B68C-CBC7BE98CE53}" destId="{9E11F448-9903-4439-9D5F-6FCAF73FCE3A}" srcOrd="1" destOrd="0" presId="urn:microsoft.com/office/officeart/2005/8/layout/orgChart1"/>
    <dgm:cxn modelId="{E2FA1D85-E706-403D-BAC8-F62C84C52A30}" type="presParOf" srcId="{99B67B11-654B-4B17-B68C-CBC7BE98CE53}" destId="{7A4EBABE-ED0D-485F-87FB-526BD065DA94}" srcOrd="2" destOrd="0" presId="urn:microsoft.com/office/officeart/2005/8/layout/orgChart1"/>
    <dgm:cxn modelId="{92ACCE19-C92B-43ED-BC25-E602AC5442C5}" type="presParOf" srcId="{3C0E0B07-AE31-4FF4-A4F8-9AF815CA725A}" destId="{CA7760A9-CA68-4348-8E87-90607F14B9D7}" srcOrd="8" destOrd="0" presId="urn:microsoft.com/office/officeart/2005/8/layout/orgChart1"/>
    <dgm:cxn modelId="{4378F4A2-93B7-4065-9C83-4AE732EC7502}" type="presParOf" srcId="{3C0E0B07-AE31-4FF4-A4F8-9AF815CA725A}" destId="{52A9AE00-FFC6-48E5-9835-7611AB59D29C}" srcOrd="9" destOrd="0" presId="urn:microsoft.com/office/officeart/2005/8/layout/orgChart1"/>
    <dgm:cxn modelId="{27789F61-518C-4044-B913-9581567CA5DF}" type="presParOf" srcId="{52A9AE00-FFC6-48E5-9835-7611AB59D29C}" destId="{79AC9887-7519-41D8-897B-A0CCCF3FDBB0}" srcOrd="0" destOrd="0" presId="urn:microsoft.com/office/officeart/2005/8/layout/orgChart1"/>
    <dgm:cxn modelId="{F8356825-4CB9-405A-B6B0-F212D58830AD}" type="presParOf" srcId="{79AC9887-7519-41D8-897B-A0CCCF3FDBB0}" destId="{18A2DB47-941F-474F-9D2E-7510A805412A}" srcOrd="0" destOrd="0" presId="urn:microsoft.com/office/officeart/2005/8/layout/orgChart1"/>
    <dgm:cxn modelId="{FF5B216C-52C5-42BE-B2BF-5D168D1D74CF}" type="presParOf" srcId="{79AC9887-7519-41D8-897B-A0CCCF3FDBB0}" destId="{C9B5A860-8C87-42F4-A290-EB1FCDABECCB}" srcOrd="1" destOrd="0" presId="urn:microsoft.com/office/officeart/2005/8/layout/orgChart1"/>
    <dgm:cxn modelId="{C4A1CB4A-F509-41FC-976E-4872A0F36D03}" type="presParOf" srcId="{52A9AE00-FFC6-48E5-9835-7611AB59D29C}" destId="{F2DEE043-E711-4392-A795-CD34300A8336}" srcOrd="1" destOrd="0" presId="urn:microsoft.com/office/officeart/2005/8/layout/orgChart1"/>
    <dgm:cxn modelId="{AD512861-1826-47D8-8623-DE9A80C9F2DB}" type="presParOf" srcId="{52A9AE00-FFC6-48E5-9835-7611AB59D29C}" destId="{8EE3C41D-7E52-4AC4-AB20-7A4F2ED3E3C4}" srcOrd="2" destOrd="0" presId="urn:microsoft.com/office/officeart/2005/8/layout/orgChart1"/>
    <dgm:cxn modelId="{C958D5C9-2161-420D-B7B8-5DBEF3949946}" type="presParOf" srcId="{07AA4F19-2349-42CB-AF4A-B216A09FCBE2}" destId="{BF0BDD67-42B9-4E96-994A-74B8EBF03337}" srcOrd="2" destOrd="0" presId="urn:microsoft.com/office/officeart/2005/8/layout/orgChart1"/>
    <dgm:cxn modelId="{5B7B795F-2EC8-4FC1-8E28-4FFED4E403AD}" type="presParOf" srcId="{7CFD4A62-E81A-4AED-8BE3-D504319E134D}" destId="{A7BC4FB4-3769-45F7-AB03-3AB0DC8BA741}" srcOrd="2" destOrd="0" presId="urn:microsoft.com/office/officeart/2005/8/layout/orgChart1"/>
    <dgm:cxn modelId="{7F68B834-C593-40BD-8DE2-40995EE54942}" type="presParOf" srcId="{7CFD4A62-E81A-4AED-8BE3-D504319E134D}" destId="{ACF6CFFC-7686-4D84-A306-249CBC1F7C50}" srcOrd="3" destOrd="0" presId="urn:microsoft.com/office/officeart/2005/8/layout/orgChart1"/>
    <dgm:cxn modelId="{E6ABBAFA-9C81-4BF0-87CE-BC1EBE0FB0E9}" type="presParOf" srcId="{ACF6CFFC-7686-4D84-A306-249CBC1F7C50}" destId="{D082A074-9584-4B5D-875D-CCCC8343AE0D}" srcOrd="0" destOrd="0" presId="urn:microsoft.com/office/officeart/2005/8/layout/orgChart1"/>
    <dgm:cxn modelId="{800FD73E-5155-4301-9CD7-4D0E6D43B39E}" type="presParOf" srcId="{D082A074-9584-4B5D-875D-CCCC8343AE0D}" destId="{296C1250-1E03-40B5-AA6B-8EB6A3C9C4ED}" srcOrd="0" destOrd="0" presId="urn:microsoft.com/office/officeart/2005/8/layout/orgChart1"/>
    <dgm:cxn modelId="{55B6A95D-3009-41A6-94B9-F20B5802EA83}" type="presParOf" srcId="{D082A074-9584-4B5D-875D-CCCC8343AE0D}" destId="{54DFC7F0-8F18-4554-B95A-E50A27159C43}" srcOrd="1" destOrd="0" presId="urn:microsoft.com/office/officeart/2005/8/layout/orgChart1"/>
    <dgm:cxn modelId="{A96EA4B3-4800-41E1-8953-C974ED67514E}" type="presParOf" srcId="{ACF6CFFC-7686-4D84-A306-249CBC1F7C50}" destId="{7D173994-984F-47D0-8950-36F2E138F388}" srcOrd="1" destOrd="0" presId="urn:microsoft.com/office/officeart/2005/8/layout/orgChart1"/>
    <dgm:cxn modelId="{8C4EEFC8-1C16-494E-8C26-42611EF4DB09}" type="presParOf" srcId="{7D173994-984F-47D0-8950-36F2E138F388}" destId="{747BA0C8-C761-4131-AE6F-418C581E71AB}" srcOrd="0" destOrd="0" presId="urn:microsoft.com/office/officeart/2005/8/layout/orgChart1"/>
    <dgm:cxn modelId="{A94B75B0-45CE-4FF0-9F3E-9B56D7FE1CC7}" type="presParOf" srcId="{7D173994-984F-47D0-8950-36F2E138F388}" destId="{65F463BE-A737-4D22-9B8E-A8C5FF93B6EE}" srcOrd="1" destOrd="0" presId="urn:microsoft.com/office/officeart/2005/8/layout/orgChart1"/>
    <dgm:cxn modelId="{35BD3F63-8DE9-4E96-90D7-D6B77E305DB2}" type="presParOf" srcId="{65F463BE-A737-4D22-9B8E-A8C5FF93B6EE}" destId="{2893C697-55DA-4760-981B-897932C7C477}" srcOrd="0" destOrd="0" presId="urn:microsoft.com/office/officeart/2005/8/layout/orgChart1"/>
    <dgm:cxn modelId="{D1B51DE8-8BD8-4C7E-A40E-9750FFA15BCD}" type="presParOf" srcId="{2893C697-55DA-4760-981B-897932C7C477}" destId="{1E8E38DF-2CD8-4B61-8C17-87611E364B66}" srcOrd="0" destOrd="0" presId="urn:microsoft.com/office/officeart/2005/8/layout/orgChart1"/>
    <dgm:cxn modelId="{B2002EBC-4CDD-4122-BEC7-069B7EF893A6}" type="presParOf" srcId="{2893C697-55DA-4760-981B-897932C7C477}" destId="{F212378D-0203-4609-8F43-C9091957D091}" srcOrd="1" destOrd="0" presId="urn:microsoft.com/office/officeart/2005/8/layout/orgChart1"/>
    <dgm:cxn modelId="{91BFC5B8-4480-47EE-97E4-183458889ACD}" type="presParOf" srcId="{65F463BE-A737-4D22-9B8E-A8C5FF93B6EE}" destId="{5D487A7A-9102-4B05-BAFD-55B52B932B93}" srcOrd="1" destOrd="0" presId="urn:microsoft.com/office/officeart/2005/8/layout/orgChart1"/>
    <dgm:cxn modelId="{09027366-1FCC-4CC6-AA61-9A51D6AECEAA}" type="presParOf" srcId="{5D487A7A-9102-4B05-BAFD-55B52B932B93}" destId="{04EC7863-30A0-41BD-9BB9-B75BFD00FCF8}" srcOrd="0" destOrd="0" presId="urn:microsoft.com/office/officeart/2005/8/layout/orgChart1"/>
    <dgm:cxn modelId="{F3633304-A667-44E5-8858-ED9ED5E60245}" type="presParOf" srcId="{5D487A7A-9102-4B05-BAFD-55B52B932B93}" destId="{96D81FDA-3EA5-4A0E-8203-F573736C614E}" srcOrd="1" destOrd="0" presId="urn:microsoft.com/office/officeart/2005/8/layout/orgChart1"/>
    <dgm:cxn modelId="{50E50025-3DBA-4A00-A104-EEE1A1DC5370}" type="presParOf" srcId="{96D81FDA-3EA5-4A0E-8203-F573736C614E}" destId="{A56DF8EA-35F4-4402-9A30-DB68AEDED724}" srcOrd="0" destOrd="0" presId="urn:microsoft.com/office/officeart/2005/8/layout/orgChart1"/>
    <dgm:cxn modelId="{B0A290F8-258B-45FA-BE94-20257B951A1B}" type="presParOf" srcId="{A56DF8EA-35F4-4402-9A30-DB68AEDED724}" destId="{0A4E48BC-9065-4853-ABFC-36F705664907}" srcOrd="0" destOrd="0" presId="urn:microsoft.com/office/officeart/2005/8/layout/orgChart1"/>
    <dgm:cxn modelId="{591D547E-A404-4F79-A0D7-56633A81C37E}" type="presParOf" srcId="{A56DF8EA-35F4-4402-9A30-DB68AEDED724}" destId="{39D15345-03BC-4C3F-9679-612D52BEAD6F}" srcOrd="1" destOrd="0" presId="urn:microsoft.com/office/officeart/2005/8/layout/orgChart1"/>
    <dgm:cxn modelId="{5FDFD03D-CAC0-4D3A-A2A0-A5F5EB3A8C0E}" type="presParOf" srcId="{96D81FDA-3EA5-4A0E-8203-F573736C614E}" destId="{127148B8-71D7-47DC-A49D-13D6587E1845}" srcOrd="1" destOrd="0" presId="urn:microsoft.com/office/officeart/2005/8/layout/orgChart1"/>
    <dgm:cxn modelId="{773A810C-6DBC-415B-BBE1-4E2B7037AEFA}" type="presParOf" srcId="{96D81FDA-3EA5-4A0E-8203-F573736C614E}" destId="{F2C819E9-D485-4517-853E-A7BD2C9E3DC0}" srcOrd="2" destOrd="0" presId="urn:microsoft.com/office/officeart/2005/8/layout/orgChart1"/>
    <dgm:cxn modelId="{5836050A-A8C0-4A5A-9041-3770DE1B04AC}" type="presParOf" srcId="{5D487A7A-9102-4B05-BAFD-55B52B932B93}" destId="{41C7726D-3BEB-4E18-A5F1-AD363F9155C4}" srcOrd="2" destOrd="0" presId="urn:microsoft.com/office/officeart/2005/8/layout/orgChart1"/>
    <dgm:cxn modelId="{08883559-D8E3-492C-99A7-5591E9BA5364}" type="presParOf" srcId="{5D487A7A-9102-4B05-BAFD-55B52B932B93}" destId="{E0325AD7-0343-4CE3-80AF-B3BB2BD48D5A}" srcOrd="3" destOrd="0" presId="urn:microsoft.com/office/officeart/2005/8/layout/orgChart1"/>
    <dgm:cxn modelId="{21015463-8913-49CC-93C5-F61C04AB8385}" type="presParOf" srcId="{E0325AD7-0343-4CE3-80AF-B3BB2BD48D5A}" destId="{17D5F3AC-993D-4F0B-86D9-2F91D1F016A8}" srcOrd="0" destOrd="0" presId="urn:microsoft.com/office/officeart/2005/8/layout/orgChart1"/>
    <dgm:cxn modelId="{32328526-F0C4-47E2-8468-EDD80426EFC7}" type="presParOf" srcId="{17D5F3AC-993D-4F0B-86D9-2F91D1F016A8}" destId="{9CE92232-AA33-4959-A62B-117B6352ED21}" srcOrd="0" destOrd="0" presId="urn:microsoft.com/office/officeart/2005/8/layout/orgChart1"/>
    <dgm:cxn modelId="{EE182C29-E10A-4398-84F6-8E222095F54E}" type="presParOf" srcId="{17D5F3AC-993D-4F0B-86D9-2F91D1F016A8}" destId="{29594F6B-5A9D-40AF-A5D4-93685C6511FE}" srcOrd="1" destOrd="0" presId="urn:microsoft.com/office/officeart/2005/8/layout/orgChart1"/>
    <dgm:cxn modelId="{A09DAC0B-CC0D-4AF7-917C-06E9452F07CD}" type="presParOf" srcId="{E0325AD7-0343-4CE3-80AF-B3BB2BD48D5A}" destId="{E44A1A18-BF21-408C-AEA2-C3EF874241ED}" srcOrd="1" destOrd="0" presId="urn:microsoft.com/office/officeart/2005/8/layout/orgChart1"/>
    <dgm:cxn modelId="{015F4643-8905-420C-BE8B-4CD20623B059}" type="presParOf" srcId="{E0325AD7-0343-4CE3-80AF-B3BB2BD48D5A}" destId="{A3304A7E-E418-42E4-93A7-AE50C555EC71}" srcOrd="2" destOrd="0" presId="urn:microsoft.com/office/officeart/2005/8/layout/orgChart1"/>
    <dgm:cxn modelId="{0D180DA2-286B-46AC-9465-783448AE0AA3}" type="presParOf" srcId="{65F463BE-A737-4D22-9B8E-A8C5FF93B6EE}" destId="{7B6D08DE-FDE9-4525-8B7B-E654EC1DE262}" srcOrd="2" destOrd="0" presId="urn:microsoft.com/office/officeart/2005/8/layout/orgChart1"/>
    <dgm:cxn modelId="{55050E1D-A526-4B57-A7BB-BC7E2412C5BC}" type="presParOf" srcId="{7D173994-984F-47D0-8950-36F2E138F388}" destId="{81C0524A-51E3-4E88-B311-03A68C2CF31C}" srcOrd="2" destOrd="0" presId="urn:microsoft.com/office/officeart/2005/8/layout/orgChart1"/>
    <dgm:cxn modelId="{401AF9C2-28FB-47B1-97A3-6DABCA244948}" type="presParOf" srcId="{7D173994-984F-47D0-8950-36F2E138F388}" destId="{F72E23BF-8305-47C2-A379-5F3E023717D9}" srcOrd="3" destOrd="0" presId="urn:microsoft.com/office/officeart/2005/8/layout/orgChart1"/>
    <dgm:cxn modelId="{6A83C947-763F-45B6-95EC-8CF2AE2FDCBD}" type="presParOf" srcId="{F72E23BF-8305-47C2-A379-5F3E023717D9}" destId="{8A91E4B3-41D0-41DC-9AEC-DF6A512A8F2E}" srcOrd="0" destOrd="0" presId="urn:microsoft.com/office/officeart/2005/8/layout/orgChart1"/>
    <dgm:cxn modelId="{D6E9671E-7A37-4F33-9E2C-8E57B62EE9FA}" type="presParOf" srcId="{8A91E4B3-41D0-41DC-9AEC-DF6A512A8F2E}" destId="{566B2822-3D7C-4334-BA1A-E1F8B31A6F55}" srcOrd="0" destOrd="0" presId="urn:microsoft.com/office/officeart/2005/8/layout/orgChart1"/>
    <dgm:cxn modelId="{80C18A31-FB41-4C4D-8732-448F5266F04B}" type="presParOf" srcId="{8A91E4B3-41D0-41DC-9AEC-DF6A512A8F2E}" destId="{52FA4702-67E0-47B9-ABE3-400C83B4C08B}" srcOrd="1" destOrd="0" presId="urn:microsoft.com/office/officeart/2005/8/layout/orgChart1"/>
    <dgm:cxn modelId="{8BAFC0FB-D559-4AC0-B7B1-CED6A0A32266}" type="presParOf" srcId="{F72E23BF-8305-47C2-A379-5F3E023717D9}" destId="{10187CF2-C475-4855-98AC-9B271C0658C0}" srcOrd="1" destOrd="0" presId="urn:microsoft.com/office/officeart/2005/8/layout/orgChart1"/>
    <dgm:cxn modelId="{0B9446D1-9105-4B00-88F6-2D87F7D8A629}" type="presParOf" srcId="{F72E23BF-8305-47C2-A379-5F3E023717D9}" destId="{4D0D4E35-63E3-4245-B1A4-5FAD7F939957}" srcOrd="2" destOrd="0" presId="urn:microsoft.com/office/officeart/2005/8/layout/orgChart1"/>
    <dgm:cxn modelId="{D3701EDA-8C66-4D3A-AC4E-A93B9CCF5B2C}" type="presParOf" srcId="{7D173994-984F-47D0-8950-36F2E138F388}" destId="{06CC11EA-8450-4BC0-AAF3-CFED0C89BB31}" srcOrd="4" destOrd="0" presId="urn:microsoft.com/office/officeart/2005/8/layout/orgChart1"/>
    <dgm:cxn modelId="{957D6C82-86DF-4C55-9AF6-43A7C1801C3F}" type="presParOf" srcId="{7D173994-984F-47D0-8950-36F2E138F388}" destId="{F60AB8BA-E520-49D5-9733-B8150B177DB7}" srcOrd="5" destOrd="0" presId="urn:microsoft.com/office/officeart/2005/8/layout/orgChart1"/>
    <dgm:cxn modelId="{BC8CC633-07F5-4A92-8168-255AD91D75EE}" type="presParOf" srcId="{F60AB8BA-E520-49D5-9733-B8150B177DB7}" destId="{552A4104-AE8C-4835-86D8-573B7DDA4C04}" srcOrd="0" destOrd="0" presId="urn:microsoft.com/office/officeart/2005/8/layout/orgChart1"/>
    <dgm:cxn modelId="{74369DC9-874B-495B-876F-A4AF72C9F372}" type="presParOf" srcId="{552A4104-AE8C-4835-86D8-573B7DDA4C04}" destId="{1A1C1C15-3D68-4146-9D84-FDE9A95354CF}" srcOrd="0" destOrd="0" presId="urn:microsoft.com/office/officeart/2005/8/layout/orgChart1"/>
    <dgm:cxn modelId="{ECFC772A-1D48-4618-965E-385F7BCCE66E}" type="presParOf" srcId="{552A4104-AE8C-4835-86D8-573B7DDA4C04}" destId="{56C4E596-C958-46F5-BB01-A6DCCD07AB5F}" srcOrd="1" destOrd="0" presId="urn:microsoft.com/office/officeart/2005/8/layout/orgChart1"/>
    <dgm:cxn modelId="{6F41911A-2F2D-4EB5-9A8B-F622178106CB}" type="presParOf" srcId="{F60AB8BA-E520-49D5-9733-B8150B177DB7}" destId="{2D22C1D0-C54B-4DDC-A135-9609D1478E59}" srcOrd="1" destOrd="0" presId="urn:microsoft.com/office/officeart/2005/8/layout/orgChart1"/>
    <dgm:cxn modelId="{E85B0406-2164-48C9-8235-85CDDC8F2648}" type="presParOf" srcId="{F60AB8BA-E520-49D5-9733-B8150B177DB7}" destId="{210C6CAC-220D-40AF-B892-C3844C6EA479}" srcOrd="2" destOrd="0" presId="urn:microsoft.com/office/officeart/2005/8/layout/orgChart1"/>
    <dgm:cxn modelId="{E37EF9B9-9462-4726-A311-B63549EFC79F}" type="presParOf" srcId="{ACF6CFFC-7686-4D84-A306-249CBC1F7C50}" destId="{DEAD38BD-56F2-4B49-886C-8D629E85F291}" srcOrd="2" destOrd="0" presId="urn:microsoft.com/office/officeart/2005/8/layout/orgChart1"/>
    <dgm:cxn modelId="{5551FCCB-8234-4BD6-A65C-F0FBD70B3D34}" type="presParOf" srcId="{B5094C99-EFC1-4ECE-96D5-CC142C0FC184}" destId="{38675E59-7BEF-4DE8-BBB6-CCE7CD7931EC}" srcOrd="2" destOrd="0" presId="urn:microsoft.com/office/officeart/2005/8/layout/orgChart1"/>
    <dgm:cxn modelId="{53949B34-E151-433A-BE53-26AC5C5BE41A}" type="presParOf" srcId="{38675E59-7BEF-4DE8-BBB6-CCE7CD7931EC}" destId="{4F5C7137-DEFC-4BF9-85F9-002FAEE0DEF8}" srcOrd="0" destOrd="0" presId="urn:microsoft.com/office/officeart/2005/8/layout/orgChart1"/>
    <dgm:cxn modelId="{7FF1E27B-3C98-471B-8832-C70CF46DFC0F}" type="presParOf" srcId="{38675E59-7BEF-4DE8-BBB6-CCE7CD7931EC}" destId="{5004795B-138C-4235-9C92-6F309CF22303}" srcOrd="1" destOrd="0" presId="urn:microsoft.com/office/officeart/2005/8/layout/orgChart1"/>
    <dgm:cxn modelId="{28C96779-0708-456D-9EEB-27C99266BF0B}" type="presParOf" srcId="{5004795B-138C-4235-9C92-6F309CF22303}" destId="{F8FD54F0-307B-48AB-9C36-CEED8797A36A}" srcOrd="0" destOrd="0" presId="urn:microsoft.com/office/officeart/2005/8/layout/orgChart1"/>
    <dgm:cxn modelId="{E3325075-7EBD-4A87-84E6-7719BDE89C64}" type="presParOf" srcId="{F8FD54F0-307B-48AB-9C36-CEED8797A36A}" destId="{DB3F13A9-B631-4B26-BA35-44B7CCD07B80}" srcOrd="0" destOrd="0" presId="urn:microsoft.com/office/officeart/2005/8/layout/orgChart1"/>
    <dgm:cxn modelId="{263BDF49-C86D-4D57-BE72-2CD08A86FC7D}" type="presParOf" srcId="{F8FD54F0-307B-48AB-9C36-CEED8797A36A}" destId="{194E4C59-C666-4859-AC38-335CCEED4B83}" srcOrd="1" destOrd="0" presId="urn:microsoft.com/office/officeart/2005/8/layout/orgChart1"/>
    <dgm:cxn modelId="{8148E09C-B215-48DF-B6E2-4F8111D58E7A}" type="presParOf" srcId="{5004795B-138C-4235-9C92-6F309CF22303}" destId="{7233305E-098B-4F03-9381-7C3E7B283E07}" srcOrd="1" destOrd="0" presId="urn:microsoft.com/office/officeart/2005/8/layout/orgChart1"/>
    <dgm:cxn modelId="{F6B9E464-AEC2-4F6C-A4B2-4EF34E6B2203}" type="presParOf" srcId="{5004795B-138C-4235-9C92-6F309CF22303}" destId="{9EC9DD10-7A79-4518-A387-35EA7ADF3FE1}" srcOrd="2" destOrd="0" presId="urn:microsoft.com/office/officeart/2005/8/layout/orgChart1"/>
    <dgm:cxn modelId="{C8961930-2355-4C1D-A5A6-0105A32E0E6A}" type="presParOf" srcId="{38675E59-7BEF-4DE8-BBB6-CCE7CD7931EC}" destId="{DE65021E-9C63-46DA-8962-BBD99F8DD067}" srcOrd="2" destOrd="0" presId="urn:microsoft.com/office/officeart/2005/8/layout/orgChart1"/>
    <dgm:cxn modelId="{3AF83AB7-847E-44ED-844D-E59973B4C4FC}" type="presParOf" srcId="{38675E59-7BEF-4DE8-BBB6-CCE7CD7931EC}" destId="{DCAB47E5-1733-4EF0-B323-BCCCB24D4587}" srcOrd="3" destOrd="0" presId="urn:microsoft.com/office/officeart/2005/8/layout/orgChart1"/>
    <dgm:cxn modelId="{C48243CE-9DD0-4BF8-8A58-F5D3C10537C2}" type="presParOf" srcId="{DCAB47E5-1733-4EF0-B323-BCCCB24D4587}" destId="{C180EFC5-6B9A-4018-A972-1121CE33172D}" srcOrd="0" destOrd="0" presId="urn:microsoft.com/office/officeart/2005/8/layout/orgChart1"/>
    <dgm:cxn modelId="{AF6A6F43-2897-4458-90E5-1DDC88019B20}" type="presParOf" srcId="{C180EFC5-6B9A-4018-A972-1121CE33172D}" destId="{32BE661F-164B-45B6-8795-B9652533FBC2}" srcOrd="0" destOrd="0" presId="urn:microsoft.com/office/officeart/2005/8/layout/orgChart1"/>
    <dgm:cxn modelId="{C4D0D146-8B31-4B0A-9B12-EEE42DDB282E}" type="presParOf" srcId="{C180EFC5-6B9A-4018-A972-1121CE33172D}" destId="{C65B4AA9-273C-47F4-AA23-E3C2E2A2DD18}" srcOrd="1" destOrd="0" presId="urn:microsoft.com/office/officeart/2005/8/layout/orgChart1"/>
    <dgm:cxn modelId="{5F2F435E-CFBE-4AE7-B7C3-961073A5EA42}" type="presParOf" srcId="{DCAB47E5-1733-4EF0-B323-BCCCB24D4587}" destId="{23BC0B07-DCC1-4B29-BC1D-EB4BD70AC068}" srcOrd="1" destOrd="0" presId="urn:microsoft.com/office/officeart/2005/8/layout/orgChart1"/>
    <dgm:cxn modelId="{22527A0E-8C7A-4606-BA0E-BDCFC470D268}" type="presParOf" srcId="{DCAB47E5-1733-4EF0-B323-BCCCB24D4587}" destId="{9F596B9A-576A-4AEC-B543-227E48B4C88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69D676BD-5A07-4475-945D-05D6C24AABD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D4DF168-6156-43E2-9BCA-381BEC3DFFF5}">
      <dgm:prSet phldrT="[Text]"/>
      <dgm:spPr/>
      <dgm:t>
        <a:bodyPr/>
        <a:lstStyle/>
        <a:p>
          <a:r>
            <a:rPr lang="en-GB" dirty="0"/>
            <a:t>Dr Dave Briggs</a:t>
          </a:r>
          <a:br>
            <a:rPr lang="en-GB" dirty="0"/>
          </a:br>
          <a:r>
            <a:rPr lang="en-GB" dirty="0"/>
            <a:t>Medical Director </a:t>
          </a:r>
        </a:p>
      </dgm:t>
    </dgm:pt>
    <dgm:pt modelId="{ECBBE097-D57B-47F3-B63F-CFC69DE4B51C}" type="parTrans" cxnId="{81D3F492-D560-42FC-8786-5D004A760D36}">
      <dgm:prSet/>
      <dgm:spPr/>
      <dgm:t>
        <a:bodyPr/>
        <a:lstStyle/>
        <a:p>
          <a:endParaRPr lang="en-GB"/>
        </a:p>
      </dgm:t>
    </dgm:pt>
    <dgm:pt modelId="{A64D0E2D-95C1-4D67-A866-A1FEA1B8EBFB}" type="sibTrans" cxnId="{81D3F492-D560-42FC-8786-5D004A760D36}">
      <dgm:prSet/>
      <dgm:spPr/>
      <dgm:t>
        <a:bodyPr/>
        <a:lstStyle/>
        <a:p>
          <a:endParaRPr lang="en-GB"/>
        </a:p>
      </dgm:t>
    </dgm:pt>
    <dgm:pt modelId="{04F30630-5B70-4C40-9E40-D7B2E361E0B6}">
      <dgm:prSet phldrT="[Text]"/>
      <dgm:spPr/>
      <dgm:t>
        <a:bodyPr/>
        <a:lstStyle/>
        <a:p>
          <a:r>
            <a:rPr lang="en-GB" dirty="0"/>
            <a:t>Director – System Analytical and Intelligence Unit</a:t>
          </a:r>
        </a:p>
      </dgm:t>
    </dgm:pt>
    <dgm:pt modelId="{8A2784BA-D54A-4F91-9DBB-2DC8F4EABC0E}" type="parTrans" cxnId="{DC0EC7EC-7955-45C0-B117-6B18D3312494}">
      <dgm:prSet/>
      <dgm:spPr/>
      <dgm:t>
        <a:bodyPr/>
        <a:lstStyle/>
        <a:p>
          <a:endParaRPr lang="en-GB"/>
        </a:p>
      </dgm:t>
    </dgm:pt>
    <dgm:pt modelId="{8B1F1E59-6DB3-4B1B-9A51-C9BB1A183F49}" type="sibTrans" cxnId="{DC0EC7EC-7955-45C0-B117-6B18D3312494}">
      <dgm:prSet/>
      <dgm:spPr/>
      <dgm:t>
        <a:bodyPr/>
        <a:lstStyle/>
        <a:p>
          <a:endParaRPr lang="en-GB"/>
        </a:p>
      </dgm:t>
    </dgm:pt>
    <dgm:pt modelId="{A5EC9DA0-71F7-4053-A2D1-1109C1B5D191}">
      <dgm:prSet/>
      <dgm:spPr>
        <a:solidFill>
          <a:srgbClr val="00B050"/>
        </a:solidFill>
      </dgm:spPr>
      <dgm:t>
        <a:bodyPr/>
        <a:lstStyle/>
        <a:p>
          <a:r>
            <a:rPr lang="en-GB" dirty="0"/>
            <a:t>TBC</a:t>
          </a:r>
        </a:p>
        <a:p>
          <a:r>
            <a:rPr lang="en-GB" dirty="0"/>
            <a:t>ICS Director of Digital Services </a:t>
          </a:r>
        </a:p>
      </dgm:t>
    </dgm:pt>
    <dgm:pt modelId="{79EFF3CB-B407-4308-89D3-DF1335FC6A63}" type="parTrans" cxnId="{6EC08A3C-06D3-4E4B-98AE-E3944148F34A}">
      <dgm:prSet/>
      <dgm:spPr/>
      <dgm:t>
        <a:bodyPr/>
        <a:lstStyle/>
        <a:p>
          <a:endParaRPr lang="en-GB"/>
        </a:p>
      </dgm:t>
    </dgm:pt>
    <dgm:pt modelId="{826DC744-DCB7-4F98-88D0-F7A3CA4B1587}" type="sibTrans" cxnId="{6EC08A3C-06D3-4E4B-98AE-E3944148F34A}">
      <dgm:prSet/>
      <dgm:spPr/>
      <dgm:t>
        <a:bodyPr/>
        <a:lstStyle/>
        <a:p>
          <a:endParaRPr lang="en-GB"/>
        </a:p>
      </dgm:t>
    </dgm:pt>
    <dgm:pt modelId="{D7BC9A29-BD99-4348-957E-ECAF766A43AA}">
      <dgm:prSet/>
      <dgm:spPr/>
      <dgm:t>
        <a:bodyPr/>
        <a:lstStyle/>
        <a:p>
          <a:r>
            <a:rPr lang="en-GB" dirty="0"/>
            <a:t>Associate Director of Strategic Programmes and EPRR </a:t>
          </a:r>
        </a:p>
      </dgm:t>
    </dgm:pt>
    <dgm:pt modelId="{D37F8C66-BF31-4068-8B14-095E6A4CF78E}" type="parTrans" cxnId="{DD0EFD53-8BE3-4922-A7AE-A9F7DA8CF578}">
      <dgm:prSet/>
      <dgm:spPr/>
      <dgm:t>
        <a:bodyPr/>
        <a:lstStyle/>
        <a:p>
          <a:endParaRPr lang="en-GB"/>
        </a:p>
      </dgm:t>
    </dgm:pt>
    <dgm:pt modelId="{9D38021D-5F52-4EB7-BD21-1518B0ED5683}" type="sibTrans" cxnId="{DD0EFD53-8BE3-4922-A7AE-A9F7DA8CF578}">
      <dgm:prSet/>
      <dgm:spPr/>
      <dgm:t>
        <a:bodyPr/>
        <a:lstStyle/>
        <a:p>
          <a:endParaRPr lang="en-GB"/>
        </a:p>
      </dgm:t>
    </dgm:pt>
    <dgm:pt modelId="{C9180B24-559A-4FA2-A73A-E2DB21385625}" type="asst">
      <dgm:prSet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</a:p>
        <a:p>
          <a:r>
            <a:rPr lang="en-GB" dirty="0">
              <a:solidFill>
                <a:srgbClr val="FF0000"/>
              </a:solidFill>
            </a:rPr>
            <a:t>Deputy Medical Director – Acute </a:t>
          </a:r>
        </a:p>
      </dgm:t>
    </dgm:pt>
    <dgm:pt modelId="{E1FC9A3F-DF73-4918-9A68-7045A9D1B901}" type="parTrans" cxnId="{430B2E80-5416-47DF-B5D6-9032667C240A}">
      <dgm:prSet/>
      <dgm:spPr/>
      <dgm:t>
        <a:bodyPr/>
        <a:lstStyle/>
        <a:p>
          <a:endParaRPr lang="en-GB"/>
        </a:p>
      </dgm:t>
    </dgm:pt>
    <dgm:pt modelId="{D8028562-8AB5-44A0-BB5D-74F1798E0025}" type="sibTrans" cxnId="{430B2E80-5416-47DF-B5D6-9032667C240A}">
      <dgm:prSet/>
      <dgm:spPr/>
      <dgm:t>
        <a:bodyPr/>
        <a:lstStyle/>
        <a:p>
          <a:endParaRPr lang="en-GB"/>
        </a:p>
      </dgm:t>
    </dgm:pt>
    <dgm:pt modelId="{ABC554A4-ABAB-4397-AAA4-7DCC4BFACAC6}" type="asst">
      <dgm:prSet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</a:p>
        <a:p>
          <a:r>
            <a:rPr lang="en-GB" dirty="0">
              <a:solidFill>
                <a:srgbClr val="FF0000"/>
              </a:solidFill>
            </a:rPr>
            <a:t>Deputy Medical Director Multiple Disadvantaged &amp; Frail </a:t>
          </a:r>
        </a:p>
      </dgm:t>
    </dgm:pt>
    <dgm:pt modelId="{375B12F9-9A31-45C8-ACF8-4F6B4873B07F}" type="parTrans" cxnId="{FAE7B022-0B95-492F-B2B8-9F88858A5DCD}">
      <dgm:prSet/>
      <dgm:spPr/>
      <dgm:t>
        <a:bodyPr/>
        <a:lstStyle/>
        <a:p>
          <a:endParaRPr lang="en-GB"/>
        </a:p>
      </dgm:t>
    </dgm:pt>
    <dgm:pt modelId="{D433EF0A-D34B-4593-9690-440351F69766}" type="sibTrans" cxnId="{FAE7B022-0B95-492F-B2B8-9F88858A5DCD}">
      <dgm:prSet/>
      <dgm:spPr/>
      <dgm:t>
        <a:bodyPr/>
        <a:lstStyle/>
        <a:p>
          <a:endParaRPr lang="en-GB"/>
        </a:p>
      </dgm:t>
    </dgm:pt>
    <dgm:pt modelId="{F8B02609-5F6F-4119-8638-480B6C2158E9}" type="asst">
      <dgm:prSet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</a:p>
        <a:p>
          <a:r>
            <a:rPr lang="en-GB" dirty="0">
              <a:solidFill>
                <a:srgbClr val="FF0000"/>
              </a:solidFill>
            </a:rPr>
            <a:t>Deputy Medical Director – General Practice (VSM)</a:t>
          </a:r>
        </a:p>
      </dgm:t>
    </dgm:pt>
    <dgm:pt modelId="{0F3A7EF8-DDE6-4A46-AC65-6E4FD8C22708}" type="parTrans" cxnId="{C6C50FA7-B2BF-4ED8-B517-CA625B62C4C8}">
      <dgm:prSet/>
      <dgm:spPr/>
      <dgm:t>
        <a:bodyPr/>
        <a:lstStyle/>
        <a:p>
          <a:endParaRPr lang="en-GB"/>
        </a:p>
      </dgm:t>
    </dgm:pt>
    <dgm:pt modelId="{F44AB9D4-FADB-4B94-8F8D-218B24EEA5BA}" type="sibTrans" cxnId="{C6C50FA7-B2BF-4ED8-B517-CA625B62C4C8}">
      <dgm:prSet/>
      <dgm:spPr/>
      <dgm:t>
        <a:bodyPr/>
        <a:lstStyle/>
        <a:p>
          <a:endParaRPr lang="en-GB"/>
        </a:p>
      </dgm:t>
    </dgm:pt>
    <dgm:pt modelId="{7920FFFA-0703-4B20-AC04-80679CFB5F66}" type="asst">
      <dgm:prSet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</a:p>
        <a:p>
          <a:r>
            <a:rPr lang="en-GB" dirty="0">
              <a:solidFill>
                <a:srgbClr val="FF0000"/>
              </a:solidFill>
            </a:rPr>
            <a:t>Deputy Medical Director – General Practice</a:t>
          </a:r>
        </a:p>
      </dgm:t>
    </dgm:pt>
    <dgm:pt modelId="{C41A6D83-458F-4308-B2BB-8991A7AB3F8F}" type="parTrans" cxnId="{3156B333-1739-4D07-9FE9-3CD839F38A7E}">
      <dgm:prSet/>
      <dgm:spPr/>
      <dgm:t>
        <a:bodyPr/>
        <a:lstStyle/>
        <a:p>
          <a:endParaRPr lang="en-GB"/>
        </a:p>
      </dgm:t>
    </dgm:pt>
    <dgm:pt modelId="{2155ABF1-D80E-4307-B105-05B6C201392B}" type="sibTrans" cxnId="{3156B333-1739-4D07-9FE9-3CD839F38A7E}">
      <dgm:prSet/>
      <dgm:spPr/>
      <dgm:t>
        <a:bodyPr/>
        <a:lstStyle/>
        <a:p>
          <a:endParaRPr lang="en-GB"/>
        </a:p>
      </dgm:t>
    </dgm:pt>
    <dgm:pt modelId="{CAEDB821-2747-42A7-9EF7-C1E2047AD245}" type="asst">
      <dgm:prSet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</a:p>
        <a:p>
          <a:r>
            <a:rPr lang="en-GB" dirty="0">
              <a:solidFill>
                <a:srgbClr val="FF0000"/>
              </a:solidFill>
            </a:rPr>
            <a:t>Deputy Medical Director – Mental Health </a:t>
          </a:r>
        </a:p>
      </dgm:t>
    </dgm:pt>
    <dgm:pt modelId="{467FF270-9F78-41DA-A574-6252FC41C1C7}" type="parTrans" cxnId="{4F09C33D-CEF6-4568-9DD5-A15ADE0C771B}">
      <dgm:prSet/>
      <dgm:spPr/>
      <dgm:t>
        <a:bodyPr/>
        <a:lstStyle/>
        <a:p>
          <a:endParaRPr lang="en-GB"/>
        </a:p>
      </dgm:t>
    </dgm:pt>
    <dgm:pt modelId="{8D3A9B8A-B136-464D-89E3-78F30C9E335C}" type="sibTrans" cxnId="{4F09C33D-CEF6-4568-9DD5-A15ADE0C771B}">
      <dgm:prSet/>
      <dgm:spPr/>
      <dgm:t>
        <a:bodyPr/>
        <a:lstStyle/>
        <a:p>
          <a:endParaRPr lang="en-GB"/>
        </a:p>
      </dgm:t>
    </dgm:pt>
    <dgm:pt modelId="{3F2698F1-CFA9-4A71-9B17-738439A639EB}" type="pres">
      <dgm:prSet presAssocID="{69D676BD-5A07-4475-945D-05D6C24AABD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1C3121D-D849-49E5-AD01-33334654B926}" type="pres">
      <dgm:prSet presAssocID="{2D4DF168-6156-43E2-9BCA-381BEC3DFFF5}" presName="hierRoot1" presStyleCnt="0">
        <dgm:presLayoutVars>
          <dgm:hierBranch val="init"/>
        </dgm:presLayoutVars>
      </dgm:prSet>
      <dgm:spPr/>
    </dgm:pt>
    <dgm:pt modelId="{65D33FC4-9B0E-4D35-B393-F01BB686F59F}" type="pres">
      <dgm:prSet presAssocID="{2D4DF168-6156-43E2-9BCA-381BEC3DFFF5}" presName="rootComposite1" presStyleCnt="0"/>
      <dgm:spPr/>
    </dgm:pt>
    <dgm:pt modelId="{1049EE49-B604-47BF-A45B-A18F06F86985}" type="pres">
      <dgm:prSet presAssocID="{2D4DF168-6156-43E2-9BCA-381BEC3DFFF5}" presName="rootText1" presStyleLbl="node0" presStyleIdx="0" presStyleCnt="1">
        <dgm:presLayoutVars>
          <dgm:chPref val="3"/>
        </dgm:presLayoutVars>
      </dgm:prSet>
      <dgm:spPr/>
    </dgm:pt>
    <dgm:pt modelId="{B4EE5753-FDDB-4D54-8A66-9F2D8A7B4FC2}" type="pres">
      <dgm:prSet presAssocID="{2D4DF168-6156-43E2-9BCA-381BEC3DFFF5}" presName="rootConnector1" presStyleLbl="node1" presStyleIdx="0" presStyleCnt="0"/>
      <dgm:spPr/>
    </dgm:pt>
    <dgm:pt modelId="{CE159E7D-EB5E-49EA-9DDA-45A32EAC7EFB}" type="pres">
      <dgm:prSet presAssocID="{2D4DF168-6156-43E2-9BCA-381BEC3DFFF5}" presName="hierChild2" presStyleCnt="0"/>
      <dgm:spPr/>
    </dgm:pt>
    <dgm:pt modelId="{FC9BEF17-EFDC-40E3-9DD6-D654AD2CB938}" type="pres">
      <dgm:prSet presAssocID="{8A2784BA-D54A-4F91-9DBB-2DC8F4EABC0E}" presName="Name37" presStyleLbl="parChTrans1D2" presStyleIdx="0" presStyleCnt="8"/>
      <dgm:spPr/>
    </dgm:pt>
    <dgm:pt modelId="{112F3107-85EA-4844-864B-7E39A7F96657}" type="pres">
      <dgm:prSet presAssocID="{04F30630-5B70-4C40-9E40-D7B2E361E0B6}" presName="hierRoot2" presStyleCnt="0">
        <dgm:presLayoutVars>
          <dgm:hierBranch val="init"/>
        </dgm:presLayoutVars>
      </dgm:prSet>
      <dgm:spPr/>
    </dgm:pt>
    <dgm:pt modelId="{501E0332-F5B4-43F6-B7A0-C10BFCC15627}" type="pres">
      <dgm:prSet presAssocID="{04F30630-5B70-4C40-9E40-D7B2E361E0B6}" presName="rootComposite" presStyleCnt="0"/>
      <dgm:spPr/>
    </dgm:pt>
    <dgm:pt modelId="{52260C3B-E125-4634-96B2-C33683207B0A}" type="pres">
      <dgm:prSet presAssocID="{04F30630-5B70-4C40-9E40-D7B2E361E0B6}" presName="rootText" presStyleLbl="node2" presStyleIdx="0" presStyleCnt="3">
        <dgm:presLayoutVars>
          <dgm:chPref val="3"/>
        </dgm:presLayoutVars>
      </dgm:prSet>
      <dgm:spPr/>
    </dgm:pt>
    <dgm:pt modelId="{3E2BAF61-FEC8-47FB-A5E3-07005E70C6DF}" type="pres">
      <dgm:prSet presAssocID="{04F30630-5B70-4C40-9E40-D7B2E361E0B6}" presName="rootConnector" presStyleLbl="node2" presStyleIdx="0" presStyleCnt="3"/>
      <dgm:spPr/>
    </dgm:pt>
    <dgm:pt modelId="{ABE45BBE-41B1-4375-B5B3-9FB2C23BB066}" type="pres">
      <dgm:prSet presAssocID="{04F30630-5B70-4C40-9E40-D7B2E361E0B6}" presName="hierChild4" presStyleCnt="0"/>
      <dgm:spPr/>
    </dgm:pt>
    <dgm:pt modelId="{B77703A1-9ACF-4876-9EA4-E696534ED8D6}" type="pres">
      <dgm:prSet presAssocID="{04F30630-5B70-4C40-9E40-D7B2E361E0B6}" presName="hierChild5" presStyleCnt="0"/>
      <dgm:spPr/>
    </dgm:pt>
    <dgm:pt modelId="{87561694-B23B-4108-BD30-9C3BAB86426D}" type="pres">
      <dgm:prSet presAssocID="{79EFF3CB-B407-4308-89D3-DF1335FC6A63}" presName="Name37" presStyleLbl="parChTrans1D2" presStyleIdx="1" presStyleCnt="8"/>
      <dgm:spPr/>
    </dgm:pt>
    <dgm:pt modelId="{331F8D58-EC45-4CEB-B628-4E76339AF3FF}" type="pres">
      <dgm:prSet presAssocID="{A5EC9DA0-71F7-4053-A2D1-1109C1B5D191}" presName="hierRoot2" presStyleCnt="0">
        <dgm:presLayoutVars>
          <dgm:hierBranch val="init"/>
        </dgm:presLayoutVars>
      </dgm:prSet>
      <dgm:spPr/>
    </dgm:pt>
    <dgm:pt modelId="{D7FD77D3-06AA-4B44-954F-08FAE25ABCEC}" type="pres">
      <dgm:prSet presAssocID="{A5EC9DA0-71F7-4053-A2D1-1109C1B5D191}" presName="rootComposite" presStyleCnt="0"/>
      <dgm:spPr/>
    </dgm:pt>
    <dgm:pt modelId="{4D235571-E6C4-48D7-9D48-590334CC527E}" type="pres">
      <dgm:prSet presAssocID="{A5EC9DA0-71F7-4053-A2D1-1109C1B5D191}" presName="rootText" presStyleLbl="node2" presStyleIdx="1" presStyleCnt="3">
        <dgm:presLayoutVars>
          <dgm:chPref val="3"/>
        </dgm:presLayoutVars>
      </dgm:prSet>
      <dgm:spPr/>
    </dgm:pt>
    <dgm:pt modelId="{85F46E65-B836-4CED-AC7F-AF6991679776}" type="pres">
      <dgm:prSet presAssocID="{A5EC9DA0-71F7-4053-A2D1-1109C1B5D191}" presName="rootConnector" presStyleLbl="node2" presStyleIdx="1" presStyleCnt="3"/>
      <dgm:spPr/>
    </dgm:pt>
    <dgm:pt modelId="{A4ADC36F-682A-4C6E-9A09-995C735C4F29}" type="pres">
      <dgm:prSet presAssocID="{A5EC9DA0-71F7-4053-A2D1-1109C1B5D191}" presName="hierChild4" presStyleCnt="0"/>
      <dgm:spPr/>
    </dgm:pt>
    <dgm:pt modelId="{5C2899DA-6327-4FEB-8B6E-1370A1FB0D36}" type="pres">
      <dgm:prSet presAssocID="{A5EC9DA0-71F7-4053-A2D1-1109C1B5D191}" presName="hierChild5" presStyleCnt="0"/>
      <dgm:spPr/>
    </dgm:pt>
    <dgm:pt modelId="{91618BA3-5486-41FC-B1CC-3C904B0B3823}" type="pres">
      <dgm:prSet presAssocID="{D37F8C66-BF31-4068-8B14-095E6A4CF78E}" presName="Name37" presStyleLbl="parChTrans1D2" presStyleIdx="2" presStyleCnt="8"/>
      <dgm:spPr/>
    </dgm:pt>
    <dgm:pt modelId="{1179C32A-BFA9-461C-B1C9-507F2C97EC63}" type="pres">
      <dgm:prSet presAssocID="{D7BC9A29-BD99-4348-957E-ECAF766A43AA}" presName="hierRoot2" presStyleCnt="0">
        <dgm:presLayoutVars>
          <dgm:hierBranch val="init"/>
        </dgm:presLayoutVars>
      </dgm:prSet>
      <dgm:spPr/>
    </dgm:pt>
    <dgm:pt modelId="{ACDFD256-4B6E-42C0-921F-A672A6223429}" type="pres">
      <dgm:prSet presAssocID="{D7BC9A29-BD99-4348-957E-ECAF766A43AA}" presName="rootComposite" presStyleCnt="0"/>
      <dgm:spPr/>
    </dgm:pt>
    <dgm:pt modelId="{2440F7A1-36D5-4B59-9B58-8E4214A67883}" type="pres">
      <dgm:prSet presAssocID="{D7BC9A29-BD99-4348-957E-ECAF766A43AA}" presName="rootText" presStyleLbl="node2" presStyleIdx="2" presStyleCnt="3">
        <dgm:presLayoutVars>
          <dgm:chPref val="3"/>
        </dgm:presLayoutVars>
      </dgm:prSet>
      <dgm:spPr/>
    </dgm:pt>
    <dgm:pt modelId="{953915FF-4E98-42F6-9BA6-D69AA43531CA}" type="pres">
      <dgm:prSet presAssocID="{D7BC9A29-BD99-4348-957E-ECAF766A43AA}" presName="rootConnector" presStyleLbl="node2" presStyleIdx="2" presStyleCnt="3"/>
      <dgm:spPr/>
    </dgm:pt>
    <dgm:pt modelId="{E7543258-55A6-4D02-9B26-1F548661BD43}" type="pres">
      <dgm:prSet presAssocID="{D7BC9A29-BD99-4348-957E-ECAF766A43AA}" presName="hierChild4" presStyleCnt="0"/>
      <dgm:spPr/>
    </dgm:pt>
    <dgm:pt modelId="{60AAF31E-BD75-4904-B07D-9C9AD49E9474}" type="pres">
      <dgm:prSet presAssocID="{D7BC9A29-BD99-4348-957E-ECAF766A43AA}" presName="hierChild5" presStyleCnt="0"/>
      <dgm:spPr/>
    </dgm:pt>
    <dgm:pt modelId="{527A37A5-E8FB-4B89-AFB8-C44D0911536F}" type="pres">
      <dgm:prSet presAssocID="{2D4DF168-6156-43E2-9BCA-381BEC3DFFF5}" presName="hierChild3" presStyleCnt="0"/>
      <dgm:spPr/>
    </dgm:pt>
    <dgm:pt modelId="{86E5F49B-674C-44AE-A7FF-D086C45FB283}" type="pres">
      <dgm:prSet presAssocID="{E1FC9A3F-DF73-4918-9A68-7045A9D1B901}" presName="Name111" presStyleLbl="parChTrans1D2" presStyleIdx="3" presStyleCnt="8"/>
      <dgm:spPr/>
    </dgm:pt>
    <dgm:pt modelId="{9D3C7420-FE9D-488A-AC04-A2557C6C80E7}" type="pres">
      <dgm:prSet presAssocID="{C9180B24-559A-4FA2-A73A-E2DB21385625}" presName="hierRoot3" presStyleCnt="0">
        <dgm:presLayoutVars>
          <dgm:hierBranch val="init"/>
        </dgm:presLayoutVars>
      </dgm:prSet>
      <dgm:spPr/>
    </dgm:pt>
    <dgm:pt modelId="{9FC9DB15-93A2-4DCD-887E-C205D50D2A5F}" type="pres">
      <dgm:prSet presAssocID="{C9180B24-559A-4FA2-A73A-E2DB21385625}" presName="rootComposite3" presStyleCnt="0"/>
      <dgm:spPr/>
    </dgm:pt>
    <dgm:pt modelId="{39C1F73C-1C91-482A-9869-A23739046C9B}" type="pres">
      <dgm:prSet presAssocID="{C9180B24-559A-4FA2-A73A-E2DB21385625}" presName="rootText3" presStyleLbl="asst1" presStyleIdx="0" presStyleCnt="5">
        <dgm:presLayoutVars>
          <dgm:chPref val="3"/>
        </dgm:presLayoutVars>
      </dgm:prSet>
      <dgm:spPr/>
    </dgm:pt>
    <dgm:pt modelId="{73442875-E067-47CB-912D-7053EC55A660}" type="pres">
      <dgm:prSet presAssocID="{C9180B24-559A-4FA2-A73A-E2DB21385625}" presName="rootConnector3" presStyleLbl="asst1" presStyleIdx="0" presStyleCnt="5"/>
      <dgm:spPr/>
    </dgm:pt>
    <dgm:pt modelId="{6BE1EF20-9D7C-4ADD-9A21-8595F3A9A92F}" type="pres">
      <dgm:prSet presAssocID="{C9180B24-559A-4FA2-A73A-E2DB21385625}" presName="hierChild6" presStyleCnt="0"/>
      <dgm:spPr/>
    </dgm:pt>
    <dgm:pt modelId="{ECC8214D-0142-4895-90FF-2B9693022862}" type="pres">
      <dgm:prSet presAssocID="{C9180B24-559A-4FA2-A73A-E2DB21385625}" presName="hierChild7" presStyleCnt="0"/>
      <dgm:spPr/>
    </dgm:pt>
    <dgm:pt modelId="{F524B12C-9C19-43EF-8AF2-ACAF8F33E08C}" type="pres">
      <dgm:prSet presAssocID="{375B12F9-9A31-45C8-ACF8-4F6B4873B07F}" presName="Name111" presStyleLbl="parChTrans1D2" presStyleIdx="4" presStyleCnt="8"/>
      <dgm:spPr/>
    </dgm:pt>
    <dgm:pt modelId="{8F267791-91E7-4659-8069-EC1511C7883F}" type="pres">
      <dgm:prSet presAssocID="{ABC554A4-ABAB-4397-AAA4-7DCC4BFACAC6}" presName="hierRoot3" presStyleCnt="0">
        <dgm:presLayoutVars>
          <dgm:hierBranch val="init"/>
        </dgm:presLayoutVars>
      </dgm:prSet>
      <dgm:spPr/>
    </dgm:pt>
    <dgm:pt modelId="{BCF70CBC-10C5-4D1D-8DEB-4ED1E079F025}" type="pres">
      <dgm:prSet presAssocID="{ABC554A4-ABAB-4397-AAA4-7DCC4BFACAC6}" presName="rootComposite3" presStyleCnt="0"/>
      <dgm:spPr/>
    </dgm:pt>
    <dgm:pt modelId="{DB7EAF1D-53E4-4667-AF10-B78FBE863CCE}" type="pres">
      <dgm:prSet presAssocID="{ABC554A4-ABAB-4397-AAA4-7DCC4BFACAC6}" presName="rootText3" presStyleLbl="asst1" presStyleIdx="1" presStyleCnt="5">
        <dgm:presLayoutVars>
          <dgm:chPref val="3"/>
        </dgm:presLayoutVars>
      </dgm:prSet>
      <dgm:spPr/>
    </dgm:pt>
    <dgm:pt modelId="{F538FEEE-FEFD-4221-B3C6-925D76D83A54}" type="pres">
      <dgm:prSet presAssocID="{ABC554A4-ABAB-4397-AAA4-7DCC4BFACAC6}" presName="rootConnector3" presStyleLbl="asst1" presStyleIdx="1" presStyleCnt="5"/>
      <dgm:spPr/>
    </dgm:pt>
    <dgm:pt modelId="{BAF6617E-8B62-4D05-B602-A78EAB7CB85D}" type="pres">
      <dgm:prSet presAssocID="{ABC554A4-ABAB-4397-AAA4-7DCC4BFACAC6}" presName="hierChild6" presStyleCnt="0"/>
      <dgm:spPr/>
    </dgm:pt>
    <dgm:pt modelId="{8CAA5184-4017-46B3-B70C-E7BEBF4A5404}" type="pres">
      <dgm:prSet presAssocID="{ABC554A4-ABAB-4397-AAA4-7DCC4BFACAC6}" presName="hierChild7" presStyleCnt="0"/>
      <dgm:spPr/>
    </dgm:pt>
    <dgm:pt modelId="{474428B2-57FA-4C79-87F1-E73F3A9FC017}" type="pres">
      <dgm:prSet presAssocID="{0F3A7EF8-DDE6-4A46-AC65-6E4FD8C22708}" presName="Name111" presStyleLbl="parChTrans1D2" presStyleIdx="5" presStyleCnt="8"/>
      <dgm:spPr/>
    </dgm:pt>
    <dgm:pt modelId="{D6BEAAB8-FB6D-4337-8BA4-C2BEA6C4C5A5}" type="pres">
      <dgm:prSet presAssocID="{F8B02609-5F6F-4119-8638-480B6C2158E9}" presName="hierRoot3" presStyleCnt="0">
        <dgm:presLayoutVars>
          <dgm:hierBranch val="init"/>
        </dgm:presLayoutVars>
      </dgm:prSet>
      <dgm:spPr/>
    </dgm:pt>
    <dgm:pt modelId="{6842F870-0704-4BA4-86B7-6BD2BFF46A1D}" type="pres">
      <dgm:prSet presAssocID="{F8B02609-5F6F-4119-8638-480B6C2158E9}" presName="rootComposite3" presStyleCnt="0"/>
      <dgm:spPr/>
    </dgm:pt>
    <dgm:pt modelId="{79C08810-CAD9-42F9-A6B6-3015254DAD88}" type="pres">
      <dgm:prSet presAssocID="{F8B02609-5F6F-4119-8638-480B6C2158E9}" presName="rootText3" presStyleLbl="asst1" presStyleIdx="2" presStyleCnt="5">
        <dgm:presLayoutVars>
          <dgm:chPref val="3"/>
        </dgm:presLayoutVars>
      </dgm:prSet>
      <dgm:spPr/>
    </dgm:pt>
    <dgm:pt modelId="{02E7FCD8-53DE-4928-9D65-BCAC2EAF44BA}" type="pres">
      <dgm:prSet presAssocID="{F8B02609-5F6F-4119-8638-480B6C2158E9}" presName="rootConnector3" presStyleLbl="asst1" presStyleIdx="2" presStyleCnt="5"/>
      <dgm:spPr/>
    </dgm:pt>
    <dgm:pt modelId="{5B147157-6C26-4A14-BA69-282B5787EA84}" type="pres">
      <dgm:prSet presAssocID="{F8B02609-5F6F-4119-8638-480B6C2158E9}" presName="hierChild6" presStyleCnt="0"/>
      <dgm:spPr/>
    </dgm:pt>
    <dgm:pt modelId="{9BB3931A-9271-45E1-B2EF-FFAC1D7A3A56}" type="pres">
      <dgm:prSet presAssocID="{F8B02609-5F6F-4119-8638-480B6C2158E9}" presName="hierChild7" presStyleCnt="0"/>
      <dgm:spPr/>
    </dgm:pt>
    <dgm:pt modelId="{AE79C19C-4B64-4A38-8AE8-DE3C7CDFDA11}" type="pres">
      <dgm:prSet presAssocID="{C41A6D83-458F-4308-B2BB-8991A7AB3F8F}" presName="Name111" presStyleLbl="parChTrans1D2" presStyleIdx="6" presStyleCnt="8"/>
      <dgm:spPr/>
    </dgm:pt>
    <dgm:pt modelId="{F152FAB4-D0CA-40D5-82A9-732EC1F48A62}" type="pres">
      <dgm:prSet presAssocID="{7920FFFA-0703-4B20-AC04-80679CFB5F66}" presName="hierRoot3" presStyleCnt="0">
        <dgm:presLayoutVars>
          <dgm:hierBranch val="init"/>
        </dgm:presLayoutVars>
      </dgm:prSet>
      <dgm:spPr/>
    </dgm:pt>
    <dgm:pt modelId="{F9220D64-0D69-4D4D-8A5F-3915669C5EB4}" type="pres">
      <dgm:prSet presAssocID="{7920FFFA-0703-4B20-AC04-80679CFB5F66}" presName="rootComposite3" presStyleCnt="0"/>
      <dgm:spPr/>
    </dgm:pt>
    <dgm:pt modelId="{3D2440BA-7FBC-44F5-B4D1-70B871A007D4}" type="pres">
      <dgm:prSet presAssocID="{7920FFFA-0703-4B20-AC04-80679CFB5F66}" presName="rootText3" presStyleLbl="asst1" presStyleIdx="3" presStyleCnt="5">
        <dgm:presLayoutVars>
          <dgm:chPref val="3"/>
        </dgm:presLayoutVars>
      </dgm:prSet>
      <dgm:spPr/>
    </dgm:pt>
    <dgm:pt modelId="{5F140BB2-87DB-411E-BF9F-52D58FE11BC5}" type="pres">
      <dgm:prSet presAssocID="{7920FFFA-0703-4B20-AC04-80679CFB5F66}" presName="rootConnector3" presStyleLbl="asst1" presStyleIdx="3" presStyleCnt="5"/>
      <dgm:spPr/>
    </dgm:pt>
    <dgm:pt modelId="{98E33D24-ADCB-4600-B27D-2C0169E582E7}" type="pres">
      <dgm:prSet presAssocID="{7920FFFA-0703-4B20-AC04-80679CFB5F66}" presName="hierChild6" presStyleCnt="0"/>
      <dgm:spPr/>
    </dgm:pt>
    <dgm:pt modelId="{731601AC-0672-4967-A6ED-CE0881336757}" type="pres">
      <dgm:prSet presAssocID="{7920FFFA-0703-4B20-AC04-80679CFB5F66}" presName="hierChild7" presStyleCnt="0"/>
      <dgm:spPr/>
    </dgm:pt>
    <dgm:pt modelId="{21A2B498-5E77-4A35-A1E0-D53090189F4A}" type="pres">
      <dgm:prSet presAssocID="{467FF270-9F78-41DA-A574-6252FC41C1C7}" presName="Name111" presStyleLbl="parChTrans1D2" presStyleIdx="7" presStyleCnt="8"/>
      <dgm:spPr/>
    </dgm:pt>
    <dgm:pt modelId="{46C1BBF4-A3AF-49C3-A5BA-4126E2723034}" type="pres">
      <dgm:prSet presAssocID="{CAEDB821-2747-42A7-9EF7-C1E2047AD245}" presName="hierRoot3" presStyleCnt="0">
        <dgm:presLayoutVars>
          <dgm:hierBranch val="init"/>
        </dgm:presLayoutVars>
      </dgm:prSet>
      <dgm:spPr/>
    </dgm:pt>
    <dgm:pt modelId="{6E6BAD2D-355B-4221-BD91-314A56D8C109}" type="pres">
      <dgm:prSet presAssocID="{CAEDB821-2747-42A7-9EF7-C1E2047AD245}" presName="rootComposite3" presStyleCnt="0"/>
      <dgm:spPr/>
    </dgm:pt>
    <dgm:pt modelId="{C1153602-78C8-43A3-A324-0A30BB2EBFCB}" type="pres">
      <dgm:prSet presAssocID="{CAEDB821-2747-42A7-9EF7-C1E2047AD245}" presName="rootText3" presStyleLbl="asst1" presStyleIdx="4" presStyleCnt="5">
        <dgm:presLayoutVars>
          <dgm:chPref val="3"/>
        </dgm:presLayoutVars>
      </dgm:prSet>
      <dgm:spPr/>
    </dgm:pt>
    <dgm:pt modelId="{9B3FE1B2-9E8F-49D9-8397-D999D723F594}" type="pres">
      <dgm:prSet presAssocID="{CAEDB821-2747-42A7-9EF7-C1E2047AD245}" presName="rootConnector3" presStyleLbl="asst1" presStyleIdx="4" presStyleCnt="5"/>
      <dgm:spPr/>
    </dgm:pt>
    <dgm:pt modelId="{7AC01A87-2636-4EB4-AD47-2BFC72DD8062}" type="pres">
      <dgm:prSet presAssocID="{CAEDB821-2747-42A7-9EF7-C1E2047AD245}" presName="hierChild6" presStyleCnt="0"/>
      <dgm:spPr/>
    </dgm:pt>
    <dgm:pt modelId="{96C68F35-33BF-4AED-83FF-5597BC36BF85}" type="pres">
      <dgm:prSet presAssocID="{CAEDB821-2747-42A7-9EF7-C1E2047AD245}" presName="hierChild7" presStyleCnt="0"/>
      <dgm:spPr/>
    </dgm:pt>
  </dgm:ptLst>
  <dgm:cxnLst>
    <dgm:cxn modelId="{FAE7B022-0B95-492F-B2B8-9F88858A5DCD}" srcId="{2D4DF168-6156-43E2-9BCA-381BEC3DFFF5}" destId="{ABC554A4-ABAB-4397-AAA4-7DCC4BFACAC6}" srcOrd="4" destOrd="0" parTransId="{375B12F9-9A31-45C8-ACF8-4F6B4873B07F}" sibTransId="{D433EF0A-D34B-4593-9690-440351F69766}"/>
    <dgm:cxn modelId="{3A19BF26-D4EA-4E5D-B19F-96162B61B874}" type="presOf" srcId="{0F3A7EF8-DDE6-4A46-AC65-6E4FD8C22708}" destId="{474428B2-57FA-4C79-87F1-E73F3A9FC017}" srcOrd="0" destOrd="0" presId="urn:microsoft.com/office/officeart/2005/8/layout/orgChart1"/>
    <dgm:cxn modelId="{C911272E-3BAA-4A06-A7A7-C983B6816021}" type="presOf" srcId="{D7BC9A29-BD99-4348-957E-ECAF766A43AA}" destId="{2440F7A1-36D5-4B59-9B58-8E4214A67883}" srcOrd="0" destOrd="0" presId="urn:microsoft.com/office/officeart/2005/8/layout/orgChart1"/>
    <dgm:cxn modelId="{3156B333-1739-4D07-9FE9-3CD839F38A7E}" srcId="{2D4DF168-6156-43E2-9BCA-381BEC3DFFF5}" destId="{7920FFFA-0703-4B20-AC04-80679CFB5F66}" srcOrd="6" destOrd="0" parTransId="{C41A6D83-458F-4308-B2BB-8991A7AB3F8F}" sibTransId="{2155ABF1-D80E-4307-B105-05B6C201392B}"/>
    <dgm:cxn modelId="{56E3E834-9DFD-4DF4-91A0-8B8B977FF889}" type="presOf" srcId="{7920FFFA-0703-4B20-AC04-80679CFB5F66}" destId="{3D2440BA-7FBC-44F5-B4D1-70B871A007D4}" srcOrd="0" destOrd="0" presId="urn:microsoft.com/office/officeart/2005/8/layout/orgChart1"/>
    <dgm:cxn modelId="{E996CE37-ABAD-494E-B75D-A07E085513DC}" type="presOf" srcId="{79EFF3CB-B407-4308-89D3-DF1335FC6A63}" destId="{87561694-B23B-4108-BD30-9C3BAB86426D}" srcOrd="0" destOrd="0" presId="urn:microsoft.com/office/officeart/2005/8/layout/orgChart1"/>
    <dgm:cxn modelId="{6EC08A3C-06D3-4E4B-98AE-E3944148F34A}" srcId="{2D4DF168-6156-43E2-9BCA-381BEC3DFFF5}" destId="{A5EC9DA0-71F7-4053-A2D1-1109C1B5D191}" srcOrd="1" destOrd="0" parTransId="{79EFF3CB-B407-4308-89D3-DF1335FC6A63}" sibTransId="{826DC744-DCB7-4F98-88D0-F7A3CA4B1587}"/>
    <dgm:cxn modelId="{4F09C33D-CEF6-4568-9DD5-A15ADE0C771B}" srcId="{2D4DF168-6156-43E2-9BCA-381BEC3DFFF5}" destId="{CAEDB821-2747-42A7-9EF7-C1E2047AD245}" srcOrd="7" destOrd="0" parTransId="{467FF270-9F78-41DA-A574-6252FC41C1C7}" sibTransId="{8D3A9B8A-B136-464D-89E3-78F30C9E335C}"/>
    <dgm:cxn modelId="{B7073C5E-35A0-4371-A547-A3E9ADB69A92}" type="presOf" srcId="{2D4DF168-6156-43E2-9BCA-381BEC3DFFF5}" destId="{B4EE5753-FDDB-4D54-8A66-9F2D8A7B4FC2}" srcOrd="1" destOrd="0" presId="urn:microsoft.com/office/officeart/2005/8/layout/orgChart1"/>
    <dgm:cxn modelId="{36310149-A2BF-463D-984D-9BE4BD486EB2}" type="presOf" srcId="{375B12F9-9A31-45C8-ACF8-4F6B4873B07F}" destId="{F524B12C-9C19-43EF-8AF2-ACAF8F33E08C}" srcOrd="0" destOrd="0" presId="urn:microsoft.com/office/officeart/2005/8/layout/orgChart1"/>
    <dgm:cxn modelId="{DD0EFD53-8BE3-4922-A7AE-A9F7DA8CF578}" srcId="{2D4DF168-6156-43E2-9BCA-381BEC3DFFF5}" destId="{D7BC9A29-BD99-4348-957E-ECAF766A43AA}" srcOrd="2" destOrd="0" parTransId="{D37F8C66-BF31-4068-8B14-095E6A4CF78E}" sibTransId="{9D38021D-5F52-4EB7-BD21-1518B0ED5683}"/>
    <dgm:cxn modelId="{66A13455-B38D-46B5-9C05-1A7356A94B5F}" type="presOf" srcId="{8A2784BA-D54A-4F91-9DBB-2DC8F4EABC0E}" destId="{FC9BEF17-EFDC-40E3-9DD6-D654AD2CB938}" srcOrd="0" destOrd="0" presId="urn:microsoft.com/office/officeart/2005/8/layout/orgChart1"/>
    <dgm:cxn modelId="{B7298C7D-57CB-4039-ADCB-18FD0010ED46}" type="presOf" srcId="{467FF270-9F78-41DA-A574-6252FC41C1C7}" destId="{21A2B498-5E77-4A35-A1E0-D53090189F4A}" srcOrd="0" destOrd="0" presId="urn:microsoft.com/office/officeart/2005/8/layout/orgChart1"/>
    <dgm:cxn modelId="{430B2E80-5416-47DF-B5D6-9032667C240A}" srcId="{2D4DF168-6156-43E2-9BCA-381BEC3DFFF5}" destId="{C9180B24-559A-4FA2-A73A-E2DB21385625}" srcOrd="3" destOrd="0" parTransId="{E1FC9A3F-DF73-4918-9A68-7045A9D1B901}" sibTransId="{D8028562-8AB5-44A0-BB5D-74F1798E0025}"/>
    <dgm:cxn modelId="{1BDF1781-97D3-4D1A-87EF-511A680A8507}" type="presOf" srcId="{04F30630-5B70-4C40-9E40-D7B2E361E0B6}" destId="{3E2BAF61-FEC8-47FB-A5E3-07005E70C6DF}" srcOrd="1" destOrd="0" presId="urn:microsoft.com/office/officeart/2005/8/layout/orgChart1"/>
    <dgm:cxn modelId="{F0FE8784-B3AC-4C31-9962-869B1CFF9C59}" type="presOf" srcId="{7920FFFA-0703-4B20-AC04-80679CFB5F66}" destId="{5F140BB2-87DB-411E-BF9F-52D58FE11BC5}" srcOrd="1" destOrd="0" presId="urn:microsoft.com/office/officeart/2005/8/layout/orgChart1"/>
    <dgm:cxn modelId="{81D3F492-D560-42FC-8786-5D004A760D36}" srcId="{69D676BD-5A07-4475-945D-05D6C24AABDB}" destId="{2D4DF168-6156-43E2-9BCA-381BEC3DFFF5}" srcOrd="0" destOrd="0" parTransId="{ECBBE097-D57B-47F3-B63F-CFC69DE4B51C}" sibTransId="{A64D0E2D-95C1-4D67-A866-A1FEA1B8EBFB}"/>
    <dgm:cxn modelId="{5A791D9B-ED51-4EB7-B51E-3B5D788665F5}" type="presOf" srcId="{69D676BD-5A07-4475-945D-05D6C24AABDB}" destId="{3F2698F1-CFA9-4A71-9B17-738439A639EB}" srcOrd="0" destOrd="0" presId="urn:microsoft.com/office/officeart/2005/8/layout/orgChart1"/>
    <dgm:cxn modelId="{E19E93A1-995B-4969-A8C9-EFA575EEDAD7}" type="presOf" srcId="{E1FC9A3F-DF73-4918-9A68-7045A9D1B901}" destId="{86E5F49B-674C-44AE-A7FF-D086C45FB283}" srcOrd="0" destOrd="0" presId="urn:microsoft.com/office/officeart/2005/8/layout/orgChart1"/>
    <dgm:cxn modelId="{F0FBDCA2-7DF9-4BAA-A583-38C62A55D639}" type="presOf" srcId="{F8B02609-5F6F-4119-8638-480B6C2158E9}" destId="{02E7FCD8-53DE-4928-9D65-BCAC2EAF44BA}" srcOrd="1" destOrd="0" presId="urn:microsoft.com/office/officeart/2005/8/layout/orgChart1"/>
    <dgm:cxn modelId="{C6C50FA7-B2BF-4ED8-B517-CA625B62C4C8}" srcId="{2D4DF168-6156-43E2-9BCA-381BEC3DFFF5}" destId="{F8B02609-5F6F-4119-8638-480B6C2158E9}" srcOrd="5" destOrd="0" parTransId="{0F3A7EF8-DDE6-4A46-AC65-6E4FD8C22708}" sibTransId="{F44AB9D4-FADB-4B94-8F8D-218B24EEA5BA}"/>
    <dgm:cxn modelId="{8B507AAA-9488-4AB9-B314-8F7F349ED87B}" type="presOf" srcId="{ABC554A4-ABAB-4397-AAA4-7DCC4BFACAC6}" destId="{F538FEEE-FEFD-4221-B3C6-925D76D83A54}" srcOrd="1" destOrd="0" presId="urn:microsoft.com/office/officeart/2005/8/layout/orgChart1"/>
    <dgm:cxn modelId="{E9870CAB-5EDE-4D7C-8DF3-8FE851287EE0}" type="presOf" srcId="{CAEDB821-2747-42A7-9EF7-C1E2047AD245}" destId="{C1153602-78C8-43A3-A324-0A30BB2EBFCB}" srcOrd="0" destOrd="0" presId="urn:microsoft.com/office/officeart/2005/8/layout/orgChart1"/>
    <dgm:cxn modelId="{C1ED14BA-6D2A-4101-ABFB-487C7E3F9617}" type="presOf" srcId="{F8B02609-5F6F-4119-8638-480B6C2158E9}" destId="{79C08810-CAD9-42F9-A6B6-3015254DAD88}" srcOrd="0" destOrd="0" presId="urn:microsoft.com/office/officeart/2005/8/layout/orgChart1"/>
    <dgm:cxn modelId="{BFA758C5-5D20-47C4-B69A-9D4AA30F0974}" type="presOf" srcId="{04F30630-5B70-4C40-9E40-D7B2E361E0B6}" destId="{52260C3B-E125-4634-96B2-C33683207B0A}" srcOrd="0" destOrd="0" presId="urn:microsoft.com/office/officeart/2005/8/layout/orgChart1"/>
    <dgm:cxn modelId="{7ED12CCB-02EA-4D87-9DBD-583256B8146D}" type="presOf" srcId="{C9180B24-559A-4FA2-A73A-E2DB21385625}" destId="{73442875-E067-47CB-912D-7053EC55A660}" srcOrd="1" destOrd="0" presId="urn:microsoft.com/office/officeart/2005/8/layout/orgChart1"/>
    <dgm:cxn modelId="{E1BE4ACF-A8FF-4699-B10A-557FCE777811}" type="presOf" srcId="{D37F8C66-BF31-4068-8B14-095E6A4CF78E}" destId="{91618BA3-5486-41FC-B1CC-3C904B0B3823}" srcOrd="0" destOrd="0" presId="urn:microsoft.com/office/officeart/2005/8/layout/orgChart1"/>
    <dgm:cxn modelId="{2A53F8CF-3DD6-4C88-AA34-6FB12D7398FE}" type="presOf" srcId="{D7BC9A29-BD99-4348-957E-ECAF766A43AA}" destId="{953915FF-4E98-42F6-9BA6-D69AA43531CA}" srcOrd="1" destOrd="0" presId="urn:microsoft.com/office/officeart/2005/8/layout/orgChart1"/>
    <dgm:cxn modelId="{57C409D0-239B-47BA-97AD-F62AC69A6562}" type="presOf" srcId="{CAEDB821-2747-42A7-9EF7-C1E2047AD245}" destId="{9B3FE1B2-9E8F-49D9-8397-D999D723F594}" srcOrd="1" destOrd="0" presId="urn:microsoft.com/office/officeart/2005/8/layout/orgChart1"/>
    <dgm:cxn modelId="{09CE1CDB-5FB2-4F80-BD2D-C10B40A95AA8}" type="presOf" srcId="{C9180B24-559A-4FA2-A73A-E2DB21385625}" destId="{39C1F73C-1C91-482A-9869-A23739046C9B}" srcOrd="0" destOrd="0" presId="urn:microsoft.com/office/officeart/2005/8/layout/orgChart1"/>
    <dgm:cxn modelId="{B236BEE2-5176-4F39-B950-61C7A0CC7997}" type="presOf" srcId="{A5EC9DA0-71F7-4053-A2D1-1109C1B5D191}" destId="{4D235571-E6C4-48D7-9D48-590334CC527E}" srcOrd="0" destOrd="0" presId="urn:microsoft.com/office/officeart/2005/8/layout/orgChart1"/>
    <dgm:cxn modelId="{35983CE3-7680-40D5-8C91-168F1D573C81}" type="presOf" srcId="{ABC554A4-ABAB-4397-AAA4-7DCC4BFACAC6}" destId="{DB7EAF1D-53E4-4667-AF10-B78FBE863CCE}" srcOrd="0" destOrd="0" presId="urn:microsoft.com/office/officeart/2005/8/layout/orgChart1"/>
    <dgm:cxn modelId="{1DF7ADE4-0BC0-4659-A617-535C57C55B48}" type="presOf" srcId="{C41A6D83-458F-4308-B2BB-8991A7AB3F8F}" destId="{AE79C19C-4B64-4A38-8AE8-DE3C7CDFDA11}" srcOrd="0" destOrd="0" presId="urn:microsoft.com/office/officeart/2005/8/layout/orgChart1"/>
    <dgm:cxn modelId="{DC0EC7EC-7955-45C0-B117-6B18D3312494}" srcId="{2D4DF168-6156-43E2-9BCA-381BEC3DFFF5}" destId="{04F30630-5B70-4C40-9E40-D7B2E361E0B6}" srcOrd="0" destOrd="0" parTransId="{8A2784BA-D54A-4F91-9DBB-2DC8F4EABC0E}" sibTransId="{8B1F1E59-6DB3-4B1B-9A51-C9BB1A183F49}"/>
    <dgm:cxn modelId="{9BF51CEE-91A0-40F0-91FA-EF7316738A8A}" type="presOf" srcId="{A5EC9DA0-71F7-4053-A2D1-1109C1B5D191}" destId="{85F46E65-B836-4CED-AC7F-AF6991679776}" srcOrd="1" destOrd="0" presId="urn:microsoft.com/office/officeart/2005/8/layout/orgChart1"/>
    <dgm:cxn modelId="{6BFF2EEE-F487-43DA-BBBC-80097ABD4850}" type="presOf" srcId="{2D4DF168-6156-43E2-9BCA-381BEC3DFFF5}" destId="{1049EE49-B604-47BF-A45B-A18F06F86985}" srcOrd="0" destOrd="0" presId="urn:microsoft.com/office/officeart/2005/8/layout/orgChart1"/>
    <dgm:cxn modelId="{F28CB83D-37A7-4CB3-AAFC-95B126C1CDEE}" type="presParOf" srcId="{3F2698F1-CFA9-4A71-9B17-738439A639EB}" destId="{71C3121D-D849-49E5-AD01-33334654B926}" srcOrd="0" destOrd="0" presId="urn:microsoft.com/office/officeart/2005/8/layout/orgChart1"/>
    <dgm:cxn modelId="{F6CFBA78-2847-45E2-A458-030BC73895E6}" type="presParOf" srcId="{71C3121D-D849-49E5-AD01-33334654B926}" destId="{65D33FC4-9B0E-4D35-B393-F01BB686F59F}" srcOrd="0" destOrd="0" presId="urn:microsoft.com/office/officeart/2005/8/layout/orgChart1"/>
    <dgm:cxn modelId="{8DE92EBF-69FC-4E08-BE13-E9C483047F1B}" type="presParOf" srcId="{65D33FC4-9B0E-4D35-B393-F01BB686F59F}" destId="{1049EE49-B604-47BF-A45B-A18F06F86985}" srcOrd="0" destOrd="0" presId="urn:microsoft.com/office/officeart/2005/8/layout/orgChart1"/>
    <dgm:cxn modelId="{C7B0D8E0-AC82-4FFE-B4CD-988D47F51348}" type="presParOf" srcId="{65D33FC4-9B0E-4D35-B393-F01BB686F59F}" destId="{B4EE5753-FDDB-4D54-8A66-9F2D8A7B4FC2}" srcOrd="1" destOrd="0" presId="urn:microsoft.com/office/officeart/2005/8/layout/orgChart1"/>
    <dgm:cxn modelId="{2B7CEBED-E0FD-448E-97C7-502E9A285A8F}" type="presParOf" srcId="{71C3121D-D849-49E5-AD01-33334654B926}" destId="{CE159E7D-EB5E-49EA-9DDA-45A32EAC7EFB}" srcOrd="1" destOrd="0" presId="urn:microsoft.com/office/officeart/2005/8/layout/orgChart1"/>
    <dgm:cxn modelId="{388859B0-F3C5-4F86-979F-8E3376224679}" type="presParOf" srcId="{CE159E7D-EB5E-49EA-9DDA-45A32EAC7EFB}" destId="{FC9BEF17-EFDC-40E3-9DD6-D654AD2CB938}" srcOrd="0" destOrd="0" presId="urn:microsoft.com/office/officeart/2005/8/layout/orgChart1"/>
    <dgm:cxn modelId="{A7C437C6-E677-48C5-87B5-8C689497600C}" type="presParOf" srcId="{CE159E7D-EB5E-49EA-9DDA-45A32EAC7EFB}" destId="{112F3107-85EA-4844-864B-7E39A7F96657}" srcOrd="1" destOrd="0" presId="urn:microsoft.com/office/officeart/2005/8/layout/orgChart1"/>
    <dgm:cxn modelId="{BDBA7D5E-BF94-4602-AC1E-C0A178C3830D}" type="presParOf" srcId="{112F3107-85EA-4844-864B-7E39A7F96657}" destId="{501E0332-F5B4-43F6-B7A0-C10BFCC15627}" srcOrd="0" destOrd="0" presId="urn:microsoft.com/office/officeart/2005/8/layout/orgChart1"/>
    <dgm:cxn modelId="{58CE2239-1626-4456-894C-B583C61EDE66}" type="presParOf" srcId="{501E0332-F5B4-43F6-B7A0-C10BFCC15627}" destId="{52260C3B-E125-4634-96B2-C33683207B0A}" srcOrd="0" destOrd="0" presId="urn:microsoft.com/office/officeart/2005/8/layout/orgChart1"/>
    <dgm:cxn modelId="{B5D5C21C-D4E9-4457-972F-701FBCE8C28D}" type="presParOf" srcId="{501E0332-F5B4-43F6-B7A0-C10BFCC15627}" destId="{3E2BAF61-FEC8-47FB-A5E3-07005E70C6DF}" srcOrd="1" destOrd="0" presId="urn:microsoft.com/office/officeart/2005/8/layout/orgChart1"/>
    <dgm:cxn modelId="{D8856C5E-1BC7-4F82-AFEA-7EBF2A2EC4AF}" type="presParOf" srcId="{112F3107-85EA-4844-864B-7E39A7F96657}" destId="{ABE45BBE-41B1-4375-B5B3-9FB2C23BB066}" srcOrd="1" destOrd="0" presId="urn:microsoft.com/office/officeart/2005/8/layout/orgChart1"/>
    <dgm:cxn modelId="{04E7A01C-AADB-4DF0-BF32-2F2B9E492D5E}" type="presParOf" srcId="{112F3107-85EA-4844-864B-7E39A7F96657}" destId="{B77703A1-9ACF-4876-9EA4-E696534ED8D6}" srcOrd="2" destOrd="0" presId="urn:microsoft.com/office/officeart/2005/8/layout/orgChart1"/>
    <dgm:cxn modelId="{A677CAC1-C9B7-4F36-BF1A-4E1FEFF679A3}" type="presParOf" srcId="{CE159E7D-EB5E-49EA-9DDA-45A32EAC7EFB}" destId="{87561694-B23B-4108-BD30-9C3BAB86426D}" srcOrd="2" destOrd="0" presId="urn:microsoft.com/office/officeart/2005/8/layout/orgChart1"/>
    <dgm:cxn modelId="{1918E535-C2F3-4C75-B747-472784E49A89}" type="presParOf" srcId="{CE159E7D-EB5E-49EA-9DDA-45A32EAC7EFB}" destId="{331F8D58-EC45-4CEB-B628-4E76339AF3FF}" srcOrd="3" destOrd="0" presId="urn:microsoft.com/office/officeart/2005/8/layout/orgChart1"/>
    <dgm:cxn modelId="{EBD68EFD-7D23-4A6A-A400-E87ACA6CBC49}" type="presParOf" srcId="{331F8D58-EC45-4CEB-B628-4E76339AF3FF}" destId="{D7FD77D3-06AA-4B44-954F-08FAE25ABCEC}" srcOrd="0" destOrd="0" presId="urn:microsoft.com/office/officeart/2005/8/layout/orgChart1"/>
    <dgm:cxn modelId="{FD3F2A1A-E1D8-40EA-8A6D-E12AF9305131}" type="presParOf" srcId="{D7FD77D3-06AA-4B44-954F-08FAE25ABCEC}" destId="{4D235571-E6C4-48D7-9D48-590334CC527E}" srcOrd="0" destOrd="0" presId="urn:microsoft.com/office/officeart/2005/8/layout/orgChart1"/>
    <dgm:cxn modelId="{BF467DC0-F12E-4CA9-BEA5-308078E62CE4}" type="presParOf" srcId="{D7FD77D3-06AA-4B44-954F-08FAE25ABCEC}" destId="{85F46E65-B836-4CED-AC7F-AF6991679776}" srcOrd="1" destOrd="0" presId="urn:microsoft.com/office/officeart/2005/8/layout/orgChart1"/>
    <dgm:cxn modelId="{60DC4C91-18AB-41A3-A8CE-6BF711AE9F42}" type="presParOf" srcId="{331F8D58-EC45-4CEB-B628-4E76339AF3FF}" destId="{A4ADC36F-682A-4C6E-9A09-995C735C4F29}" srcOrd="1" destOrd="0" presId="urn:microsoft.com/office/officeart/2005/8/layout/orgChart1"/>
    <dgm:cxn modelId="{1304E2E4-78CA-4261-A30D-47E2A43FB6C3}" type="presParOf" srcId="{331F8D58-EC45-4CEB-B628-4E76339AF3FF}" destId="{5C2899DA-6327-4FEB-8B6E-1370A1FB0D36}" srcOrd="2" destOrd="0" presId="urn:microsoft.com/office/officeart/2005/8/layout/orgChart1"/>
    <dgm:cxn modelId="{98CC18D3-627E-474D-BA4C-9CE126804B4C}" type="presParOf" srcId="{CE159E7D-EB5E-49EA-9DDA-45A32EAC7EFB}" destId="{91618BA3-5486-41FC-B1CC-3C904B0B3823}" srcOrd="4" destOrd="0" presId="urn:microsoft.com/office/officeart/2005/8/layout/orgChart1"/>
    <dgm:cxn modelId="{7D18BC29-D997-428D-A2D7-36BD048B20FC}" type="presParOf" srcId="{CE159E7D-EB5E-49EA-9DDA-45A32EAC7EFB}" destId="{1179C32A-BFA9-461C-B1C9-507F2C97EC63}" srcOrd="5" destOrd="0" presId="urn:microsoft.com/office/officeart/2005/8/layout/orgChart1"/>
    <dgm:cxn modelId="{8FB56BA1-E6AB-49F5-B063-543F1AFE1596}" type="presParOf" srcId="{1179C32A-BFA9-461C-B1C9-507F2C97EC63}" destId="{ACDFD256-4B6E-42C0-921F-A672A6223429}" srcOrd="0" destOrd="0" presId="urn:microsoft.com/office/officeart/2005/8/layout/orgChart1"/>
    <dgm:cxn modelId="{944357DB-9666-4BDC-AD92-DD21025F6073}" type="presParOf" srcId="{ACDFD256-4B6E-42C0-921F-A672A6223429}" destId="{2440F7A1-36D5-4B59-9B58-8E4214A67883}" srcOrd="0" destOrd="0" presId="urn:microsoft.com/office/officeart/2005/8/layout/orgChart1"/>
    <dgm:cxn modelId="{A57F60AB-2397-46DB-9E7E-9E76275436E5}" type="presParOf" srcId="{ACDFD256-4B6E-42C0-921F-A672A6223429}" destId="{953915FF-4E98-42F6-9BA6-D69AA43531CA}" srcOrd="1" destOrd="0" presId="urn:microsoft.com/office/officeart/2005/8/layout/orgChart1"/>
    <dgm:cxn modelId="{FC7C1E64-D082-4FAD-BEFC-BCE4CFDAE7B7}" type="presParOf" srcId="{1179C32A-BFA9-461C-B1C9-507F2C97EC63}" destId="{E7543258-55A6-4D02-9B26-1F548661BD43}" srcOrd="1" destOrd="0" presId="urn:microsoft.com/office/officeart/2005/8/layout/orgChart1"/>
    <dgm:cxn modelId="{B52B598D-30B5-4D27-A39D-AF450CAF0CBB}" type="presParOf" srcId="{1179C32A-BFA9-461C-B1C9-507F2C97EC63}" destId="{60AAF31E-BD75-4904-B07D-9C9AD49E9474}" srcOrd="2" destOrd="0" presId="urn:microsoft.com/office/officeart/2005/8/layout/orgChart1"/>
    <dgm:cxn modelId="{587B98CF-83ED-430E-852C-3E67E989FE2C}" type="presParOf" srcId="{71C3121D-D849-49E5-AD01-33334654B926}" destId="{527A37A5-E8FB-4B89-AFB8-C44D0911536F}" srcOrd="2" destOrd="0" presId="urn:microsoft.com/office/officeart/2005/8/layout/orgChart1"/>
    <dgm:cxn modelId="{4903AA41-F274-462E-838D-AF138D1622D7}" type="presParOf" srcId="{527A37A5-E8FB-4B89-AFB8-C44D0911536F}" destId="{86E5F49B-674C-44AE-A7FF-D086C45FB283}" srcOrd="0" destOrd="0" presId="urn:microsoft.com/office/officeart/2005/8/layout/orgChart1"/>
    <dgm:cxn modelId="{92880504-8717-4F3E-BA12-D9C3E900D221}" type="presParOf" srcId="{527A37A5-E8FB-4B89-AFB8-C44D0911536F}" destId="{9D3C7420-FE9D-488A-AC04-A2557C6C80E7}" srcOrd="1" destOrd="0" presId="urn:microsoft.com/office/officeart/2005/8/layout/orgChart1"/>
    <dgm:cxn modelId="{8DB42CEF-B880-43EE-95CF-091713A80967}" type="presParOf" srcId="{9D3C7420-FE9D-488A-AC04-A2557C6C80E7}" destId="{9FC9DB15-93A2-4DCD-887E-C205D50D2A5F}" srcOrd="0" destOrd="0" presId="urn:microsoft.com/office/officeart/2005/8/layout/orgChart1"/>
    <dgm:cxn modelId="{52D907BD-AE82-422A-914B-320550B4BC82}" type="presParOf" srcId="{9FC9DB15-93A2-4DCD-887E-C205D50D2A5F}" destId="{39C1F73C-1C91-482A-9869-A23739046C9B}" srcOrd="0" destOrd="0" presId="urn:microsoft.com/office/officeart/2005/8/layout/orgChart1"/>
    <dgm:cxn modelId="{7AB41DA1-9071-41EA-B358-CCC42C7F7E81}" type="presParOf" srcId="{9FC9DB15-93A2-4DCD-887E-C205D50D2A5F}" destId="{73442875-E067-47CB-912D-7053EC55A660}" srcOrd="1" destOrd="0" presId="urn:microsoft.com/office/officeart/2005/8/layout/orgChart1"/>
    <dgm:cxn modelId="{BEE88325-51EF-42B5-ABBB-105FA4512CB6}" type="presParOf" srcId="{9D3C7420-FE9D-488A-AC04-A2557C6C80E7}" destId="{6BE1EF20-9D7C-4ADD-9A21-8595F3A9A92F}" srcOrd="1" destOrd="0" presId="urn:microsoft.com/office/officeart/2005/8/layout/orgChart1"/>
    <dgm:cxn modelId="{8E980346-56D5-4DA0-8C99-FE5AC08CD089}" type="presParOf" srcId="{9D3C7420-FE9D-488A-AC04-A2557C6C80E7}" destId="{ECC8214D-0142-4895-90FF-2B9693022862}" srcOrd="2" destOrd="0" presId="urn:microsoft.com/office/officeart/2005/8/layout/orgChart1"/>
    <dgm:cxn modelId="{5012DC05-D2C8-405D-A83D-4B31A58207CF}" type="presParOf" srcId="{527A37A5-E8FB-4B89-AFB8-C44D0911536F}" destId="{F524B12C-9C19-43EF-8AF2-ACAF8F33E08C}" srcOrd="2" destOrd="0" presId="urn:microsoft.com/office/officeart/2005/8/layout/orgChart1"/>
    <dgm:cxn modelId="{F17D0746-92B4-41C5-96F4-42AA7AC18D1A}" type="presParOf" srcId="{527A37A5-E8FB-4B89-AFB8-C44D0911536F}" destId="{8F267791-91E7-4659-8069-EC1511C7883F}" srcOrd="3" destOrd="0" presId="urn:microsoft.com/office/officeart/2005/8/layout/orgChart1"/>
    <dgm:cxn modelId="{E28B46B9-E33D-4FD5-BD81-1523C36E2CBE}" type="presParOf" srcId="{8F267791-91E7-4659-8069-EC1511C7883F}" destId="{BCF70CBC-10C5-4D1D-8DEB-4ED1E079F025}" srcOrd="0" destOrd="0" presId="urn:microsoft.com/office/officeart/2005/8/layout/orgChart1"/>
    <dgm:cxn modelId="{ED8B1B04-76E1-46E9-A16A-965EFE26347B}" type="presParOf" srcId="{BCF70CBC-10C5-4D1D-8DEB-4ED1E079F025}" destId="{DB7EAF1D-53E4-4667-AF10-B78FBE863CCE}" srcOrd="0" destOrd="0" presId="urn:microsoft.com/office/officeart/2005/8/layout/orgChart1"/>
    <dgm:cxn modelId="{407D9888-3EEE-43CA-9605-EEF18A2D0F3F}" type="presParOf" srcId="{BCF70CBC-10C5-4D1D-8DEB-4ED1E079F025}" destId="{F538FEEE-FEFD-4221-B3C6-925D76D83A54}" srcOrd="1" destOrd="0" presId="urn:microsoft.com/office/officeart/2005/8/layout/orgChart1"/>
    <dgm:cxn modelId="{CB3B1981-FC6C-4F1D-9B53-DDCB862275C3}" type="presParOf" srcId="{8F267791-91E7-4659-8069-EC1511C7883F}" destId="{BAF6617E-8B62-4D05-B602-A78EAB7CB85D}" srcOrd="1" destOrd="0" presId="urn:microsoft.com/office/officeart/2005/8/layout/orgChart1"/>
    <dgm:cxn modelId="{FE03F3D4-4128-49C3-BCB0-BC4D7F3E1621}" type="presParOf" srcId="{8F267791-91E7-4659-8069-EC1511C7883F}" destId="{8CAA5184-4017-46B3-B70C-E7BEBF4A5404}" srcOrd="2" destOrd="0" presId="urn:microsoft.com/office/officeart/2005/8/layout/orgChart1"/>
    <dgm:cxn modelId="{08AB3A26-3855-4458-A100-D307CDF0FCB8}" type="presParOf" srcId="{527A37A5-E8FB-4B89-AFB8-C44D0911536F}" destId="{474428B2-57FA-4C79-87F1-E73F3A9FC017}" srcOrd="4" destOrd="0" presId="urn:microsoft.com/office/officeart/2005/8/layout/orgChart1"/>
    <dgm:cxn modelId="{0F6571CD-FDE3-4E52-A0A9-56588B47891F}" type="presParOf" srcId="{527A37A5-E8FB-4B89-AFB8-C44D0911536F}" destId="{D6BEAAB8-FB6D-4337-8BA4-C2BEA6C4C5A5}" srcOrd="5" destOrd="0" presId="urn:microsoft.com/office/officeart/2005/8/layout/orgChart1"/>
    <dgm:cxn modelId="{3435332B-19C6-4E75-B7E7-B968F662F11A}" type="presParOf" srcId="{D6BEAAB8-FB6D-4337-8BA4-C2BEA6C4C5A5}" destId="{6842F870-0704-4BA4-86B7-6BD2BFF46A1D}" srcOrd="0" destOrd="0" presId="urn:microsoft.com/office/officeart/2005/8/layout/orgChart1"/>
    <dgm:cxn modelId="{89719E22-0670-402D-B1F7-D9B12CC3A2FD}" type="presParOf" srcId="{6842F870-0704-4BA4-86B7-6BD2BFF46A1D}" destId="{79C08810-CAD9-42F9-A6B6-3015254DAD88}" srcOrd="0" destOrd="0" presId="urn:microsoft.com/office/officeart/2005/8/layout/orgChart1"/>
    <dgm:cxn modelId="{7F8184E9-4628-41FF-ABB8-F85512C7261B}" type="presParOf" srcId="{6842F870-0704-4BA4-86B7-6BD2BFF46A1D}" destId="{02E7FCD8-53DE-4928-9D65-BCAC2EAF44BA}" srcOrd="1" destOrd="0" presId="urn:microsoft.com/office/officeart/2005/8/layout/orgChart1"/>
    <dgm:cxn modelId="{FBA65518-4C7D-47CB-BD09-E156038E7B6C}" type="presParOf" srcId="{D6BEAAB8-FB6D-4337-8BA4-C2BEA6C4C5A5}" destId="{5B147157-6C26-4A14-BA69-282B5787EA84}" srcOrd="1" destOrd="0" presId="urn:microsoft.com/office/officeart/2005/8/layout/orgChart1"/>
    <dgm:cxn modelId="{29FAF393-B661-43D7-B5AD-6DDBD9CF0BB1}" type="presParOf" srcId="{D6BEAAB8-FB6D-4337-8BA4-C2BEA6C4C5A5}" destId="{9BB3931A-9271-45E1-B2EF-FFAC1D7A3A56}" srcOrd="2" destOrd="0" presId="urn:microsoft.com/office/officeart/2005/8/layout/orgChart1"/>
    <dgm:cxn modelId="{6A4EA5C7-5025-4848-BE8F-46870A00F43A}" type="presParOf" srcId="{527A37A5-E8FB-4B89-AFB8-C44D0911536F}" destId="{AE79C19C-4B64-4A38-8AE8-DE3C7CDFDA11}" srcOrd="6" destOrd="0" presId="urn:microsoft.com/office/officeart/2005/8/layout/orgChart1"/>
    <dgm:cxn modelId="{F8D6600B-009A-42E1-91BD-FA6C5BF3E6DE}" type="presParOf" srcId="{527A37A5-E8FB-4B89-AFB8-C44D0911536F}" destId="{F152FAB4-D0CA-40D5-82A9-732EC1F48A62}" srcOrd="7" destOrd="0" presId="urn:microsoft.com/office/officeart/2005/8/layout/orgChart1"/>
    <dgm:cxn modelId="{BEFC8036-E818-4F2C-B023-54ED54A95C5F}" type="presParOf" srcId="{F152FAB4-D0CA-40D5-82A9-732EC1F48A62}" destId="{F9220D64-0D69-4D4D-8A5F-3915669C5EB4}" srcOrd="0" destOrd="0" presId="urn:microsoft.com/office/officeart/2005/8/layout/orgChart1"/>
    <dgm:cxn modelId="{B4886089-B2F7-4744-AF69-EA46D83ABC5D}" type="presParOf" srcId="{F9220D64-0D69-4D4D-8A5F-3915669C5EB4}" destId="{3D2440BA-7FBC-44F5-B4D1-70B871A007D4}" srcOrd="0" destOrd="0" presId="urn:microsoft.com/office/officeart/2005/8/layout/orgChart1"/>
    <dgm:cxn modelId="{96664ABB-7500-43D3-9DDE-77AD78CF6508}" type="presParOf" srcId="{F9220D64-0D69-4D4D-8A5F-3915669C5EB4}" destId="{5F140BB2-87DB-411E-BF9F-52D58FE11BC5}" srcOrd="1" destOrd="0" presId="urn:microsoft.com/office/officeart/2005/8/layout/orgChart1"/>
    <dgm:cxn modelId="{B10285A6-06B5-47D5-8A78-AA5FE08D07A0}" type="presParOf" srcId="{F152FAB4-D0CA-40D5-82A9-732EC1F48A62}" destId="{98E33D24-ADCB-4600-B27D-2C0169E582E7}" srcOrd="1" destOrd="0" presId="urn:microsoft.com/office/officeart/2005/8/layout/orgChart1"/>
    <dgm:cxn modelId="{67163431-3434-40B9-8877-93B3C91278AF}" type="presParOf" srcId="{F152FAB4-D0CA-40D5-82A9-732EC1F48A62}" destId="{731601AC-0672-4967-A6ED-CE0881336757}" srcOrd="2" destOrd="0" presId="urn:microsoft.com/office/officeart/2005/8/layout/orgChart1"/>
    <dgm:cxn modelId="{33115780-1DB6-4E57-9F99-04DC4847E36D}" type="presParOf" srcId="{527A37A5-E8FB-4B89-AFB8-C44D0911536F}" destId="{21A2B498-5E77-4A35-A1E0-D53090189F4A}" srcOrd="8" destOrd="0" presId="urn:microsoft.com/office/officeart/2005/8/layout/orgChart1"/>
    <dgm:cxn modelId="{3284B999-23C4-468A-A877-7780B4434D12}" type="presParOf" srcId="{527A37A5-E8FB-4B89-AFB8-C44D0911536F}" destId="{46C1BBF4-A3AF-49C3-A5BA-4126E2723034}" srcOrd="9" destOrd="0" presId="urn:microsoft.com/office/officeart/2005/8/layout/orgChart1"/>
    <dgm:cxn modelId="{A9BED027-39E7-4000-92EA-5DE094A4E520}" type="presParOf" srcId="{46C1BBF4-A3AF-49C3-A5BA-4126E2723034}" destId="{6E6BAD2D-355B-4221-BD91-314A56D8C109}" srcOrd="0" destOrd="0" presId="urn:microsoft.com/office/officeart/2005/8/layout/orgChart1"/>
    <dgm:cxn modelId="{6F1D3915-FF80-4CBC-81F0-5EB9BE7ECCC3}" type="presParOf" srcId="{6E6BAD2D-355B-4221-BD91-314A56D8C109}" destId="{C1153602-78C8-43A3-A324-0A30BB2EBFCB}" srcOrd="0" destOrd="0" presId="urn:microsoft.com/office/officeart/2005/8/layout/orgChart1"/>
    <dgm:cxn modelId="{1E2AB409-A7C7-43E1-97C2-72E8C1667580}" type="presParOf" srcId="{6E6BAD2D-355B-4221-BD91-314A56D8C109}" destId="{9B3FE1B2-9E8F-49D9-8397-D999D723F594}" srcOrd="1" destOrd="0" presId="urn:microsoft.com/office/officeart/2005/8/layout/orgChart1"/>
    <dgm:cxn modelId="{A7BAC8BC-900C-4E23-871F-3648D5C549B2}" type="presParOf" srcId="{46C1BBF4-A3AF-49C3-A5BA-4126E2723034}" destId="{7AC01A87-2636-4EB4-AD47-2BFC72DD8062}" srcOrd="1" destOrd="0" presId="urn:microsoft.com/office/officeart/2005/8/layout/orgChart1"/>
    <dgm:cxn modelId="{46AEEA98-8CD0-4062-8EF2-A49F2CE1EBD7}" type="presParOf" srcId="{46C1BBF4-A3AF-49C3-A5BA-4126E2723034}" destId="{96C68F35-33BF-4AED-83FF-5597BC36BF8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2479BFB9-2AF8-4377-9928-BE4E6F342E1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C2B0013-8004-4C34-992C-398D70DC663C}">
      <dgm:prSet phldrT="[Text]"/>
      <dgm:spPr/>
      <dgm:t>
        <a:bodyPr/>
        <a:lstStyle/>
        <a:p>
          <a:r>
            <a:rPr lang="en-GB" dirty="0"/>
            <a:t>Associate Director of Strategic Programmes and EPRR </a:t>
          </a:r>
        </a:p>
      </dgm:t>
    </dgm:pt>
    <dgm:pt modelId="{85B2878E-28B7-43CB-8A8C-61EBF6D206B4}" type="parTrans" cxnId="{3AAD88B5-C2D3-4704-B3B3-F6769844CDB9}">
      <dgm:prSet/>
      <dgm:spPr/>
      <dgm:t>
        <a:bodyPr/>
        <a:lstStyle/>
        <a:p>
          <a:endParaRPr lang="en-GB"/>
        </a:p>
      </dgm:t>
    </dgm:pt>
    <dgm:pt modelId="{493261DE-3182-41F7-937B-7314675EDBDF}" type="sibTrans" cxnId="{3AAD88B5-C2D3-4704-B3B3-F6769844CDB9}">
      <dgm:prSet/>
      <dgm:spPr/>
      <dgm:t>
        <a:bodyPr/>
        <a:lstStyle/>
        <a:p>
          <a:endParaRPr lang="en-GB"/>
        </a:p>
      </dgm:t>
    </dgm:pt>
    <dgm:pt modelId="{C844360D-CB69-400F-B25E-4FF59BF403DE}">
      <dgm:prSet/>
      <dgm:spPr/>
      <dgm:t>
        <a:bodyPr/>
        <a:lstStyle/>
        <a:p>
          <a:r>
            <a:rPr lang="en-GB" dirty="0"/>
            <a:t>Health Inequalities Project Manager</a:t>
          </a:r>
        </a:p>
      </dgm:t>
    </dgm:pt>
    <dgm:pt modelId="{C9D3CD69-5C5B-4FB6-9AC0-BFCD6F20791C}" type="parTrans" cxnId="{B3B400AB-DBF1-4010-9F1D-EFB33B74F371}">
      <dgm:prSet/>
      <dgm:spPr/>
      <dgm:t>
        <a:bodyPr/>
        <a:lstStyle/>
        <a:p>
          <a:endParaRPr lang="en-GB"/>
        </a:p>
      </dgm:t>
    </dgm:pt>
    <dgm:pt modelId="{D8FB431F-5673-4D04-886D-869EC1FA2D1B}" type="sibTrans" cxnId="{B3B400AB-DBF1-4010-9F1D-EFB33B74F371}">
      <dgm:prSet/>
      <dgm:spPr/>
      <dgm:t>
        <a:bodyPr/>
        <a:lstStyle/>
        <a:p>
          <a:endParaRPr lang="en-GB"/>
        </a:p>
      </dgm:t>
    </dgm:pt>
    <dgm:pt modelId="{8C1D2922-24C8-4605-9A39-B73F335C371D}">
      <dgm:prSet/>
      <dgm:spPr/>
      <dgm:t>
        <a:bodyPr/>
        <a:lstStyle/>
        <a:p>
          <a:r>
            <a:rPr lang="en-GB" dirty="0"/>
            <a:t>Head of Research and Evidence</a:t>
          </a:r>
        </a:p>
      </dgm:t>
    </dgm:pt>
    <dgm:pt modelId="{9CD34575-EDB2-4B4E-81AD-15B61557A5EB}" type="parTrans" cxnId="{BEDCC8CE-19E8-41F7-BC87-FF3400B86A3D}">
      <dgm:prSet/>
      <dgm:spPr/>
      <dgm:t>
        <a:bodyPr/>
        <a:lstStyle/>
        <a:p>
          <a:endParaRPr lang="en-GB"/>
        </a:p>
      </dgm:t>
    </dgm:pt>
    <dgm:pt modelId="{88B20FD0-0610-4213-A987-CF771B982544}" type="sibTrans" cxnId="{BEDCC8CE-19E8-41F7-BC87-FF3400B86A3D}">
      <dgm:prSet/>
      <dgm:spPr/>
      <dgm:t>
        <a:bodyPr/>
        <a:lstStyle/>
        <a:p>
          <a:endParaRPr lang="en-GB"/>
        </a:p>
      </dgm:t>
    </dgm:pt>
    <dgm:pt modelId="{B400DF70-8549-466E-8987-67E2D299BBBE}">
      <dgm:prSet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Senior Research and Evidence Manager</a:t>
          </a:r>
        </a:p>
        <a:p>
          <a:r>
            <a:rPr lang="en-GB" dirty="0">
              <a:solidFill>
                <a:srgbClr val="FF0000"/>
              </a:solidFill>
            </a:rPr>
            <a:t>VACANT </a:t>
          </a:r>
        </a:p>
      </dgm:t>
    </dgm:pt>
    <dgm:pt modelId="{9AE4ECDC-1AF8-4C9B-B376-DA950407DC6D}" type="parTrans" cxnId="{55C0826B-E1D3-48F5-ABAB-85F37AB7F676}">
      <dgm:prSet/>
      <dgm:spPr/>
      <dgm:t>
        <a:bodyPr/>
        <a:lstStyle/>
        <a:p>
          <a:endParaRPr lang="en-GB"/>
        </a:p>
      </dgm:t>
    </dgm:pt>
    <dgm:pt modelId="{328376B0-6B5B-429D-B77C-E94BA604734A}" type="sibTrans" cxnId="{55C0826B-E1D3-48F5-ABAB-85F37AB7F676}">
      <dgm:prSet/>
      <dgm:spPr/>
      <dgm:t>
        <a:bodyPr/>
        <a:lstStyle/>
        <a:p>
          <a:endParaRPr lang="en-GB"/>
        </a:p>
      </dgm:t>
    </dgm:pt>
    <dgm:pt modelId="{8860D6FF-9670-4D59-94B9-B9619A138B02}">
      <dgm:prSet/>
      <dgm:spPr/>
      <dgm:t>
        <a:bodyPr/>
        <a:lstStyle/>
        <a:p>
          <a:r>
            <a:rPr lang="en-GB" dirty="0"/>
            <a:t>Research and Evidence Support Officer </a:t>
          </a:r>
        </a:p>
      </dgm:t>
    </dgm:pt>
    <dgm:pt modelId="{F329F76A-C8A3-42C0-AA54-B575614D7C52}" type="parTrans" cxnId="{C0D077C7-ACCC-491F-87DB-28CFF75075E6}">
      <dgm:prSet/>
      <dgm:spPr/>
      <dgm:t>
        <a:bodyPr/>
        <a:lstStyle/>
        <a:p>
          <a:endParaRPr lang="en-GB"/>
        </a:p>
      </dgm:t>
    </dgm:pt>
    <dgm:pt modelId="{BA591FB0-8B83-4BE4-B618-58697F10AB7E}" type="sibTrans" cxnId="{C0D077C7-ACCC-491F-87DB-28CFF75075E6}">
      <dgm:prSet/>
      <dgm:spPr/>
      <dgm:t>
        <a:bodyPr/>
        <a:lstStyle/>
        <a:p>
          <a:endParaRPr lang="en-GB"/>
        </a:p>
      </dgm:t>
    </dgm:pt>
    <dgm:pt modelId="{646C12E9-35D7-47D5-87AD-5967141F4DE3}" type="pres">
      <dgm:prSet presAssocID="{2479BFB9-2AF8-4377-9928-BE4E6F342E1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B7089EA-1EBE-4524-8B1D-4F06492AE4FE}" type="pres">
      <dgm:prSet presAssocID="{3C2B0013-8004-4C34-992C-398D70DC663C}" presName="hierRoot1" presStyleCnt="0">
        <dgm:presLayoutVars>
          <dgm:hierBranch val="init"/>
        </dgm:presLayoutVars>
      </dgm:prSet>
      <dgm:spPr/>
    </dgm:pt>
    <dgm:pt modelId="{8858BED6-87DD-4445-B8EF-1FBD01EE7CE6}" type="pres">
      <dgm:prSet presAssocID="{3C2B0013-8004-4C34-992C-398D70DC663C}" presName="rootComposite1" presStyleCnt="0"/>
      <dgm:spPr/>
    </dgm:pt>
    <dgm:pt modelId="{4B0E7643-CE78-4E22-B3DD-17372AB0B03D}" type="pres">
      <dgm:prSet presAssocID="{3C2B0013-8004-4C34-992C-398D70DC663C}" presName="rootText1" presStyleLbl="node0" presStyleIdx="0" presStyleCnt="1">
        <dgm:presLayoutVars>
          <dgm:chPref val="3"/>
        </dgm:presLayoutVars>
      </dgm:prSet>
      <dgm:spPr/>
    </dgm:pt>
    <dgm:pt modelId="{B494953F-104C-4A85-A7BE-3E6AAEF88369}" type="pres">
      <dgm:prSet presAssocID="{3C2B0013-8004-4C34-992C-398D70DC663C}" presName="rootConnector1" presStyleLbl="node1" presStyleIdx="0" presStyleCnt="0"/>
      <dgm:spPr/>
    </dgm:pt>
    <dgm:pt modelId="{EC473E9B-6266-4CBF-A0CE-47EAF832E9AE}" type="pres">
      <dgm:prSet presAssocID="{3C2B0013-8004-4C34-992C-398D70DC663C}" presName="hierChild2" presStyleCnt="0"/>
      <dgm:spPr/>
    </dgm:pt>
    <dgm:pt modelId="{A5AFC8EA-EFA1-473E-A788-CAA1D88C2D18}" type="pres">
      <dgm:prSet presAssocID="{C9D3CD69-5C5B-4FB6-9AC0-BFCD6F20791C}" presName="Name37" presStyleLbl="parChTrans1D2" presStyleIdx="0" presStyleCnt="2"/>
      <dgm:spPr/>
    </dgm:pt>
    <dgm:pt modelId="{DB1BF93E-1599-4081-A25F-C683DA24306E}" type="pres">
      <dgm:prSet presAssocID="{C844360D-CB69-400F-B25E-4FF59BF403DE}" presName="hierRoot2" presStyleCnt="0">
        <dgm:presLayoutVars>
          <dgm:hierBranch val="init"/>
        </dgm:presLayoutVars>
      </dgm:prSet>
      <dgm:spPr/>
    </dgm:pt>
    <dgm:pt modelId="{02CB5364-F92D-43F3-84EC-107F5761A362}" type="pres">
      <dgm:prSet presAssocID="{C844360D-CB69-400F-B25E-4FF59BF403DE}" presName="rootComposite" presStyleCnt="0"/>
      <dgm:spPr/>
    </dgm:pt>
    <dgm:pt modelId="{8B3C90D0-86CB-4805-9B16-7334B0D9C12A}" type="pres">
      <dgm:prSet presAssocID="{C844360D-CB69-400F-B25E-4FF59BF403DE}" presName="rootText" presStyleLbl="node2" presStyleIdx="0" presStyleCnt="2">
        <dgm:presLayoutVars>
          <dgm:chPref val="3"/>
        </dgm:presLayoutVars>
      </dgm:prSet>
      <dgm:spPr/>
    </dgm:pt>
    <dgm:pt modelId="{7DBEAE7E-1719-4618-847D-AD7D41D6610B}" type="pres">
      <dgm:prSet presAssocID="{C844360D-CB69-400F-B25E-4FF59BF403DE}" presName="rootConnector" presStyleLbl="node2" presStyleIdx="0" presStyleCnt="2"/>
      <dgm:spPr/>
    </dgm:pt>
    <dgm:pt modelId="{9C0880A5-0061-4F89-A659-C0565EF29642}" type="pres">
      <dgm:prSet presAssocID="{C844360D-CB69-400F-B25E-4FF59BF403DE}" presName="hierChild4" presStyleCnt="0"/>
      <dgm:spPr/>
    </dgm:pt>
    <dgm:pt modelId="{84E19A7A-535B-45FD-BF8F-FD4CB8D993B6}" type="pres">
      <dgm:prSet presAssocID="{C844360D-CB69-400F-B25E-4FF59BF403DE}" presName="hierChild5" presStyleCnt="0"/>
      <dgm:spPr/>
    </dgm:pt>
    <dgm:pt modelId="{8EB90D11-6687-4368-A5DC-50E4F3B0EFB2}" type="pres">
      <dgm:prSet presAssocID="{9CD34575-EDB2-4B4E-81AD-15B61557A5EB}" presName="Name37" presStyleLbl="parChTrans1D2" presStyleIdx="1" presStyleCnt="2"/>
      <dgm:spPr/>
    </dgm:pt>
    <dgm:pt modelId="{2293A454-FB15-4BC0-8862-D38586181EF2}" type="pres">
      <dgm:prSet presAssocID="{8C1D2922-24C8-4605-9A39-B73F335C371D}" presName="hierRoot2" presStyleCnt="0">
        <dgm:presLayoutVars>
          <dgm:hierBranch val="init"/>
        </dgm:presLayoutVars>
      </dgm:prSet>
      <dgm:spPr/>
    </dgm:pt>
    <dgm:pt modelId="{EF71DBAB-3AE4-4A85-8D33-ACF74B80F67F}" type="pres">
      <dgm:prSet presAssocID="{8C1D2922-24C8-4605-9A39-B73F335C371D}" presName="rootComposite" presStyleCnt="0"/>
      <dgm:spPr/>
    </dgm:pt>
    <dgm:pt modelId="{FDB9584E-E038-4465-AE3D-BF01493D7719}" type="pres">
      <dgm:prSet presAssocID="{8C1D2922-24C8-4605-9A39-B73F335C371D}" presName="rootText" presStyleLbl="node2" presStyleIdx="1" presStyleCnt="2">
        <dgm:presLayoutVars>
          <dgm:chPref val="3"/>
        </dgm:presLayoutVars>
      </dgm:prSet>
      <dgm:spPr/>
    </dgm:pt>
    <dgm:pt modelId="{B7338DB6-58C9-461C-9655-3B5C24FF8126}" type="pres">
      <dgm:prSet presAssocID="{8C1D2922-24C8-4605-9A39-B73F335C371D}" presName="rootConnector" presStyleLbl="node2" presStyleIdx="1" presStyleCnt="2"/>
      <dgm:spPr/>
    </dgm:pt>
    <dgm:pt modelId="{551F1B56-3F18-4713-A242-EE696839BF0F}" type="pres">
      <dgm:prSet presAssocID="{8C1D2922-24C8-4605-9A39-B73F335C371D}" presName="hierChild4" presStyleCnt="0"/>
      <dgm:spPr/>
    </dgm:pt>
    <dgm:pt modelId="{89D23A56-F18F-4AD4-B470-ABAB955D330A}" type="pres">
      <dgm:prSet presAssocID="{9AE4ECDC-1AF8-4C9B-B376-DA950407DC6D}" presName="Name37" presStyleLbl="parChTrans1D3" presStyleIdx="0" presStyleCnt="2"/>
      <dgm:spPr/>
    </dgm:pt>
    <dgm:pt modelId="{A357B18D-D049-4767-B4F6-4A7BB3555576}" type="pres">
      <dgm:prSet presAssocID="{B400DF70-8549-466E-8987-67E2D299BBBE}" presName="hierRoot2" presStyleCnt="0">
        <dgm:presLayoutVars>
          <dgm:hierBranch val="init"/>
        </dgm:presLayoutVars>
      </dgm:prSet>
      <dgm:spPr/>
    </dgm:pt>
    <dgm:pt modelId="{7E36C1D3-114C-4ACD-AFFD-D45E04E2EF96}" type="pres">
      <dgm:prSet presAssocID="{B400DF70-8549-466E-8987-67E2D299BBBE}" presName="rootComposite" presStyleCnt="0"/>
      <dgm:spPr/>
    </dgm:pt>
    <dgm:pt modelId="{3712AA8A-87AB-49F8-B80C-57612290220C}" type="pres">
      <dgm:prSet presAssocID="{B400DF70-8549-466E-8987-67E2D299BBBE}" presName="rootText" presStyleLbl="node3" presStyleIdx="0" presStyleCnt="2">
        <dgm:presLayoutVars>
          <dgm:chPref val="3"/>
        </dgm:presLayoutVars>
      </dgm:prSet>
      <dgm:spPr/>
    </dgm:pt>
    <dgm:pt modelId="{25756529-018C-4E3F-8EC2-04AFBC0CD763}" type="pres">
      <dgm:prSet presAssocID="{B400DF70-8549-466E-8987-67E2D299BBBE}" presName="rootConnector" presStyleLbl="node3" presStyleIdx="0" presStyleCnt="2"/>
      <dgm:spPr/>
    </dgm:pt>
    <dgm:pt modelId="{3760D331-0696-4269-ABDA-9A22A6F9FFE8}" type="pres">
      <dgm:prSet presAssocID="{B400DF70-8549-466E-8987-67E2D299BBBE}" presName="hierChild4" presStyleCnt="0"/>
      <dgm:spPr/>
    </dgm:pt>
    <dgm:pt modelId="{2B602DDA-2981-4695-946F-FA6E7F231786}" type="pres">
      <dgm:prSet presAssocID="{B400DF70-8549-466E-8987-67E2D299BBBE}" presName="hierChild5" presStyleCnt="0"/>
      <dgm:spPr/>
    </dgm:pt>
    <dgm:pt modelId="{C1FF8C60-9531-4242-A3B8-0613C946FE12}" type="pres">
      <dgm:prSet presAssocID="{F329F76A-C8A3-42C0-AA54-B575614D7C52}" presName="Name37" presStyleLbl="parChTrans1D3" presStyleIdx="1" presStyleCnt="2"/>
      <dgm:spPr/>
    </dgm:pt>
    <dgm:pt modelId="{CDC0C041-EACA-42F8-BB0A-91EA81E7C650}" type="pres">
      <dgm:prSet presAssocID="{8860D6FF-9670-4D59-94B9-B9619A138B02}" presName="hierRoot2" presStyleCnt="0">
        <dgm:presLayoutVars>
          <dgm:hierBranch val="init"/>
        </dgm:presLayoutVars>
      </dgm:prSet>
      <dgm:spPr/>
    </dgm:pt>
    <dgm:pt modelId="{9B147B4D-C1B4-4745-B15A-7B4B0CFA0D80}" type="pres">
      <dgm:prSet presAssocID="{8860D6FF-9670-4D59-94B9-B9619A138B02}" presName="rootComposite" presStyleCnt="0"/>
      <dgm:spPr/>
    </dgm:pt>
    <dgm:pt modelId="{3241567D-D279-4FD9-8C23-BD184E637BE3}" type="pres">
      <dgm:prSet presAssocID="{8860D6FF-9670-4D59-94B9-B9619A138B02}" presName="rootText" presStyleLbl="node3" presStyleIdx="1" presStyleCnt="2">
        <dgm:presLayoutVars>
          <dgm:chPref val="3"/>
        </dgm:presLayoutVars>
      </dgm:prSet>
      <dgm:spPr/>
    </dgm:pt>
    <dgm:pt modelId="{44AF263B-1962-4B9E-96F3-FCF09F4D8D4B}" type="pres">
      <dgm:prSet presAssocID="{8860D6FF-9670-4D59-94B9-B9619A138B02}" presName="rootConnector" presStyleLbl="node3" presStyleIdx="1" presStyleCnt="2"/>
      <dgm:spPr/>
    </dgm:pt>
    <dgm:pt modelId="{590E5E3C-4036-42F3-B12F-3CAE5384C40F}" type="pres">
      <dgm:prSet presAssocID="{8860D6FF-9670-4D59-94B9-B9619A138B02}" presName="hierChild4" presStyleCnt="0"/>
      <dgm:spPr/>
    </dgm:pt>
    <dgm:pt modelId="{CC52DA85-06BB-4DE7-BB6C-56A30EDFD91F}" type="pres">
      <dgm:prSet presAssocID="{8860D6FF-9670-4D59-94B9-B9619A138B02}" presName="hierChild5" presStyleCnt="0"/>
      <dgm:spPr/>
    </dgm:pt>
    <dgm:pt modelId="{FD51F4A3-3460-4255-BFDE-6D0FCEE83C03}" type="pres">
      <dgm:prSet presAssocID="{8C1D2922-24C8-4605-9A39-B73F335C371D}" presName="hierChild5" presStyleCnt="0"/>
      <dgm:spPr/>
    </dgm:pt>
    <dgm:pt modelId="{E1FF6F20-DE14-42CB-91F5-18E858DABA9D}" type="pres">
      <dgm:prSet presAssocID="{3C2B0013-8004-4C34-992C-398D70DC663C}" presName="hierChild3" presStyleCnt="0"/>
      <dgm:spPr/>
    </dgm:pt>
  </dgm:ptLst>
  <dgm:cxnLst>
    <dgm:cxn modelId="{A400780A-B350-445E-9608-53E0D075CF08}" type="presOf" srcId="{C844360D-CB69-400F-B25E-4FF59BF403DE}" destId="{8B3C90D0-86CB-4805-9B16-7334B0D9C12A}" srcOrd="0" destOrd="0" presId="urn:microsoft.com/office/officeart/2005/8/layout/orgChart1"/>
    <dgm:cxn modelId="{85A07B2F-641A-4C1D-9CF7-D8A22C4E29E4}" type="presOf" srcId="{8C1D2922-24C8-4605-9A39-B73F335C371D}" destId="{FDB9584E-E038-4465-AE3D-BF01493D7719}" srcOrd="0" destOrd="0" presId="urn:microsoft.com/office/officeart/2005/8/layout/orgChart1"/>
    <dgm:cxn modelId="{41324665-7AD2-4701-B49F-4B081216CA1E}" type="presOf" srcId="{9CD34575-EDB2-4B4E-81AD-15B61557A5EB}" destId="{8EB90D11-6687-4368-A5DC-50E4F3B0EFB2}" srcOrd="0" destOrd="0" presId="urn:microsoft.com/office/officeart/2005/8/layout/orgChart1"/>
    <dgm:cxn modelId="{55C0826B-E1D3-48F5-ABAB-85F37AB7F676}" srcId="{8C1D2922-24C8-4605-9A39-B73F335C371D}" destId="{B400DF70-8549-466E-8987-67E2D299BBBE}" srcOrd="0" destOrd="0" parTransId="{9AE4ECDC-1AF8-4C9B-B376-DA950407DC6D}" sibTransId="{328376B0-6B5B-429D-B77C-E94BA604734A}"/>
    <dgm:cxn modelId="{0B3BA556-F123-4D9E-BA76-1EF48B6B9577}" type="presOf" srcId="{B400DF70-8549-466E-8987-67E2D299BBBE}" destId="{25756529-018C-4E3F-8EC2-04AFBC0CD763}" srcOrd="1" destOrd="0" presId="urn:microsoft.com/office/officeart/2005/8/layout/orgChart1"/>
    <dgm:cxn modelId="{C7F71C58-9CD3-440C-8027-06C08BAAEB74}" type="presOf" srcId="{3C2B0013-8004-4C34-992C-398D70DC663C}" destId="{4B0E7643-CE78-4E22-B3DD-17372AB0B03D}" srcOrd="0" destOrd="0" presId="urn:microsoft.com/office/officeart/2005/8/layout/orgChart1"/>
    <dgm:cxn modelId="{B2ED9A86-1D96-48EC-80BC-9616124CEAA6}" type="presOf" srcId="{2479BFB9-2AF8-4377-9928-BE4E6F342E10}" destId="{646C12E9-35D7-47D5-87AD-5967141F4DE3}" srcOrd="0" destOrd="0" presId="urn:microsoft.com/office/officeart/2005/8/layout/orgChart1"/>
    <dgm:cxn modelId="{CE988D8B-C450-41BC-9FC5-01020A3AA40D}" type="presOf" srcId="{C844360D-CB69-400F-B25E-4FF59BF403DE}" destId="{7DBEAE7E-1719-4618-847D-AD7D41D6610B}" srcOrd="1" destOrd="0" presId="urn:microsoft.com/office/officeart/2005/8/layout/orgChart1"/>
    <dgm:cxn modelId="{E7F5D591-FFDF-40B5-B56F-CF6297836A3F}" type="presOf" srcId="{B400DF70-8549-466E-8987-67E2D299BBBE}" destId="{3712AA8A-87AB-49F8-B80C-57612290220C}" srcOrd="0" destOrd="0" presId="urn:microsoft.com/office/officeart/2005/8/layout/orgChart1"/>
    <dgm:cxn modelId="{BBCD6394-5D4A-4F74-83E9-B052892175AC}" type="presOf" srcId="{F329F76A-C8A3-42C0-AA54-B575614D7C52}" destId="{C1FF8C60-9531-4242-A3B8-0613C946FE12}" srcOrd="0" destOrd="0" presId="urn:microsoft.com/office/officeart/2005/8/layout/orgChart1"/>
    <dgm:cxn modelId="{833340A2-2CF0-4990-BF6D-6A8A85331719}" type="presOf" srcId="{9AE4ECDC-1AF8-4C9B-B376-DA950407DC6D}" destId="{89D23A56-F18F-4AD4-B470-ABAB955D330A}" srcOrd="0" destOrd="0" presId="urn:microsoft.com/office/officeart/2005/8/layout/orgChart1"/>
    <dgm:cxn modelId="{B3B400AB-DBF1-4010-9F1D-EFB33B74F371}" srcId="{3C2B0013-8004-4C34-992C-398D70DC663C}" destId="{C844360D-CB69-400F-B25E-4FF59BF403DE}" srcOrd="0" destOrd="0" parTransId="{C9D3CD69-5C5B-4FB6-9AC0-BFCD6F20791C}" sibTransId="{D8FB431F-5673-4D04-886D-869EC1FA2D1B}"/>
    <dgm:cxn modelId="{3AAD88B5-C2D3-4704-B3B3-F6769844CDB9}" srcId="{2479BFB9-2AF8-4377-9928-BE4E6F342E10}" destId="{3C2B0013-8004-4C34-992C-398D70DC663C}" srcOrd="0" destOrd="0" parTransId="{85B2878E-28B7-43CB-8A8C-61EBF6D206B4}" sibTransId="{493261DE-3182-41F7-937B-7314675EDBDF}"/>
    <dgm:cxn modelId="{60AEE2BD-FC51-4E98-A21A-1B80AC028006}" type="presOf" srcId="{3C2B0013-8004-4C34-992C-398D70DC663C}" destId="{B494953F-104C-4A85-A7BE-3E6AAEF88369}" srcOrd="1" destOrd="0" presId="urn:microsoft.com/office/officeart/2005/8/layout/orgChart1"/>
    <dgm:cxn modelId="{7FE905C0-B977-44ED-84D8-149B0ED93318}" type="presOf" srcId="{8860D6FF-9670-4D59-94B9-B9619A138B02}" destId="{3241567D-D279-4FD9-8C23-BD184E637BE3}" srcOrd="0" destOrd="0" presId="urn:microsoft.com/office/officeart/2005/8/layout/orgChart1"/>
    <dgm:cxn modelId="{C0D077C7-ACCC-491F-87DB-28CFF75075E6}" srcId="{8C1D2922-24C8-4605-9A39-B73F335C371D}" destId="{8860D6FF-9670-4D59-94B9-B9619A138B02}" srcOrd="1" destOrd="0" parTransId="{F329F76A-C8A3-42C0-AA54-B575614D7C52}" sibTransId="{BA591FB0-8B83-4BE4-B618-58697F10AB7E}"/>
    <dgm:cxn modelId="{BEDCC8CE-19E8-41F7-BC87-FF3400B86A3D}" srcId="{3C2B0013-8004-4C34-992C-398D70DC663C}" destId="{8C1D2922-24C8-4605-9A39-B73F335C371D}" srcOrd="1" destOrd="0" parTransId="{9CD34575-EDB2-4B4E-81AD-15B61557A5EB}" sibTransId="{88B20FD0-0610-4213-A987-CF771B982544}"/>
    <dgm:cxn modelId="{5FE0EAE1-665E-4326-99D4-DA9B6AA023B8}" type="presOf" srcId="{8C1D2922-24C8-4605-9A39-B73F335C371D}" destId="{B7338DB6-58C9-461C-9655-3B5C24FF8126}" srcOrd="1" destOrd="0" presId="urn:microsoft.com/office/officeart/2005/8/layout/orgChart1"/>
    <dgm:cxn modelId="{559C23F2-D21D-4413-B533-B92ADA332571}" type="presOf" srcId="{8860D6FF-9670-4D59-94B9-B9619A138B02}" destId="{44AF263B-1962-4B9E-96F3-FCF09F4D8D4B}" srcOrd="1" destOrd="0" presId="urn:microsoft.com/office/officeart/2005/8/layout/orgChart1"/>
    <dgm:cxn modelId="{FEDEEBF9-360C-4A27-ABE7-26CD1F022488}" type="presOf" srcId="{C9D3CD69-5C5B-4FB6-9AC0-BFCD6F20791C}" destId="{A5AFC8EA-EFA1-473E-A788-CAA1D88C2D18}" srcOrd="0" destOrd="0" presId="urn:microsoft.com/office/officeart/2005/8/layout/orgChart1"/>
    <dgm:cxn modelId="{B4D36EF9-758E-4A67-BDBC-57C497D06E1A}" type="presParOf" srcId="{646C12E9-35D7-47D5-87AD-5967141F4DE3}" destId="{EB7089EA-1EBE-4524-8B1D-4F06492AE4FE}" srcOrd="0" destOrd="0" presId="urn:microsoft.com/office/officeart/2005/8/layout/orgChart1"/>
    <dgm:cxn modelId="{5FA47A11-F66D-461F-B2CD-7696D0A2E671}" type="presParOf" srcId="{EB7089EA-1EBE-4524-8B1D-4F06492AE4FE}" destId="{8858BED6-87DD-4445-B8EF-1FBD01EE7CE6}" srcOrd="0" destOrd="0" presId="urn:microsoft.com/office/officeart/2005/8/layout/orgChart1"/>
    <dgm:cxn modelId="{E1349531-69BA-4D4F-8EAB-F01A8A9C72BF}" type="presParOf" srcId="{8858BED6-87DD-4445-B8EF-1FBD01EE7CE6}" destId="{4B0E7643-CE78-4E22-B3DD-17372AB0B03D}" srcOrd="0" destOrd="0" presId="urn:microsoft.com/office/officeart/2005/8/layout/orgChart1"/>
    <dgm:cxn modelId="{398A4EA8-6E27-4F51-AA7E-DDB77BB0063C}" type="presParOf" srcId="{8858BED6-87DD-4445-B8EF-1FBD01EE7CE6}" destId="{B494953F-104C-4A85-A7BE-3E6AAEF88369}" srcOrd="1" destOrd="0" presId="urn:microsoft.com/office/officeart/2005/8/layout/orgChart1"/>
    <dgm:cxn modelId="{DADF6CCE-EE76-41BE-8856-66B437CCD3AB}" type="presParOf" srcId="{EB7089EA-1EBE-4524-8B1D-4F06492AE4FE}" destId="{EC473E9B-6266-4CBF-A0CE-47EAF832E9AE}" srcOrd="1" destOrd="0" presId="urn:microsoft.com/office/officeart/2005/8/layout/orgChart1"/>
    <dgm:cxn modelId="{2F9A6F33-3A03-48F2-BB8A-07E97304C045}" type="presParOf" srcId="{EC473E9B-6266-4CBF-A0CE-47EAF832E9AE}" destId="{A5AFC8EA-EFA1-473E-A788-CAA1D88C2D18}" srcOrd="0" destOrd="0" presId="urn:microsoft.com/office/officeart/2005/8/layout/orgChart1"/>
    <dgm:cxn modelId="{F837507C-8731-4A8B-93FB-A57A2FCAF1B2}" type="presParOf" srcId="{EC473E9B-6266-4CBF-A0CE-47EAF832E9AE}" destId="{DB1BF93E-1599-4081-A25F-C683DA24306E}" srcOrd="1" destOrd="0" presId="urn:microsoft.com/office/officeart/2005/8/layout/orgChart1"/>
    <dgm:cxn modelId="{38FBCE32-FE34-4080-8F44-146555617794}" type="presParOf" srcId="{DB1BF93E-1599-4081-A25F-C683DA24306E}" destId="{02CB5364-F92D-43F3-84EC-107F5761A362}" srcOrd="0" destOrd="0" presId="urn:microsoft.com/office/officeart/2005/8/layout/orgChart1"/>
    <dgm:cxn modelId="{0434C9B6-C50D-4424-81CF-97C11E7617C0}" type="presParOf" srcId="{02CB5364-F92D-43F3-84EC-107F5761A362}" destId="{8B3C90D0-86CB-4805-9B16-7334B0D9C12A}" srcOrd="0" destOrd="0" presId="urn:microsoft.com/office/officeart/2005/8/layout/orgChart1"/>
    <dgm:cxn modelId="{0A08301D-464E-4DC7-AEE4-0FA713364346}" type="presParOf" srcId="{02CB5364-F92D-43F3-84EC-107F5761A362}" destId="{7DBEAE7E-1719-4618-847D-AD7D41D6610B}" srcOrd="1" destOrd="0" presId="urn:microsoft.com/office/officeart/2005/8/layout/orgChart1"/>
    <dgm:cxn modelId="{63014A7D-9B81-42CA-A5BC-D5F824ADB677}" type="presParOf" srcId="{DB1BF93E-1599-4081-A25F-C683DA24306E}" destId="{9C0880A5-0061-4F89-A659-C0565EF29642}" srcOrd="1" destOrd="0" presId="urn:microsoft.com/office/officeart/2005/8/layout/orgChart1"/>
    <dgm:cxn modelId="{E246182D-7B2E-41B9-8846-D5F22E679B55}" type="presParOf" srcId="{DB1BF93E-1599-4081-A25F-C683DA24306E}" destId="{84E19A7A-535B-45FD-BF8F-FD4CB8D993B6}" srcOrd="2" destOrd="0" presId="urn:microsoft.com/office/officeart/2005/8/layout/orgChart1"/>
    <dgm:cxn modelId="{B20B0FA3-FC20-4801-8D4E-096AE36D0871}" type="presParOf" srcId="{EC473E9B-6266-4CBF-A0CE-47EAF832E9AE}" destId="{8EB90D11-6687-4368-A5DC-50E4F3B0EFB2}" srcOrd="2" destOrd="0" presId="urn:microsoft.com/office/officeart/2005/8/layout/orgChart1"/>
    <dgm:cxn modelId="{420B0920-9D77-452E-B1B0-63E01326877F}" type="presParOf" srcId="{EC473E9B-6266-4CBF-A0CE-47EAF832E9AE}" destId="{2293A454-FB15-4BC0-8862-D38586181EF2}" srcOrd="3" destOrd="0" presId="urn:microsoft.com/office/officeart/2005/8/layout/orgChart1"/>
    <dgm:cxn modelId="{EDC90DA8-75D1-4CFC-94D5-43630381C1ED}" type="presParOf" srcId="{2293A454-FB15-4BC0-8862-D38586181EF2}" destId="{EF71DBAB-3AE4-4A85-8D33-ACF74B80F67F}" srcOrd="0" destOrd="0" presId="urn:microsoft.com/office/officeart/2005/8/layout/orgChart1"/>
    <dgm:cxn modelId="{108466C1-D676-486F-A27F-1A6F30EF0042}" type="presParOf" srcId="{EF71DBAB-3AE4-4A85-8D33-ACF74B80F67F}" destId="{FDB9584E-E038-4465-AE3D-BF01493D7719}" srcOrd="0" destOrd="0" presId="urn:microsoft.com/office/officeart/2005/8/layout/orgChart1"/>
    <dgm:cxn modelId="{1E5A4BFD-CAEB-45FC-B024-64D0FC5A0167}" type="presParOf" srcId="{EF71DBAB-3AE4-4A85-8D33-ACF74B80F67F}" destId="{B7338DB6-58C9-461C-9655-3B5C24FF8126}" srcOrd="1" destOrd="0" presId="urn:microsoft.com/office/officeart/2005/8/layout/orgChart1"/>
    <dgm:cxn modelId="{84ABAD85-FCFB-4AB6-BB0F-9C6A71A7F940}" type="presParOf" srcId="{2293A454-FB15-4BC0-8862-D38586181EF2}" destId="{551F1B56-3F18-4713-A242-EE696839BF0F}" srcOrd="1" destOrd="0" presId="urn:microsoft.com/office/officeart/2005/8/layout/orgChart1"/>
    <dgm:cxn modelId="{A463D199-2071-462B-98EB-B2CA54AF8DD1}" type="presParOf" srcId="{551F1B56-3F18-4713-A242-EE696839BF0F}" destId="{89D23A56-F18F-4AD4-B470-ABAB955D330A}" srcOrd="0" destOrd="0" presId="urn:microsoft.com/office/officeart/2005/8/layout/orgChart1"/>
    <dgm:cxn modelId="{CA5CA1AA-F0A6-4047-9D7F-D7ED5C7DFC9D}" type="presParOf" srcId="{551F1B56-3F18-4713-A242-EE696839BF0F}" destId="{A357B18D-D049-4767-B4F6-4A7BB3555576}" srcOrd="1" destOrd="0" presId="urn:microsoft.com/office/officeart/2005/8/layout/orgChart1"/>
    <dgm:cxn modelId="{F85FA07B-FB78-4E25-823E-01977A730636}" type="presParOf" srcId="{A357B18D-D049-4767-B4F6-4A7BB3555576}" destId="{7E36C1D3-114C-4ACD-AFFD-D45E04E2EF96}" srcOrd="0" destOrd="0" presId="urn:microsoft.com/office/officeart/2005/8/layout/orgChart1"/>
    <dgm:cxn modelId="{769A22C9-17B7-4DFF-9BB5-6C4E7C68256A}" type="presParOf" srcId="{7E36C1D3-114C-4ACD-AFFD-D45E04E2EF96}" destId="{3712AA8A-87AB-49F8-B80C-57612290220C}" srcOrd="0" destOrd="0" presId="urn:microsoft.com/office/officeart/2005/8/layout/orgChart1"/>
    <dgm:cxn modelId="{06324801-1F30-4888-A81F-0F683775F4FD}" type="presParOf" srcId="{7E36C1D3-114C-4ACD-AFFD-D45E04E2EF96}" destId="{25756529-018C-4E3F-8EC2-04AFBC0CD763}" srcOrd="1" destOrd="0" presId="urn:microsoft.com/office/officeart/2005/8/layout/orgChart1"/>
    <dgm:cxn modelId="{46E8E8A1-FFC1-431E-8D0F-6EE011A0F844}" type="presParOf" srcId="{A357B18D-D049-4767-B4F6-4A7BB3555576}" destId="{3760D331-0696-4269-ABDA-9A22A6F9FFE8}" srcOrd="1" destOrd="0" presId="urn:microsoft.com/office/officeart/2005/8/layout/orgChart1"/>
    <dgm:cxn modelId="{2578059A-56D4-4985-B6E5-799EED741087}" type="presParOf" srcId="{A357B18D-D049-4767-B4F6-4A7BB3555576}" destId="{2B602DDA-2981-4695-946F-FA6E7F231786}" srcOrd="2" destOrd="0" presId="urn:microsoft.com/office/officeart/2005/8/layout/orgChart1"/>
    <dgm:cxn modelId="{856D3DCF-C809-4CC0-A7EC-520FF60B0431}" type="presParOf" srcId="{551F1B56-3F18-4713-A242-EE696839BF0F}" destId="{C1FF8C60-9531-4242-A3B8-0613C946FE12}" srcOrd="2" destOrd="0" presId="urn:microsoft.com/office/officeart/2005/8/layout/orgChart1"/>
    <dgm:cxn modelId="{0BAF6A86-A881-4563-908D-A56B70F828F7}" type="presParOf" srcId="{551F1B56-3F18-4713-A242-EE696839BF0F}" destId="{CDC0C041-EACA-42F8-BB0A-91EA81E7C650}" srcOrd="3" destOrd="0" presId="urn:microsoft.com/office/officeart/2005/8/layout/orgChart1"/>
    <dgm:cxn modelId="{E593077D-8594-4E66-9C83-785CAE7BC50C}" type="presParOf" srcId="{CDC0C041-EACA-42F8-BB0A-91EA81E7C650}" destId="{9B147B4D-C1B4-4745-B15A-7B4B0CFA0D80}" srcOrd="0" destOrd="0" presId="urn:microsoft.com/office/officeart/2005/8/layout/orgChart1"/>
    <dgm:cxn modelId="{91707622-1E2A-4764-BD2F-148AEA543D49}" type="presParOf" srcId="{9B147B4D-C1B4-4745-B15A-7B4B0CFA0D80}" destId="{3241567D-D279-4FD9-8C23-BD184E637BE3}" srcOrd="0" destOrd="0" presId="urn:microsoft.com/office/officeart/2005/8/layout/orgChart1"/>
    <dgm:cxn modelId="{EAF154B7-E982-42C9-9179-E9904C8B9E46}" type="presParOf" srcId="{9B147B4D-C1B4-4745-B15A-7B4B0CFA0D80}" destId="{44AF263B-1962-4B9E-96F3-FCF09F4D8D4B}" srcOrd="1" destOrd="0" presId="urn:microsoft.com/office/officeart/2005/8/layout/orgChart1"/>
    <dgm:cxn modelId="{8F543203-32ED-4CF4-AA5B-472F515AB76E}" type="presParOf" srcId="{CDC0C041-EACA-42F8-BB0A-91EA81E7C650}" destId="{590E5E3C-4036-42F3-B12F-3CAE5384C40F}" srcOrd="1" destOrd="0" presId="urn:microsoft.com/office/officeart/2005/8/layout/orgChart1"/>
    <dgm:cxn modelId="{4B1DC24D-43E8-44C8-AC19-FC814320E0AA}" type="presParOf" srcId="{CDC0C041-EACA-42F8-BB0A-91EA81E7C650}" destId="{CC52DA85-06BB-4DE7-BB6C-56A30EDFD91F}" srcOrd="2" destOrd="0" presId="urn:microsoft.com/office/officeart/2005/8/layout/orgChart1"/>
    <dgm:cxn modelId="{CB3FAF5E-11A3-43CB-8BC6-39A6CE6B3FE2}" type="presParOf" srcId="{2293A454-FB15-4BC0-8862-D38586181EF2}" destId="{FD51F4A3-3460-4255-BFDE-6D0FCEE83C03}" srcOrd="2" destOrd="0" presId="urn:microsoft.com/office/officeart/2005/8/layout/orgChart1"/>
    <dgm:cxn modelId="{04EB95F7-CC96-4FDA-BAEF-8523F78A71E9}" type="presParOf" srcId="{EB7089EA-1EBE-4524-8B1D-4F06492AE4FE}" destId="{E1FF6F20-DE14-42CB-91F5-18E858DABA9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9088B4DD-94BB-4A01-8A27-9D1D55B07E5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697CE89-D4D6-4E8D-BD33-275D86D9D75A}">
      <dgm:prSet phldrT="[Text]"/>
      <dgm:spPr/>
      <dgm:t>
        <a:bodyPr/>
        <a:lstStyle/>
        <a:p>
          <a:r>
            <a:rPr lang="en-GB" dirty="0"/>
            <a:t>Dave Briggs </a:t>
          </a:r>
        </a:p>
        <a:p>
          <a:r>
            <a:rPr lang="en-GB" dirty="0"/>
            <a:t>Medical Director </a:t>
          </a:r>
        </a:p>
      </dgm:t>
    </dgm:pt>
    <dgm:pt modelId="{2715BE5B-DE11-4BB8-A5F0-D8FDC715CC1C}" type="parTrans" cxnId="{C08C483C-5780-410C-A5DA-5A65744145F8}">
      <dgm:prSet/>
      <dgm:spPr/>
      <dgm:t>
        <a:bodyPr/>
        <a:lstStyle/>
        <a:p>
          <a:endParaRPr lang="en-GB"/>
        </a:p>
      </dgm:t>
    </dgm:pt>
    <dgm:pt modelId="{05B13493-3A1D-4DA2-BB96-200AEF969044}" type="sibTrans" cxnId="{C08C483C-5780-410C-A5DA-5A65744145F8}">
      <dgm:prSet/>
      <dgm:spPr/>
      <dgm:t>
        <a:bodyPr/>
        <a:lstStyle/>
        <a:p>
          <a:endParaRPr lang="en-GB"/>
        </a:p>
      </dgm:t>
    </dgm:pt>
    <dgm:pt modelId="{07546B7B-1D42-4D9C-868A-F7E6C3E02ECE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</a:p>
        <a:p>
          <a:r>
            <a:rPr lang="en-GB" dirty="0">
              <a:solidFill>
                <a:srgbClr val="FF0000"/>
              </a:solidFill>
            </a:rPr>
            <a:t>Deputy Medical Director – Acute </a:t>
          </a:r>
        </a:p>
      </dgm:t>
    </dgm:pt>
    <dgm:pt modelId="{A7373F49-E2B4-4157-A01F-1B6A17FF332B}" type="parTrans" cxnId="{7CCC16CC-6910-4D3B-A463-804CDCF537FE}">
      <dgm:prSet/>
      <dgm:spPr/>
      <dgm:t>
        <a:bodyPr/>
        <a:lstStyle/>
        <a:p>
          <a:endParaRPr lang="en-GB"/>
        </a:p>
      </dgm:t>
    </dgm:pt>
    <dgm:pt modelId="{5885F94B-A650-48C7-84AF-C69DC0CF10C0}" type="sibTrans" cxnId="{7CCC16CC-6910-4D3B-A463-804CDCF537FE}">
      <dgm:prSet/>
      <dgm:spPr/>
      <dgm:t>
        <a:bodyPr/>
        <a:lstStyle/>
        <a:p>
          <a:endParaRPr lang="en-GB"/>
        </a:p>
      </dgm:t>
    </dgm:pt>
    <dgm:pt modelId="{8868F691-F4B5-461D-ABBB-CF74EDD04B1F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</a:p>
        <a:p>
          <a:r>
            <a:rPr lang="en-GB" dirty="0">
              <a:solidFill>
                <a:srgbClr val="FF0000"/>
              </a:solidFill>
            </a:rPr>
            <a:t>Deputy Medical Director –Multiple Disadvantaged &amp; Frail </a:t>
          </a:r>
        </a:p>
      </dgm:t>
    </dgm:pt>
    <dgm:pt modelId="{87998E7A-BC8D-427C-BF87-63C988883C61}" type="parTrans" cxnId="{2F380686-1B78-42B3-B845-0D8777B4F9EA}">
      <dgm:prSet/>
      <dgm:spPr/>
      <dgm:t>
        <a:bodyPr/>
        <a:lstStyle/>
        <a:p>
          <a:endParaRPr lang="en-GB"/>
        </a:p>
      </dgm:t>
    </dgm:pt>
    <dgm:pt modelId="{5C8B31DA-D2E5-4F9B-99F7-5CA455A55CFC}" type="sibTrans" cxnId="{2F380686-1B78-42B3-B845-0D8777B4F9EA}">
      <dgm:prSet/>
      <dgm:spPr/>
      <dgm:t>
        <a:bodyPr/>
        <a:lstStyle/>
        <a:p>
          <a:endParaRPr lang="en-GB"/>
        </a:p>
      </dgm:t>
    </dgm:pt>
    <dgm:pt modelId="{B5F789C8-CE10-4D08-8F82-415DBC5641C6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</a:p>
        <a:p>
          <a:r>
            <a:rPr lang="en-GB" dirty="0">
              <a:solidFill>
                <a:srgbClr val="FF0000"/>
              </a:solidFill>
            </a:rPr>
            <a:t>Deputy Medical Director – General Practice</a:t>
          </a:r>
        </a:p>
      </dgm:t>
    </dgm:pt>
    <dgm:pt modelId="{6AD486CB-C125-410D-A659-6896477A0821}" type="parTrans" cxnId="{1BBCCF83-DE9F-4209-8D76-16C79A18BA5A}">
      <dgm:prSet/>
      <dgm:spPr/>
      <dgm:t>
        <a:bodyPr/>
        <a:lstStyle/>
        <a:p>
          <a:endParaRPr lang="en-GB"/>
        </a:p>
      </dgm:t>
    </dgm:pt>
    <dgm:pt modelId="{212A173A-D872-4F3A-ADC2-6A86A29D2FCD}" type="sibTrans" cxnId="{1BBCCF83-DE9F-4209-8D76-16C79A18BA5A}">
      <dgm:prSet/>
      <dgm:spPr/>
      <dgm:t>
        <a:bodyPr/>
        <a:lstStyle/>
        <a:p>
          <a:endParaRPr lang="en-GB"/>
        </a:p>
      </dgm:t>
    </dgm:pt>
    <dgm:pt modelId="{D5190806-ECF2-414F-AF9C-144B2BE538FB}">
      <dgm:prSet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</a:p>
        <a:p>
          <a:r>
            <a:rPr lang="en-GB" dirty="0">
              <a:solidFill>
                <a:srgbClr val="FF0000"/>
              </a:solidFill>
            </a:rPr>
            <a:t>Deputy Medical Director – General Practice </a:t>
          </a:r>
        </a:p>
      </dgm:t>
    </dgm:pt>
    <dgm:pt modelId="{3B8BBB77-36B4-4B40-A540-2CC49AE046DA}" type="parTrans" cxnId="{6EE9538D-CEA1-450B-B3D2-3D3195456FBB}">
      <dgm:prSet/>
      <dgm:spPr/>
      <dgm:t>
        <a:bodyPr/>
        <a:lstStyle/>
        <a:p>
          <a:endParaRPr lang="en-GB"/>
        </a:p>
      </dgm:t>
    </dgm:pt>
    <dgm:pt modelId="{5EAA7F0C-B9D3-4205-B9E0-2E41D74BFB1A}" type="sibTrans" cxnId="{6EE9538D-CEA1-450B-B3D2-3D3195456FBB}">
      <dgm:prSet/>
      <dgm:spPr/>
      <dgm:t>
        <a:bodyPr/>
        <a:lstStyle/>
        <a:p>
          <a:endParaRPr lang="en-GB"/>
        </a:p>
      </dgm:t>
    </dgm:pt>
    <dgm:pt modelId="{7CEE65CD-FE1D-44A9-A1EB-AC3B98106B1E}">
      <dgm:prSet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</a:p>
        <a:p>
          <a:r>
            <a:rPr lang="en-GB" dirty="0">
              <a:solidFill>
                <a:srgbClr val="FF0000"/>
              </a:solidFill>
            </a:rPr>
            <a:t>Deputy Medical Director – Mental Health</a:t>
          </a:r>
        </a:p>
      </dgm:t>
    </dgm:pt>
    <dgm:pt modelId="{B1AC13F0-7A6A-42FD-98DC-B3B3087A3120}" type="parTrans" cxnId="{40003322-7960-487B-AD69-84A14B59EA91}">
      <dgm:prSet/>
      <dgm:spPr/>
      <dgm:t>
        <a:bodyPr/>
        <a:lstStyle/>
        <a:p>
          <a:endParaRPr lang="en-GB"/>
        </a:p>
      </dgm:t>
    </dgm:pt>
    <dgm:pt modelId="{0498715E-A066-4000-8EBC-768ABC78B780}" type="sibTrans" cxnId="{40003322-7960-487B-AD69-84A14B59EA91}">
      <dgm:prSet/>
      <dgm:spPr/>
      <dgm:t>
        <a:bodyPr/>
        <a:lstStyle/>
        <a:p>
          <a:endParaRPr lang="en-GB"/>
        </a:p>
      </dgm:t>
    </dgm:pt>
    <dgm:pt modelId="{82662E99-F42F-46AE-9462-C03EADF4AEE0}" type="pres">
      <dgm:prSet presAssocID="{9088B4DD-94BB-4A01-8A27-9D1D55B07E5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94CAE18-8012-4B5F-87C0-79D30731F7C7}" type="pres">
      <dgm:prSet presAssocID="{0697CE89-D4D6-4E8D-BD33-275D86D9D75A}" presName="hierRoot1" presStyleCnt="0">
        <dgm:presLayoutVars>
          <dgm:hierBranch val="init"/>
        </dgm:presLayoutVars>
      </dgm:prSet>
      <dgm:spPr/>
    </dgm:pt>
    <dgm:pt modelId="{B8F71D65-ECC1-494B-94EE-C43B247D4CBA}" type="pres">
      <dgm:prSet presAssocID="{0697CE89-D4D6-4E8D-BD33-275D86D9D75A}" presName="rootComposite1" presStyleCnt="0"/>
      <dgm:spPr/>
    </dgm:pt>
    <dgm:pt modelId="{3D96E597-9902-4804-93CA-EB870D4513C8}" type="pres">
      <dgm:prSet presAssocID="{0697CE89-D4D6-4E8D-BD33-275D86D9D75A}" presName="rootText1" presStyleLbl="node0" presStyleIdx="0" presStyleCnt="1">
        <dgm:presLayoutVars>
          <dgm:chPref val="3"/>
        </dgm:presLayoutVars>
      </dgm:prSet>
      <dgm:spPr/>
    </dgm:pt>
    <dgm:pt modelId="{53441C49-26C0-4D73-B898-F80EBED5E691}" type="pres">
      <dgm:prSet presAssocID="{0697CE89-D4D6-4E8D-BD33-275D86D9D75A}" presName="rootConnector1" presStyleLbl="node1" presStyleIdx="0" presStyleCnt="0"/>
      <dgm:spPr/>
    </dgm:pt>
    <dgm:pt modelId="{8B39C67B-174C-4BD0-BD47-69B751DB9835}" type="pres">
      <dgm:prSet presAssocID="{0697CE89-D4D6-4E8D-BD33-275D86D9D75A}" presName="hierChild2" presStyleCnt="0"/>
      <dgm:spPr/>
    </dgm:pt>
    <dgm:pt modelId="{71DDF9D6-6B32-424E-A8CD-D65249D6D0C5}" type="pres">
      <dgm:prSet presAssocID="{A7373F49-E2B4-4157-A01F-1B6A17FF332B}" presName="Name37" presStyleLbl="parChTrans1D2" presStyleIdx="0" presStyleCnt="5"/>
      <dgm:spPr/>
    </dgm:pt>
    <dgm:pt modelId="{BF499677-F404-4B9A-922C-F1740677EF8B}" type="pres">
      <dgm:prSet presAssocID="{07546B7B-1D42-4D9C-868A-F7E6C3E02ECE}" presName="hierRoot2" presStyleCnt="0">
        <dgm:presLayoutVars>
          <dgm:hierBranch val="init"/>
        </dgm:presLayoutVars>
      </dgm:prSet>
      <dgm:spPr/>
    </dgm:pt>
    <dgm:pt modelId="{BF8889EB-EDAF-43A8-B500-989CDF7F7F24}" type="pres">
      <dgm:prSet presAssocID="{07546B7B-1D42-4D9C-868A-F7E6C3E02ECE}" presName="rootComposite" presStyleCnt="0"/>
      <dgm:spPr/>
    </dgm:pt>
    <dgm:pt modelId="{BFBF61AC-CD8B-43D6-A992-C47687E3744F}" type="pres">
      <dgm:prSet presAssocID="{07546B7B-1D42-4D9C-868A-F7E6C3E02ECE}" presName="rootText" presStyleLbl="node2" presStyleIdx="0" presStyleCnt="5">
        <dgm:presLayoutVars>
          <dgm:chPref val="3"/>
        </dgm:presLayoutVars>
      </dgm:prSet>
      <dgm:spPr/>
    </dgm:pt>
    <dgm:pt modelId="{5C088349-4E2D-47D4-ABD7-FE67B27EAB05}" type="pres">
      <dgm:prSet presAssocID="{07546B7B-1D42-4D9C-868A-F7E6C3E02ECE}" presName="rootConnector" presStyleLbl="node2" presStyleIdx="0" presStyleCnt="5"/>
      <dgm:spPr/>
    </dgm:pt>
    <dgm:pt modelId="{3B032C01-34EF-4ECD-A405-207043D06046}" type="pres">
      <dgm:prSet presAssocID="{07546B7B-1D42-4D9C-868A-F7E6C3E02ECE}" presName="hierChild4" presStyleCnt="0"/>
      <dgm:spPr/>
    </dgm:pt>
    <dgm:pt modelId="{12BABB85-4687-4AEA-91E9-42B2471E8B98}" type="pres">
      <dgm:prSet presAssocID="{07546B7B-1D42-4D9C-868A-F7E6C3E02ECE}" presName="hierChild5" presStyleCnt="0"/>
      <dgm:spPr/>
    </dgm:pt>
    <dgm:pt modelId="{D3D06825-B740-4680-BEE3-409B6D05C4F6}" type="pres">
      <dgm:prSet presAssocID="{87998E7A-BC8D-427C-BF87-63C988883C61}" presName="Name37" presStyleLbl="parChTrans1D2" presStyleIdx="1" presStyleCnt="5"/>
      <dgm:spPr/>
    </dgm:pt>
    <dgm:pt modelId="{A414F6B1-3C2A-499F-A9C0-1D1C7EB8C50A}" type="pres">
      <dgm:prSet presAssocID="{8868F691-F4B5-461D-ABBB-CF74EDD04B1F}" presName="hierRoot2" presStyleCnt="0">
        <dgm:presLayoutVars>
          <dgm:hierBranch val="init"/>
        </dgm:presLayoutVars>
      </dgm:prSet>
      <dgm:spPr/>
    </dgm:pt>
    <dgm:pt modelId="{471CFF94-4161-468D-BA03-BB5B1BB61DA5}" type="pres">
      <dgm:prSet presAssocID="{8868F691-F4B5-461D-ABBB-CF74EDD04B1F}" presName="rootComposite" presStyleCnt="0"/>
      <dgm:spPr/>
    </dgm:pt>
    <dgm:pt modelId="{8706E68E-81A6-4EFA-BBB6-F3539EFF3E7C}" type="pres">
      <dgm:prSet presAssocID="{8868F691-F4B5-461D-ABBB-CF74EDD04B1F}" presName="rootText" presStyleLbl="node2" presStyleIdx="1" presStyleCnt="5">
        <dgm:presLayoutVars>
          <dgm:chPref val="3"/>
        </dgm:presLayoutVars>
      </dgm:prSet>
      <dgm:spPr/>
    </dgm:pt>
    <dgm:pt modelId="{C1796B07-613C-4B3D-A133-588429DC5857}" type="pres">
      <dgm:prSet presAssocID="{8868F691-F4B5-461D-ABBB-CF74EDD04B1F}" presName="rootConnector" presStyleLbl="node2" presStyleIdx="1" presStyleCnt="5"/>
      <dgm:spPr/>
    </dgm:pt>
    <dgm:pt modelId="{F1C17B6D-E82B-40B3-8C80-5AD642D02553}" type="pres">
      <dgm:prSet presAssocID="{8868F691-F4B5-461D-ABBB-CF74EDD04B1F}" presName="hierChild4" presStyleCnt="0"/>
      <dgm:spPr/>
    </dgm:pt>
    <dgm:pt modelId="{A7E4E6CF-06B7-4DFA-9B69-89AD57459E8B}" type="pres">
      <dgm:prSet presAssocID="{8868F691-F4B5-461D-ABBB-CF74EDD04B1F}" presName="hierChild5" presStyleCnt="0"/>
      <dgm:spPr/>
    </dgm:pt>
    <dgm:pt modelId="{6A5A1606-326D-4645-ACE0-F51108C18011}" type="pres">
      <dgm:prSet presAssocID="{6AD486CB-C125-410D-A659-6896477A0821}" presName="Name37" presStyleLbl="parChTrans1D2" presStyleIdx="2" presStyleCnt="5"/>
      <dgm:spPr/>
    </dgm:pt>
    <dgm:pt modelId="{E6386E67-9310-43BF-8E65-9E1BA075A0F4}" type="pres">
      <dgm:prSet presAssocID="{B5F789C8-CE10-4D08-8F82-415DBC5641C6}" presName="hierRoot2" presStyleCnt="0">
        <dgm:presLayoutVars>
          <dgm:hierBranch val="init"/>
        </dgm:presLayoutVars>
      </dgm:prSet>
      <dgm:spPr/>
    </dgm:pt>
    <dgm:pt modelId="{C052095D-F5C2-43D1-A4F8-62DF202FFDB8}" type="pres">
      <dgm:prSet presAssocID="{B5F789C8-CE10-4D08-8F82-415DBC5641C6}" presName="rootComposite" presStyleCnt="0"/>
      <dgm:spPr/>
    </dgm:pt>
    <dgm:pt modelId="{C5326F54-EA9A-4723-B1FA-C2EB9419BD18}" type="pres">
      <dgm:prSet presAssocID="{B5F789C8-CE10-4D08-8F82-415DBC5641C6}" presName="rootText" presStyleLbl="node2" presStyleIdx="2" presStyleCnt="5">
        <dgm:presLayoutVars>
          <dgm:chPref val="3"/>
        </dgm:presLayoutVars>
      </dgm:prSet>
      <dgm:spPr/>
    </dgm:pt>
    <dgm:pt modelId="{0E1E7AE6-2AA5-4BF4-AEF0-02E2D6C77613}" type="pres">
      <dgm:prSet presAssocID="{B5F789C8-CE10-4D08-8F82-415DBC5641C6}" presName="rootConnector" presStyleLbl="node2" presStyleIdx="2" presStyleCnt="5"/>
      <dgm:spPr/>
    </dgm:pt>
    <dgm:pt modelId="{2C9B8AD5-8FE7-4439-970E-D5C2A23D2D50}" type="pres">
      <dgm:prSet presAssocID="{B5F789C8-CE10-4D08-8F82-415DBC5641C6}" presName="hierChild4" presStyleCnt="0"/>
      <dgm:spPr/>
    </dgm:pt>
    <dgm:pt modelId="{10827456-51E6-4B9A-98F8-63B7F02FD2EE}" type="pres">
      <dgm:prSet presAssocID="{B5F789C8-CE10-4D08-8F82-415DBC5641C6}" presName="hierChild5" presStyleCnt="0"/>
      <dgm:spPr/>
    </dgm:pt>
    <dgm:pt modelId="{37F24634-9B90-4191-9C7E-32DE4F4DF485}" type="pres">
      <dgm:prSet presAssocID="{3B8BBB77-36B4-4B40-A540-2CC49AE046DA}" presName="Name37" presStyleLbl="parChTrans1D2" presStyleIdx="3" presStyleCnt="5"/>
      <dgm:spPr/>
    </dgm:pt>
    <dgm:pt modelId="{33B8F70C-B075-4D73-BAB1-C1C39A830525}" type="pres">
      <dgm:prSet presAssocID="{D5190806-ECF2-414F-AF9C-144B2BE538FB}" presName="hierRoot2" presStyleCnt="0">
        <dgm:presLayoutVars>
          <dgm:hierBranch val="init"/>
        </dgm:presLayoutVars>
      </dgm:prSet>
      <dgm:spPr/>
    </dgm:pt>
    <dgm:pt modelId="{1EDE0840-32F4-43B6-8C21-3C2603A6D0B8}" type="pres">
      <dgm:prSet presAssocID="{D5190806-ECF2-414F-AF9C-144B2BE538FB}" presName="rootComposite" presStyleCnt="0"/>
      <dgm:spPr/>
    </dgm:pt>
    <dgm:pt modelId="{B0768600-E812-4AA3-838C-8A51CE3CA424}" type="pres">
      <dgm:prSet presAssocID="{D5190806-ECF2-414F-AF9C-144B2BE538FB}" presName="rootText" presStyleLbl="node2" presStyleIdx="3" presStyleCnt="5">
        <dgm:presLayoutVars>
          <dgm:chPref val="3"/>
        </dgm:presLayoutVars>
      </dgm:prSet>
      <dgm:spPr/>
    </dgm:pt>
    <dgm:pt modelId="{546A1232-BCB3-47EB-80E8-C0A48CAD6D7C}" type="pres">
      <dgm:prSet presAssocID="{D5190806-ECF2-414F-AF9C-144B2BE538FB}" presName="rootConnector" presStyleLbl="node2" presStyleIdx="3" presStyleCnt="5"/>
      <dgm:spPr/>
    </dgm:pt>
    <dgm:pt modelId="{8A49216A-6088-43B3-80AD-ADE9D4B61EC7}" type="pres">
      <dgm:prSet presAssocID="{D5190806-ECF2-414F-AF9C-144B2BE538FB}" presName="hierChild4" presStyleCnt="0"/>
      <dgm:spPr/>
    </dgm:pt>
    <dgm:pt modelId="{F3BDB6E2-0BC5-400B-BF9A-89C7884663D0}" type="pres">
      <dgm:prSet presAssocID="{D5190806-ECF2-414F-AF9C-144B2BE538FB}" presName="hierChild5" presStyleCnt="0"/>
      <dgm:spPr/>
    </dgm:pt>
    <dgm:pt modelId="{F0D834AB-A9DA-4CB5-99AF-F45F132306D6}" type="pres">
      <dgm:prSet presAssocID="{B1AC13F0-7A6A-42FD-98DC-B3B3087A3120}" presName="Name37" presStyleLbl="parChTrans1D2" presStyleIdx="4" presStyleCnt="5"/>
      <dgm:spPr/>
    </dgm:pt>
    <dgm:pt modelId="{8F65A47C-BCAF-420F-A64C-F7903E37C05C}" type="pres">
      <dgm:prSet presAssocID="{7CEE65CD-FE1D-44A9-A1EB-AC3B98106B1E}" presName="hierRoot2" presStyleCnt="0">
        <dgm:presLayoutVars>
          <dgm:hierBranch val="init"/>
        </dgm:presLayoutVars>
      </dgm:prSet>
      <dgm:spPr/>
    </dgm:pt>
    <dgm:pt modelId="{B903504F-1D3D-4D2A-9F1D-7744D6FC8E5C}" type="pres">
      <dgm:prSet presAssocID="{7CEE65CD-FE1D-44A9-A1EB-AC3B98106B1E}" presName="rootComposite" presStyleCnt="0"/>
      <dgm:spPr/>
    </dgm:pt>
    <dgm:pt modelId="{A9AEB5D5-C025-4CBA-9B1E-120411A58DD6}" type="pres">
      <dgm:prSet presAssocID="{7CEE65CD-FE1D-44A9-A1EB-AC3B98106B1E}" presName="rootText" presStyleLbl="node2" presStyleIdx="4" presStyleCnt="5">
        <dgm:presLayoutVars>
          <dgm:chPref val="3"/>
        </dgm:presLayoutVars>
      </dgm:prSet>
      <dgm:spPr/>
    </dgm:pt>
    <dgm:pt modelId="{6E71340C-12FD-4991-84FD-DC88C9865710}" type="pres">
      <dgm:prSet presAssocID="{7CEE65CD-FE1D-44A9-A1EB-AC3B98106B1E}" presName="rootConnector" presStyleLbl="node2" presStyleIdx="4" presStyleCnt="5"/>
      <dgm:spPr/>
    </dgm:pt>
    <dgm:pt modelId="{41A17AA5-6AD2-45F3-A399-5673F94AFCA7}" type="pres">
      <dgm:prSet presAssocID="{7CEE65CD-FE1D-44A9-A1EB-AC3B98106B1E}" presName="hierChild4" presStyleCnt="0"/>
      <dgm:spPr/>
    </dgm:pt>
    <dgm:pt modelId="{493A2910-0A82-47CB-B7B2-3A4FC41A60DC}" type="pres">
      <dgm:prSet presAssocID="{7CEE65CD-FE1D-44A9-A1EB-AC3B98106B1E}" presName="hierChild5" presStyleCnt="0"/>
      <dgm:spPr/>
    </dgm:pt>
    <dgm:pt modelId="{650AD853-95C0-4FD9-B74E-CFE53366229C}" type="pres">
      <dgm:prSet presAssocID="{0697CE89-D4D6-4E8D-BD33-275D86D9D75A}" presName="hierChild3" presStyleCnt="0"/>
      <dgm:spPr/>
    </dgm:pt>
  </dgm:ptLst>
  <dgm:cxnLst>
    <dgm:cxn modelId="{0A59610F-62A7-4CAB-AC84-DBA17B5B36AF}" type="presOf" srcId="{B1AC13F0-7A6A-42FD-98DC-B3B3087A3120}" destId="{F0D834AB-A9DA-4CB5-99AF-F45F132306D6}" srcOrd="0" destOrd="0" presId="urn:microsoft.com/office/officeart/2005/8/layout/orgChart1"/>
    <dgm:cxn modelId="{D086AA1A-CC4F-4526-9F2A-78A4E649E1E2}" type="presOf" srcId="{8868F691-F4B5-461D-ABBB-CF74EDD04B1F}" destId="{C1796B07-613C-4B3D-A133-588429DC5857}" srcOrd="1" destOrd="0" presId="urn:microsoft.com/office/officeart/2005/8/layout/orgChart1"/>
    <dgm:cxn modelId="{40003322-7960-487B-AD69-84A14B59EA91}" srcId="{0697CE89-D4D6-4E8D-BD33-275D86D9D75A}" destId="{7CEE65CD-FE1D-44A9-A1EB-AC3B98106B1E}" srcOrd="4" destOrd="0" parTransId="{B1AC13F0-7A6A-42FD-98DC-B3B3087A3120}" sibTransId="{0498715E-A066-4000-8EBC-768ABC78B780}"/>
    <dgm:cxn modelId="{1758C728-44DA-4390-B955-25B6EBEC8994}" type="presOf" srcId="{A7373F49-E2B4-4157-A01F-1B6A17FF332B}" destId="{71DDF9D6-6B32-424E-A8CD-D65249D6D0C5}" srcOrd="0" destOrd="0" presId="urn:microsoft.com/office/officeart/2005/8/layout/orgChart1"/>
    <dgm:cxn modelId="{C08C483C-5780-410C-A5DA-5A65744145F8}" srcId="{9088B4DD-94BB-4A01-8A27-9D1D55B07E51}" destId="{0697CE89-D4D6-4E8D-BD33-275D86D9D75A}" srcOrd="0" destOrd="0" parTransId="{2715BE5B-DE11-4BB8-A5F0-D8FDC715CC1C}" sibTransId="{05B13493-3A1D-4DA2-BB96-200AEF969044}"/>
    <dgm:cxn modelId="{574E3A3D-50E9-4042-A10C-8CC11AB96857}" type="presOf" srcId="{6AD486CB-C125-410D-A659-6896477A0821}" destId="{6A5A1606-326D-4645-ACE0-F51108C18011}" srcOrd="0" destOrd="0" presId="urn:microsoft.com/office/officeart/2005/8/layout/orgChart1"/>
    <dgm:cxn modelId="{4065754E-034A-4710-A707-446F63FCFD8E}" type="presOf" srcId="{D5190806-ECF2-414F-AF9C-144B2BE538FB}" destId="{546A1232-BCB3-47EB-80E8-C0A48CAD6D7C}" srcOrd="1" destOrd="0" presId="urn:microsoft.com/office/officeart/2005/8/layout/orgChart1"/>
    <dgm:cxn modelId="{9D4A3277-B872-47CB-9AA0-DAD5890B54F2}" type="presOf" srcId="{D5190806-ECF2-414F-AF9C-144B2BE538FB}" destId="{B0768600-E812-4AA3-838C-8A51CE3CA424}" srcOrd="0" destOrd="0" presId="urn:microsoft.com/office/officeart/2005/8/layout/orgChart1"/>
    <dgm:cxn modelId="{B5537777-131F-4E7B-A2D0-1007F4FEE644}" type="presOf" srcId="{07546B7B-1D42-4D9C-868A-F7E6C3E02ECE}" destId="{5C088349-4E2D-47D4-ABD7-FE67B27EAB05}" srcOrd="1" destOrd="0" presId="urn:microsoft.com/office/officeart/2005/8/layout/orgChart1"/>
    <dgm:cxn modelId="{1BBCCF83-DE9F-4209-8D76-16C79A18BA5A}" srcId="{0697CE89-D4D6-4E8D-BD33-275D86D9D75A}" destId="{B5F789C8-CE10-4D08-8F82-415DBC5641C6}" srcOrd="2" destOrd="0" parTransId="{6AD486CB-C125-410D-A659-6896477A0821}" sibTransId="{212A173A-D872-4F3A-ADC2-6A86A29D2FCD}"/>
    <dgm:cxn modelId="{5BBFC884-B9EA-4447-9194-B401EA8236C3}" type="presOf" srcId="{07546B7B-1D42-4D9C-868A-F7E6C3E02ECE}" destId="{BFBF61AC-CD8B-43D6-A992-C47687E3744F}" srcOrd="0" destOrd="0" presId="urn:microsoft.com/office/officeart/2005/8/layout/orgChart1"/>
    <dgm:cxn modelId="{2F380686-1B78-42B3-B845-0D8777B4F9EA}" srcId="{0697CE89-D4D6-4E8D-BD33-275D86D9D75A}" destId="{8868F691-F4B5-461D-ABBB-CF74EDD04B1F}" srcOrd="1" destOrd="0" parTransId="{87998E7A-BC8D-427C-BF87-63C988883C61}" sibTransId="{5C8B31DA-D2E5-4F9B-99F7-5CA455A55CFC}"/>
    <dgm:cxn modelId="{4A5AFF89-6F61-4690-B214-49AB879E714E}" type="presOf" srcId="{B5F789C8-CE10-4D08-8F82-415DBC5641C6}" destId="{C5326F54-EA9A-4723-B1FA-C2EB9419BD18}" srcOrd="0" destOrd="0" presId="urn:microsoft.com/office/officeart/2005/8/layout/orgChart1"/>
    <dgm:cxn modelId="{6EE9538D-CEA1-450B-B3D2-3D3195456FBB}" srcId="{0697CE89-D4D6-4E8D-BD33-275D86D9D75A}" destId="{D5190806-ECF2-414F-AF9C-144B2BE538FB}" srcOrd="3" destOrd="0" parTransId="{3B8BBB77-36B4-4B40-A540-2CC49AE046DA}" sibTransId="{5EAA7F0C-B9D3-4205-B9E0-2E41D74BFB1A}"/>
    <dgm:cxn modelId="{75EC368F-1998-4D08-8E5E-BDBE256F6B7E}" type="presOf" srcId="{0697CE89-D4D6-4E8D-BD33-275D86D9D75A}" destId="{53441C49-26C0-4D73-B898-F80EBED5E691}" srcOrd="1" destOrd="0" presId="urn:microsoft.com/office/officeart/2005/8/layout/orgChart1"/>
    <dgm:cxn modelId="{92B8A69D-6DC2-49B7-BFC5-1590BC50FD68}" type="presOf" srcId="{7CEE65CD-FE1D-44A9-A1EB-AC3B98106B1E}" destId="{6E71340C-12FD-4991-84FD-DC88C9865710}" srcOrd="1" destOrd="0" presId="urn:microsoft.com/office/officeart/2005/8/layout/orgChart1"/>
    <dgm:cxn modelId="{467296AD-A438-49E2-BD5F-BB06F58A7EB7}" type="presOf" srcId="{7CEE65CD-FE1D-44A9-A1EB-AC3B98106B1E}" destId="{A9AEB5D5-C025-4CBA-9B1E-120411A58DD6}" srcOrd="0" destOrd="0" presId="urn:microsoft.com/office/officeart/2005/8/layout/orgChart1"/>
    <dgm:cxn modelId="{4C48D9BA-32A0-42E9-BC44-C9874B100941}" type="presOf" srcId="{8868F691-F4B5-461D-ABBB-CF74EDD04B1F}" destId="{8706E68E-81A6-4EFA-BBB6-F3539EFF3E7C}" srcOrd="0" destOrd="0" presId="urn:microsoft.com/office/officeart/2005/8/layout/orgChart1"/>
    <dgm:cxn modelId="{8CC241BC-D324-4888-90E9-4CC42554FCAF}" type="presOf" srcId="{3B8BBB77-36B4-4B40-A540-2CC49AE046DA}" destId="{37F24634-9B90-4191-9C7E-32DE4F4DF485}" srcOrd="0" destOrd="0" presId="urn:microsoft.com/office/officeart/2005/8/layout/orgChart1"/>
    <dgm:cxn modelId="{3F7A30BE-8DE8-4616-8BA5-CF9EEE14C1F5}" type="presOf" srcId="{9088B4DD-94BB-4A01-8A27-9D1D55B07E51}" destId="{82662E99-F42F-46AE-9462-C03EADF4AEE0}" srcOrd="0" destOrd="0" presId="urn:microsoft.com/office/officeart/2005/8/layout/orgChart1"/>
    <dgm:cxn modelId="{7CCC16CC-6910-4D3B-A463-804CDCF537FE}" srcId="{0697CE89-D4D6-4E8D-BD33-275D86D9D75A}" destId="{07546B7B-1D42-4D9C-868A-F7E6C3E02ECE}" srcOrd="0" destOrd="0" parTransId="{A7373F49-E2B4-4157-A01F-1B6A17FF332B}" sibTransId="{5885F94B-A650-48C7-84AF-C69DC0CF10C0}"/>
    <dgm:cxn modelId="{ECCF3ECC-AEA8-4DEC-A0D2-BB2D131DB4A3}" type="presOf" srcId="{B5F789C8-CE10-4D08-8F82-415DBC5641C6}" destId="{0E1E7AE6-2AA5-4BF4-AEF0-02E2D6C77613}" srcOrd="1" destOrd="0" presId="urn:microsoft.com/office/officeart/2005/8/layout/orgChart1"/>
    <dgm:cxn modelId="{350A45DB-648C-4D4E-A25D-C1C6BEDCBF97}" type="presOf" srcId="{0697CE89-D4D6-4E8D-BD33-275D86D9D75A}" destId="{3D96E597-9902-4804-93CA-EB870D4513C8}" srcOrd="0" destOrd="0" presId="urn:microsoft.com/office/officeart/2005/8/layout/orgChart1"/>
    <dgm:cxn modelId="{076007FF-DB5F-4252-87E5-D1F509E3B9D5}" type="presOf" srcId="{87998E7A-BC8D-427C-BF87-63C988883C61}" destId="{D3D06825-B740-4680-BEE3-409B6D05C4F6}" srcOrd="0" destOrd="0" presId="urn:microsoft.com/office/officeart/2005/8/layout/orgChart1"/>
    <dgm:cxn modelId="{6462B6A2-8FA4-465A-84FD-5D651A729EAA}" type="presParOf" srcId="{82662E99-F42F-46AE-9462-C03EADF4AEE0}" destId="{794CAE18-8012-4B5F-87C0-79D30731F7C7}" srcOrd="0" destOrd="0" presId="urn:microsoft.com/office/officeart/2005/8/layout/orgChart1"/>
    <dgm:cxn modelId="{DCB8C0B2-4465-4AA9-8162-87839B99908A}" type="presParOf" srcId="{794CAE18-8012-4B5F-87C0-79D30731F7C7}" destId="{B8F71D65-ECC1-494B-94EE-C43B247D4CBA}" srcOrd="0" destOrd="0" presId="urn:microsoft.com/office/officeart/2005/8/layout/orgChart1"/>
    <dgm:cxn modelId="{6B7285DD-4B67-4119-94D9-71375BD96DD4}" type="presParOf" srcId="{B8F71D65-ECC1-494B-94EE-C43B247D4CBA}" destId="{3D96E597-9902-4804-93CA-EB870D4513C8}" srcOrd="0" destOrd="0" presId="urn:microsoft.com/office/officeart/2005/8/layout/orgChart1"/>
    <dgm:cxn modelId="{F66EB997-CB92-4A56-8504-59909FCC3DE4}" type="presParOf" srcId="{B8F71D65-ECC1-494B-94EE-C43B247D4CBA}" destId="{53441C49-26C0-4D73-B898-F80EBED5E691}" srcOrd="1" destOrd="0" presId="urn:microsoft.com/office/officeart/2005/8/layout/orgChart1"/>
    <dgm:cxn modelId="{22A81105-66F8-43AA-9768-7048299B6BFA}" type="presParOf" srcId="{794CAE18-8012-4B5F-87C0-79D30731F7C7}" destId="{8B39C67B-174C-4BD0-BD47-69B751DB9835}" srcOrd="1" destOrd="0" presId="urn:microsoft.com/office/officeart/2005/8/layout/orgChart1"/>
    <dgm:cxn modelId="{0AAFF3A9-A6E3-42D8-9B55-FBE29FCB9161}" type="presParOf" srcId="{8B39C67B-174C-4BD0-BD47-69B751DB9835}" destId="{71DDF9D6-6B32-424E-A8CD-D65249D6D0C5}" srcOrd="0" destOrd="0" presId="urn:microsoft.com/office/officeart/2005/8/layout/orgChart1"/>
    <dgm:cxn modelId="{60EF124E-D767-4D21-9CDC-BAFE2C01385C}" type="presParOf" srcId="{8B39C67B-174C-4BD0-BD47-69B751DB9835}" destId="{BF499677-F404-4B9A-922C-F1740677EF8B}" srcOrd="1" destOrd="0" presId="urn:microsoft.com/office/officeart/2005/8/layout/orgChart1"/>
    <dgm:cxn modelId="{1181CDDD-ABF2-479E-B954-B36FD820F4A4}" type="presParOf" srcId="{BF499677-F404-4B9A-922C-F1740677EF8B}" destId="{BF8889EB-EDAF-43A8-B500-989CDF7F7F24}" srcOrd="0" destOrd="0" presId="urn:microsoft.com/office/officeart/2005/8/layout/orgChart1"/>
    <dgm:cxn modelId="{5A14BAFE-8973-4D74-B6A2-9507A5BB64BA}" type="presParOf" srcId="{BF8889EB-EDAF-43A8-B500-989CDF7F7F24}" destId="{BFBF61AC-CD8B-43D6-A992-C47687E3744F}" srcOrd="0" destOrd="0" presId="urn:microsoft.com/office/officeart/2005/8/layout/orgChart1"/>
    <dgm:cxn modelId="{90E2893C-CC48-4EAC-9E63-ECBB7F163287}" type="presParOf" srcId="{BF8889EB-EDAF-43A8-B500-989CDF7F7F24}" destId="{5C088349-4E2D-47D4-ABD7-FE67B27EAB05}" srcOrd="1" destOrd="0" presId="urn:microsoft.com/office/officeart/2005/8/layout/orgChart1"/>
    <dgm:cxn modelId="{40297B88-1B6D-4C5A-AEEF-9D3A2B70F1F9}" type="presParOf" srcId="{BF499677-F404-4B9A-922C-F1740677EF8B}" destId="{3B032C01-34EF-4ECD-A405-207043D06046}" srcOrd="1" destOrd="0" presId="urn:microsoft.com/office/officeart/2005/8/layout/orgChart1"/>
    <dgm:cxn modelId="{4CC3FF65-D962-478E-A11A-116267B2A16E}" type="presParOf" srcId="{BF499677-F404-4B9A-922C-F1740677EF8B}" destId="{12BABB85-4687-4AEA-91E9-42B2471E8B98}" srcOrd="2" destOrd="0" presId="urn:microsoft.com/office/officeart/2005/8/layout/orgChart1"/>
    <dgm:cxn modelId="{B51032EC-1E1E-49A7-BAA5-75D1F39A63CC}" type="presParOf" srcId="{8B39C67B-174C-4BD0-BD47-69B751DB9835}" destId="{D3D06825-B740-4680-BEE3-409B6D05C4F6}" srcOrd="2" destOrd="0" presId="urn:microsoft.com/office/officeart/2005/8/layout/orgChart1"/>
    <dgm:cxn modelId="{541EE8B8-CC61-4F7F-850C-10F323CEABDE}" type="presParOf" srcId="{8B39C67B-174C-4BD0-BD47-69B751DB9835}" destId="{A414F6B1-3C2A-499F-A9C0-1D1C7EB8C50A}" srcOrd="3" destOrd="0" presId="urn:microsoft.com/office/officeart/2005/8/layout/orgChart1"/>
    <dgm:cxn modelId="{C90F9530-0776-4E9C-B912-D6FDCCF2294E}" type="presParOf" srcId="{A414F6B1-3C2A-499F-A9C0-1D1C7EB8C50A}" destId="{471CFF94-4161-468D-BA03-BB5B1BB61DA5}" srcOrd="0" destOrd="0" presId="urn:microsoft.com/office/officeart/2005/8/layout/orgChart1"/>
    <dgm:cxn modelId="{FEF24021-EC3E-4A4F-975F-D5DE7A23AE18}" type="presParOf" srcId="{471CFF94-4161-468D-BA03-BB5B1BB61DA5}" destId="{8706E68E-81A6-4EFA-BBB6-F3539EFF3E7C}" srcOrd="0" destOrd="0" presId="urn:microsoft.com/office/officeart/2005/8/layout/orgChart1"/>
    <dgm:cxn modelId="{E7626DAB-8E27-452B-B340-37ED97936279}" type="presParOf" srcId="{471CFF94-4161-468D-BA03-BB5B1BB61DA5}" destId="{C1796B07-613C-4B3D-A133-588429DC5857}" srcOrd="1" destOrd="0" presId="urn:microsoft.com/office/officeart/2005/8/layout/orgChart1"/>
    <dgm:cxn modelId="{06FD5CD1-5DAB-4CCC-9ECF-DB55DA4E57D8}" type="presParOf" srcId="{A414F6B1-3C2A-499F-A9C0-1D1C7EB8C50A}" destId="{F1C17B6D-E82B-40B3-8C80-5AD642D02553}" srcOrd="1" destOrd="0" presId="urn:microsoft.com/office/officeart/2005/8/layout/orgChart1"/>
    <dgm:cxn modelId="{AA355AAF-ADCB-46C4-83C3-AA11515CA064}" type="presParOf" srcId="{A414F6B1-3C2A-499F-A9C0-1D1C7EB8C50A}" destId="{A7E4E6CF-06B7-4DFA-9B69-89AD57459E8B}" srcOrd="2" destOrd="0" presId="urn:microsoft.com/office/officeart/2005/8/layout/orgChart1"/>
    <dgm:cxn modelId="{1148B6FF-42C9-4D4F-B6EB-2D9379951F88}" type="presParOf" srcId="{8B39C67B-174C-4BD0-BD47-69B751DB9835}" destId="{6A5A1606-326D-4645-ACE0-F51108C18011}" srcOrd="4" destOrd="0" presId="urn:microsoft.com/office/officeart/2005/8/layout/orgChart1"/>
    <dgm:cxn modelId="{186B1908-4406-45B5-AA96-1423314C6CB3}" type="presParOf" srcId="{8B39C67B-174C-4BD0-BD47-69B751DB9835}" destId="{E6386E67-9310-43BF-8E65-9E1BA075A0F4}" srcOrd="5" destOrd="0" presId="urn:microsoft.com/office/officeart/2005/8/layout/orgChart1"/>
    <dgm:cxn modelId="{0F272460-5774-47FE-9A9E-7073FDD860F0}" type="presParOf" srcId="{E6386E67-9310-43BF-8E65-9E1BA075A0F4}" destId="{C052095D-F5C2-43D1-A4F8-62DF202FFDB8}" srcOrd="0" destOrd="0" presId="urn:microsoft.com/office/officeart/2005/8/layout/orgChart1"/>
    <dgm:cxn modelId="{A1EFC835-D586-49C4-919B-6EE6CE0D02F7}" type="presParOf" srcId="{C052095D-F5C2-43D1-A4F8-62DF202FFDB8}" destId="{C5326F54-EA9A-4723-B1FA-C2EB9419BD18}" srcOrd="0" destOrd="0" presId="urn:microsoft.com/office/officeart/2005/8/layout/orgChart1"/>
    <dgm:cxn modelId="{05274D49-9809-468F-89C1-D4744465E447}" type="presParOf" srcId="{C052095D-F5C2-43D1-A4F8-62DF202FFDB8}" destId="{0E1E7AE6-2AA5-4BF4-AEF0-02E2D6C77613}" srcOrd="1" destOrd="0" presId="urn:microsoft.com/office/officeart/2005/8/layout/orgChart1"/>
    <dgm:cxn modelId="{87BA1052-5C48-452B-A686-6F4F914847B5}" type="presParOf" srcId="{E6386E67-9310-43BF-8E65-9E1BA075A0F4}" destId="{2C9B8AD5-8FE7-4439-970E-D5C2A23D2D50}" srcOrd="1" destOrd="0" presId="urn:microsoft.com/office/officeart/2005/8/layout/orgChart1"/>
    <dgm:cxn modelId="{B9EA3588-80D6-4C51-900C-810A0E064FF0}" type="presParOf" srcId="{E6386E67-9310-43BF-8E65-9E1BA075A0F4}" destId="{10827456-51E6-4B9A-98F8-63B7F02FD2EE}" srcOrd="2" destOrd="0" presId="urn:microsoft.com/office/officeart/2005/8/layout/orgChart1"/>
    <dgm:cxn modelId="{D246275F-1F2C-4DEA-8AD3-327DC789C24D}" type="presParOf" srcId="{8B39C67B-174C-4BD0-BD47-69B751DB9835}" destId="{37F24634-9B90-4191-9C7E-32DE4F4DF485}" srcOrd="6" destOrd="0" presId="urn:microsoft.com/office/officeart/2005/8/layout/orgChart1"/>
    <dgm:cxn modelId="{8840B779-AF72-475F-A0A4-72D8871AE738}" type="presParOf" srcId="{8B39C67B-174C-4BD0-BD47-69B751DB9835}" destId="{33B8F70C-B075-4D73-BAB1-C1C39A830525}" srcOrd="7" destOrd="0" presId="urn:microsoft.com/office/officeart/2005/8/layout/orgChart1"/>
    <dgm:cxn modelId="{72F277F9-71CE-4930-80B6-934AA0A7003C}" type="presParOf" srcId="{33B8F70C-B075-4D73-BAB1-C1C39A830525}" destId="{1EDE0840-32F4-43B6-8C21-3C2603A6D0B8}" srcOrd="0" destOrd="0" presId="urn:microsoft.com/office/officeart/2005/8/layout/orgChart1"/>
    <dgm:cxn modelId="{12EEEDA2-6CA9-46A4-B2A0-9597D6B07F34}" type="presParOf" srcId="{1EDE0840-32F4-43B6-8C21-3C2603A6D0B8}" destId="{B0768600-E812-4AA3-838C-8A51CE3CA424}" srcOrd="0" destOrd="0" presId="urn:microsoft.com/office/officeart/2005/8/layout/orgChart1"/>
    <dgm:cxn modelId="{42AFA95F-1BDA-4987-B5C3-EF7D04843AA0}" type="presParOf" srcId="{1EDE0840-32F4-43B6-8C21-3C2603A6D0B8}" destId="{546A1232-BCB3-47EB-80E8-C0A48CAD6D7C}" srcOrd="1" destOrd="0" presId="urn:microsoft.com/office/officeart/2005/8/layout/orgChart1"/>
    <dgm:cxn modelId="{7E8AC7FC-A5D8-4AE5-93F2-8D2A0BE738C5}" type="presParOf" srcId="{33B8F70C-B075-4D73-BAB1-C1C39A830525}" destId="{8A49216A-6088-43B3-80AD-ADE9D4B61EC7}" srcOrd="1" destOrd="0" presId="urn:microsoft.com/office/officeart/2005/8/layout/orgChart1"/>
    <dgm:cxn modelId="{DF44CF76-0195-4EE1-8D95-28E63BDBE8E4}" type="presParOf" srcId="{33B8F70C-B075-4D73-BAB1-C1C39A830525}" destId="{F3BDB6E2-0BC5-400B-BF9A-89C7884663D0}" srcOrd="2" destOrd="0" presId="urn:microsoft.com/office/officeart/2005/8/layout/orgChart1"/>
    <dgm:cxn modelId="{7F3A530D-980A-4BD7-A7BA-E2924722C496}" type="presParOf" srcId="{8B39C67B-174C-4BD0-BD47-69B751DB9835}" destId="{F0D834AB-A9DA-4CB5-99AF-F45F132306D6}" srcOrd="8" destOrd="0" presId="urn:microsoft.com/office/officeart/2005/8/layout/orgChart1"/>
    <dgm:cxn modelId="{93591941-BC9E-4AC5-9F70-7BE45CD3B167}" type="presParOf" srcId="{8B39C67B-174C-4BD0-BD47-69B751DB9835}" destId="{8F65A47C-BCAF-420F-A64C-F7903E37C05C}" srcOrd="9" destOrd="0" presId="urn:microsoft.com/office/officeart/2005/8/layout/orgChart1"/>
    <dgm:cxn modelId="{C134FD79-FF0A-48C6-BDFB-8BF51E83AC5A}" type="presParOf" srcId="{8F65A47C-BCAF-420F-A64C-F7903E37C05C}" destId="{B903504F-1D3D-4D2A-9F1D-7744D6FC8E5C}" srcOrd="0" destOrd="0" presId="urn:microsoft.com/office/officeart/2005/8/layout/orgChart1"/>
    <dgm:cxn modelId="{A5F382D1-5476-4ADC-B7B2-265EE511C06B}" type="presParOf" srcId="{B903504F-1D3D-4D2A-9F1D-7744D6FC8E5C}" destId="{A9AEB5D5-C025-4CBA-9B1E-120411A58DD6}" srcOrd="0" destOrd="0" presId="urn:microsoft.com/office/officeart/2005/8/layout/orgChart1"/>
    <dgm:cxn modelId="{3D2D3FB0-7AD8-48D5-9FD0-7A4FA34CC0AE}" type="presParOf" srcId="{B903504F-1D3D-4D2A-9F1D-7744D6FC8E5C}" destId="{6E71340C-12FD-4991-84FD-DC88C9865710}" srcOrd="1" destOrd="0" presId="urn:microsoft.com/office/officeart/2005/8/layout/orgChart1"/>
    <dgm:cxn modelId="{15F141EA-A9A4-4642-A6ED-850E1A176E94}" type="presParOf" srcId="{8F65A47C-BCAF-420F-A64C-F7903E37C05C}" destId="{41A17AA5-6AD2-45F3-A399-5673F94AFCA7}" srcOrd="1" destOrd="0" presId="urn:microsoft.com/office/officeart/2005/8/layout/orgChart1"/>
    <dgm:cxn modelId="{A8254806-37EF-42CD-B5E0-8A1076CD97BC}" type="presParOf" srcId="{8F65A47C-BCAF-420F-A64C-F7903E37C05C}" destId="{493A2910-0A82-47CB-B7B2-3A4FC41A60DC}" srcOrd="2" destOrd="0" presId="urn:microsoft.com/office/officeart/2005/8/layout/orgChart1"/>
    <dgm:cxn modelId="{DE792D71-D917-43DE-B1A6-9C67E77F50CD}" type="presParOf" srcId="{794CAE18-8012-4B5F-87C0-79D30731F7C7}" destId="{650AD853-95C0-4FD9-B74E-CFE5336622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04034DB3-ABF4-446D-AE8A-E3D34C1C261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C3D148E-0D07-47FA-9B8A-A951B0C7E73B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Director of Communications and Engagement</a:t>
          </a:r>
        </a:p>
      </dgm:t>
    </dgm:pt>
    <dgm:pt modelId="{C53C30AA-DD0A-4FA5-B050-41A62047912B}" type="parTrans" cxnId="{273CC245-3243-4A82-8017-62D505122E0D}">
      <dgm:prSet/>
      <dgm:spPr/>
      <dgm:t>
        <a:bodyPr/>
        <a:lstStyle/>
        <a:p>
          <a:endParaRPr lang="en-GB"/>
        </a:p>
      </dgm:t>
    </dgm:pt>
    <dgm:pt modelId="{BCBE725A-AE17-441F-A39B-3C78CE4012D8}" type="sibTrans" cxnId="{273CC245-3243-4A82-8017-62D505122E0D}">
      <dgm:prSet/>
      <dgm:spPr/>
      <dgm:t>
        <a:bodyPr/>
        <a:lstStyle/>
        <a:p>
          <a:endParaRPr lang="en-GB"/>
        </a:p>
      </dgm:t>
    </dgm:pt>
    <dgm:pt modelId="{7BFC4982-9AF3-4ADC-8C3C-F07F9FFA914C}">
      <dgm:prSet phldrT="[Text]"/>
      <dgm:spPr/>
      <dgm:t>
        <a:bodyPr/>
        <a:lstStyle/>
        <a:p>
          <a:r>
            <a:rPr lang="en-GB" b="0" i="0" u="none" dirty="0"/>
            <a:t>Head of Communications and Deputy Director </a:t>
          </a:r>
          <a:endParaRPr lang="en-GB" dirty="0"/>
        </a:p>
      </dgm:t>
    </dgm:pt>
    <dgm:pt modelId="{42022D62-E270-4C9A-B042-ED4750CC266E}" type="parTrans" cxnId="{5CD84693-A3C0-47BE-944C-3FBCEF564D22}">
      <dgm:prSet/>
      <dgm:spPr/>
      <dgm:t>
        <a:bodyPr/>
        <a:lstStyle/>
        <a:p>
          <a:endParaRPr lang="en-GB"/>
        </a:p>
      </dgm:t>
    </dgm:pt>
    <dgm:pt modelId="{36ACBEE1-3499-472A-9D81-080D66BE8CDA}" type="sibTrans" cxnId="{5CD84693-A3C0-47BE-944C-3FBCEF564D22}">
      <dgm:prSet/>
      <dgm:spPr/>
      <dgm:t>
        <a:bodyPr/>
        <a:lstStyle/>
        <a:p>
          <a:endParaRPr lang="en-GB"/>
        </a:p>
      </dgm:t>
    </dgm:pt>
    <dgm:pt modelId="{4CE0486D-30A7-415C-95A2-66FD34A58CA3}">
      <dgm:prSet phldrT="[Text]"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Communications Manager (External) </a:t>
          </a:r>
        </a:p>
      </dgm:t>
    </dgm:pt>
    <dgm:pt modelId="{BDAF6CE6-5709-4D25-A1DF-041B6DF30779}" type="parTrans" cxnId="{BE87543F-84EB-4645-9B08-882557681370}">
      <dgm:prSet/>
      <dgm:spPr/>
      <dgm:t>
        <a:bodyPr/>
        <a:lstStyle/>
        <a:p>
          <a:endParaRPr lang="en-GB"/>
        </a:p>
      </dgm:t>
    </dgm:pt>
    <dgm:pt modelId="{734DCD0B-AD34-4A3C-9683-04701BDFA0E9}" type="sibTrans" cxnId="{BE87543F-84EB-4645-9B08-882557681370}">
      <dgm:prSet/>
      <dgm:spPr/>
      <dgm:t>
        <a:bodyPr/>
        <a:lstStyle/>
        <a:p>
          <a:endParaRPr lang="en-GB"/>
        </a:p>
      </dgm:t>
    </dgm:pt>
    <dgm:pt modelId="{800E096E-CE27-49C4-B421-1DF2280186F8}">
      <dgm:prSet phldrT="[Text]"/>
      <dgm:spPr/>
      <dgm:t>
        <a:bodyPr/>
        <a:lstStyle/>
        <a:p>
          <a:r>
            <a:rPr lang="en-GB" dirty="0"/>
            <a:t>Communications Manager (Internal)</a:t>
          </a:r>
        </a:p>
      </dgm:t>
    </dgm:pt>
    <dgm:pt modelId="{213BE649-3B4F-4615-B79D-E766A702DAFD}" type="parTrans" cxnId="{F22488CC-CF0E-4D5F-9CE3-F59358E127C3}">
      <dgm:prSet/>
      <dgm:spPr/>
      <dgm:t>
        <a:bodyPr/>
        <a:lstStyle/>
        <a:p>
          <a:endParaRPr lang="en-GB"/>
        </a:p>
      </dgm:t>
    </dgm:pt>
    <dgm:pt modelId="{CB6B2B25-4327-478F-86D2-63B14B3E9105}" type="sibTrans" cxnId="{F22488CC-CF0E-4D5F-9CE3-F59358E127C3}">
      <dgm:prSet/>
      <dgm:spPr/>
      <dgm:t>
        <a:bodyPr/>
        <a:lstStyle/>
        <a:p>
          <a:endParaRPr lang="en-GB"/>
        </a:p>
      </dgm:t>
    </dgm:pt>
    <dgm:pt modelId="{7207AAB2-2A07-4CCA-A4F4-0C8E77966B5D}">
      <dgm:prSet phldrT="[Text]"/>
      <dgm:spPr/>
      <dgm:t>
        <a:bodyPr/>
        <a:lstStyle/>
        <a:p>
          <a:r>
            <a:rPr lang="en-GB" dirty="0"/>
            <a:t>Engagement Manager</a:t>
          </a:r>
        </a:p>
      </dgm:t>
    </dgm:pt>
    <dgm:pt modelId="{F32222F5-8CDC-456E-870E-FE282942E4D8}" type="parTrans" cxnId="{66525538-A2A9-4A58-A915-ACD4AF726530}">
      <dgm:prSet/>
      <dgm:spPr/>
      <dgm:t>
        <a:bodyPr/>
        <a:lstStyle/>
        <a:p>
          <a:endParaRPr lang="en-GB"/>
        </a:p>
      </dgm:t>
    </dgm:pt>
    <dgm:pt modelId="{DC48DDA8-0A32-4513-A32E-1E65D776B6AD}" type="sibTrans" cxnId="{66525538-A2A9-4A58-A915-ACD4AF726530}">
      <dgm:prSet/>
      <dgm:spPr/>
      <dgm:t>
        <a:bodyPr/>
        <a:lstStyle/>
        <a:p>
          <a:endParaRPr lang="en-GB"/>
        </a:p>
      </dgm:t>
    </dgm:pt>
    <dgm:pt modelId="{D3DFB58A-24A0-49EE-9A6D-0D9052E0CFD4}">
      <dgm:prSet phldrT="[Text]"/>
      <dgm:spPr/>
      <dgm:t>
        <a:bodyPr/>
        <a:lstStyle/>
        <a:p>
          <a:r>
            <a:rPr lang="en-GB" dirty="0"/>
            <a:t>Engagement Officer </a:t>
          </a:r>
        </a:p>
      </dgm:t>
    </dgm:pt>
    <dgm:pt modelId="{321FBCCA-B6F3-45FE-B7F4-E80AF014CDAE}" type="parTrans" cxnId="{1A4A1048-CAA9-43CF-8EA3-2BDDB7D2A860}">
      <dgm:prSet/>
      <dgm:spPr/>
      <dgm:t>
        <a:bodyPr/>
        <a:lstStyle/>
        <a:p>
          <a:endParaRPr lang="en-GB"/>
        </a:p>
      </dgm:t>
    </dgm:pt>
    <dgm:pt modelId="{8463194A-3C56-48F6-ADBC-C10CB21AA532}" type="sibTrans" cxnId="{1A4A1048-CAA9-43CF-8EA3-2BDDB7D2A860}">
      <dgm:prSet/>
      <dgm:spPr/>
      <dgm:t>
        <a:bodyPr/>
        <a:lstStyle/>
        <a:p>
          <a:endParaRPr lang="en-GB"/>
        </a:p>
      </dgm:t>
    </dgm:pt>
    <dgm:pt modelId="{ED366A31-5228-48E8-8184-9A6C5DBF7318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b="0" i="0" u="none" dirty="0"/>
            <a:t>Communications Officer</a:t>
          </a:r>
          <a:endParaRPr lang="en-GB" dirty="0"/>
        </a:p>
      </dgm:t>
    </dgm:pt>
    <dgm:pt modelId="{4D7AE08B-6644-49FB-841F-79E033CC5D03}" type="parTrans" cxnId="{8E551CC8-65C6-460E-975E-BB27723CB72F}">
      <dgm:prSet/>
      <dgm:spPr/>
      <dgm:t>
        <a:bodyPr/>
        <a:lstStyle/>
        <a:p>
          <a:endParaRPr lang="en-GB"/>
        </a:p>
      </dgm:t>
    </dgm:pt>
    <dgm:pt modelId="{C471D446-0940-4C79-9ED2-6C1D8D202128}" type="sibTrans" cxnId="{8E551CC8-65C6-460E-975E-BB27723CB72F}">
      <dgm:prSet/>
      <dgm:spPr/>
      <dgm:t>
        <a:bodyPr/>
        <a:lstStyle/>
        <a:p>
          <a:endParaRPr lang="en-GB"/>
        </a:p>
      </dgm:t>
    </dgm:pt>
    <dgm:pt modelId="{9C9D934A-CAFB-42EE-BF78-B2912D637D6D}">
      <dgm:prSet phldrT="[Text]"/>
      <dgm:spPr/>
      <dgm:t>
        <a:bodyPr/>
        <a:lstStyle/>
        <a:p>
          <a:r>
            <a:rPr lang="en-GB" b="0" i="0" u="none" dirty="0">
              <a:solidFill>
                <a:schemeClr val="bg1"/>
              </a:solidFill>
            </a:rPr>
            <a:t>Head of Insights and Engagement</a:t>
          </a:r>
          <a:endParaRPr lang="en-GB" dirty="0">
            <a:solidFill>
              <a:schemeClr val="bg1"/>
            </a:solidFill>
          </a:endParaRPr>
        </a:p>
      </dgm:t>
    </dgm:pt>
    <dgm:pt modelId="{61A6E8D0-6FD1-4D74-8020-C7F9A899EFAE}" type="parTrans" cxnId="{5EEA11F2-26C6-4538-8213-9FACAA392CFC}">
      <dgm:prSet/>
      <dgm:spPr/>
      <dgm:t>
        <a:bodyPr/>
        <a:lstStyle/>
        <a:p>
          <a:endParaRPr lang="en-GB"/>
        </a:p>
      </dgm:t>
    </dgm:pt>
    <dgm:pt modelId="{DB02AA88-7FEF-4898-9B0F-26D703D522EB}" type="sibTrans" cxnId="{5EEA11F2-26C6-4538-8213-9FACAA392CFC}">
      <dgm:prSet/>
      <dgm:spPr/>
      <dgm:t>
        <a:bodyPr/>
        <a:lstStyle/>
        <a:p>
          <a:endParaRPr lang="en-GB"/>
        </a:p>
      </dgm:t>
    </dgm:pt>
    <dgm:pt modelId="{9BA304FF-3B19-4446-A9DD-C734AA277A75}">
      <dgm:prSet phldrT="[Text]"/>
      <dgm:spPr/>
      <dgm:t>
        <a:bodyPr/>
        <a:lstStyle/>
        <a:p>
          <a:r>
            <a:rPr lang="en-GB" dirty="0"/>
            <a:t>Engagement Officer </a:t>
          </a:r>
        </a:p>
      </dgm:t>
    </dgm:pt>
    <dgm:pt modelId="{65AF6234-B12E-4B19-AD3F-E710FCFF8117}" type="parTrans" cxnId="{E7FBB2B2-1308-4582-8BF9-1F5AFAB2E16B}">
      <dgm:prSet/>
      <dgm:spPr/>
      <dgm:t>
        <a:bodyPr/>
        <a:lstStyle/>
        <a:p>
          <a:endParaRPr lang="en-GB"/>
        </a:p>
      </dgm:t>
    </dgm:pt>
    <dgm:pt modelId="{09CD557E-F57C-43F7-AD85-9E59B2A83480}" type="sibTrans" cxnId="{E7FBB2B2-1308-4582-8BF9-1F5AFAB2E16B}">
      <dgm:prSet/>
      <dgm:spPr/>
      <dgm:t>
        <a:bodyPr/>
        <a:lstStyle/>
        <a:p>
          <a:endParaRPr lang="en-GB"/>
        </a:p>
      </dgm:t>
    </dgm:pt>
    <dgm:pt modelId="{ACEDE3A0-918D-4CC8-B62F-D69D28FE8C0B}">
      <dgm:prSet phldrT="[Text]"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Engagement Officer</a:t>
          </a:r>
        </a:p>
      </dgm:t>
    </dgm:pt>
    <dgm:pt modelId="{70A561EE-4741-436D-9C08-8B63BC8C4F97}" type="parTrans" cxnId="{A7568F3D-F5DC-4B49-B78F-2914DCBBF5E9}">
      <dgm:prSet/>
      <dgm:spPr/>
      <dgm:t>
        <a:bodyPr/>
        <a:lstStyle/>
        <a:p>
          <a:endParaRPr lang="en-GB"/>
        </a:p>
      </dgm:t>
    </dgm:pt>
    <dgm:pt modelId="{9E66E60A-6365-4316-A7B0-DDE6D4D3CB4B}" type="sibTrans" cxnId="{A7568F3D-F5DC-4B49-B78F-2914DCBBF5E9}">
      <dgm:prSet/>
      <dgm:spPr/>
      <dgm:t>
        <a:bodyPr/>
        <a:lstStyle/>
        <a:p>
          <a:endParaRPr lang="en-GB"/>
        </a:p>
      </dgm:t>
    </dgm:pt>
    <dgm:pt modelId="{083FF64E-85AB-4693-B676-4EF4A3972600}">
      <dgm:prSet phldrT="[Text]"/>
      <dgm:spPr/>
      <dgm:t>
        <a:bodyPr/>
        <a:lstStyle/>
        <a:p>
          <a:r>
            <a:rPr lang="en-GB" dirty="0"/>
            <a:t>Engagement Assistant</a:t>
          </a:r>
        </a:p>
      </dgm:t>
    </dgm:pt>
    <dgm:pt modelId="{25583169-6F09-4ED4-AC39-39F0EA493118}" type="parTrans" cxnId="{8454CE95-E322-42ED-873E-B1A80F5E73F8}">
      <dgm:prSet/>
      <dgm:spPr/>
      <dgm:t>
        <a:bodyPr/>
        <a:lstStyle/>
        <a:p>
          <a:endParaRPr lang="en-GB"/>
        </a:p>
      </dgm:t>
    </dgm:pt>
    <dgm:pt modelId="{69CC13F3-2E8B-41C0-A120-C30B10447571}" type="sibTrans" cxnId="{8454CE95-E322-42ED-873E-B1A80F5E73F8}">
      <dgm:prSet/>
      <dgm:spPr/>
      <dgm:t>
        <a:bodyPr/>
        <a:lstStyle/>
        <a:p>
          <a:endParaRPr lang="en-GB"/>
        </a:p>
      </dgm:t>
    </dgm:pt>
    <dgm:pt modelId="{DDB641F1-0935-4A62-8186-6E765261C317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  <a:br>
            <a:rPr lang="en-GB" dirty="0">
              <a:solidFill>
                <a:srgbClr val="FF0000"/>
              </a:solidFill>
            </a:rPr>
          </a:br>
          <a:r>
            <a:rPr lang="en-GB" dirty="0">
              <a:solidFill>
                <a:srgbClr val="FF0000"/>
              </a:solidFill>
            </a:rPr>
            <a:t>Digital C</a:t>
          </a:r>
          <a:r>
            <a:rPr lang="en-GB" b="0" i="0" u="none" dirty="0">
              <a:solidFill>
                <a:srgbClr val="FF0000"/>
              </a:solidFill>
            </a:rPr>
            <a:t>ommunications Officer </a:t>
          </a:r>
          <a:endParaRPr lang="en-GB" dirty="0">
            <a:solidFill>
              <a:srgbClr val="FF0000"/>
            </a:solidFill>
          </a:endParaRPr>
        </a:p>
      </dgm:t>
    </dgm:pt>
    <dgm:pt modelId="{081CF377-C248-4329-AE18-7690F0D24DD6}" type="parTrans" cxnId="{FC98F498-9220-4B38-B2CB-F57F769C4BB5}">
      <dgm:prSet/>
      <dgm:spPr/>
      <dgm:t>
        <a:bodyPr/>
        <a:lstStyle/>
        <a:p>
          <a:endParaRPr lang="en-GB"/>
        </a:p>
      </dgm:t>
    </dgm:pt>
    <dgm:pt modelId="{EFB4F568-6DF0-469B-8EBA-439B00B7945C}" type="sibTrans" cxnId="{FC98F498-9220-4B38-B2CB-F57F769C4BB5}">
      <dgm:prSet/>
      <dgm:spPr/>
      <dgm:t>
        <a:bodyPr/>
        <a:lstStyle/>
        <a:p>
          <a:endParaRPr lang="en-GB"/>
        </a:p>
      </dgm:t>
    </dgm:pt>
    <dgm:pt modelId="{C0FBC7C7-5E84-4542-A0F6-491D83A8F8A1}">
      <dgm:prSet phldrT="[Text]"/>
      <dgm:spPr>
        <a:pattFill prst="ltDnDiag">
          <a:fgClr>
            <a:schemeClr val="accent1">
              <a:hueOff val="0"/>
              <a:satOff val="0"/>
              <a:lumOff val="0"/>
            </a:schemeClr>
          </a:fgClr>
          <a:bgClr>
            <a:schemeClr val="tx2">
              <a:lumMod val="20000"/>
              <a:lumOff val="80000"/>
            </a:schemeClr>
          </a:bgClr>
        </a:patt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Communications Manager </a:t>
          </a:r>
        </a:p>
      </dgm:t>
    </dgm:pt>
    <dgm:pt modelId="{3AE41BF3-A1A0-4C1C-9855-AAB76AD64CD7}" type="parTrans" cxnId="{F0D17265-B9A6-40E4-B4DD-8C27D88D47C5}">
      <dgm:prSet/>
      <dgm:spPr/>
      <dgm:t>
        <a:bodyPr/>
        <a:lstStyle/>
        <a:p>
          <a:endParaRPr lang="en-GB"/>
        </a:p>
      </dgm:t>
    </dgm:pt>
    <dgm:pt modelId="{FCA1AADF-D40D-4A98-838E-4091490AF8B3}" type="sibTrans" cxnId="{F0D17265-B9A6-40E4-B4DD-8C27D88D47C5}">
      <dgm:prSet/>
      <dgm:spPr/>
      <dgm:t>
        <a:bodyPr/>
        <a:lstStyle/>
        <a:p>
          <a:endParaRPr lang="en-GB"/>
        </a:p>
      </dgm:t>
    </dgm:pt>
    <dgm:pt modelId="{769E5FCB-2094-46A6-852F-04C4B372FB34}">
      <dgm:prSet custT="1"/>
      <dgm:spPr>
        <a:pattFill prst="ltDnDiag">
          <a:fgClr>
            <a:srgbClr val="4F81BD">
              <a:hueOff val="0"/>
              <a:satOff val="0"/>
              <a:lumOff val="0"/>
            </a:srgbClr>
          </a:fgClr>
          <a:bgClr>
            <a:srgbClr val="1F497D">
              <a:lumMod val="20000"/>
              <a:lumOff val="80000"/>
            </a:srgbClr>
          </a:bgClr>
        </a:patt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7620" tIns="7620" rIns="7620" bIns="7620" numCol="1" spcCol="1270" anchor="ctr" anchorCtr="0"/>
        <a:lstStyle/>
        <a:p>
          <a:r>
            <a:rPr lang="en-GB" sz="1200" kern="1200" dirty="0">
              <a:solidFill>
                <a:schemeClr val="tx1"/>
              </a:solidFill>
            </a:rPr>
            <a:t>Communications Manager (Covid) </a:t>
          </a:r>
          <a:endParaRPr lang="en-GB" sz="1200" kern="1200" dirty="0"/>
        </a:p>
      </dgm:t>
    </dgm:pt>
    <dgm:pt modelId="{825855C4-3DE0-45C9-89D1-26F952DC8069}" type="parTrans" cxnId="{07555061-CF9F-4018-AF66-6DD3A618C376}">
      <dgm:prSet/>
      <dgm:spPr/>
      <dgm:t>
        <a:bodyPr/>
        <a:lstStyle/>
        <a:p>
          <a:endParaRPr lang="en-GB"/>
        </a:p>
      </dgm:t>
    </dgm:pt>
    <dgm:pt modelId="{EDBA5C17-A9DA-4576-B79E-8A23A4AEB3C9}" type="sibTrans" cxnId="{07555061-CF9F-4018-AF66-6DD3A618C376}">
      <dgm:prSet/>
      <dgm:spPr/>
      <dgm:t>
        <a:bodyPr/>
        <a:lstStyle/>
        <a:p>
          <a:endParaRPr lang="en-GB"/>
        </a:p>
      </dgm:t>
    </dgm:pt>
    <dgm:pt modelId="{45170F44-0258-4BAF-B090-40476B1AE0F9}" type="pres">
      <dgm:prSet presAssocID="{04034DB3-ABF4-446D-AE8A-E3D34C1C261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382F0F2-8528-48A5-B685-A7BD613A5BD8}" type="pres">
      <dgm:prSet presAssocID="{6C3D148E-0D07-47FA-9B8A-A951B0C7E73B}" presName="hierRoot1" presStyleCnt="0">
        <dgm:presLayoutVars>
          <dgm:hierBranch val="init"/>
        </dgm:presLayoutVars>
      </dgm:prSet>
      <dgm:spPr/>
    </dgm:pt>
    <dgm:pt modelId="{0BD6F427-7FD0-41C1-8787-20B318C880D2}" type="pres">
      <dgm:prSet presAssocID="{6C3D148E-0D07-47FA-9B8A-A951B0C7E73B}" presName="rootComposite1" presStyleCnt="0"/>
      <dgm:spPr/>
    </dgm:pt>
    <dgm:pt modelId="{79EC8C53-AF89-4F2D-BDC5-F9F6F2A4BDF4}" type="pres">
      <dgm:prSet presAssocID="{6C3D148E-0D07-47FA-9B8A-A951B0C7E73B}" presName="rootText1" presStyleLbl="node0" presStyleIdx="0" presStyleCnt="1">
        <dgm:presLayoutVars>
          <dgm:chPref val="3"/>
        </dgm:presLayoutVars>
      </dgm:prSet>
      <dgm:spPr/>
    </dgm:pt>
    <dgm:pt modelId="{2E688AD8-15C1-4033-874C-F1FECE664E2A}" type="pres">
      <dgm:prSet presAssocID="{6C3D148E-0D07-47FA-9B8A-A951B0C7E73B}" presName="rootConnector1" presStyleLbl="node1" presStyleIdx="0" presStyleCnt="0"/>
      <dgm:spPr/>
    </dgm:pt>
    <dgm:pt modelId="{5C463FEF-DB1D-4F52-B1DE-166911F9C016}" type="pres">
      <dgm:prSet presAssocID="{6C3D148E-0D07-47FA-9B8A-A951B0C7E73B}" presName="hierChild2" presStyleCnt="0"/>
      <dgm:spPr/>
    </dgm:pt>
    <dgm:pt modelId="{E7BDDD5C-7C1D-46B5-8918-8F84570E5210}" type="pres">
      <dgm:prSet presAssocID="{42022D62-E270-4C9A-B042-ED4750CC266E}" presName="Name37" presStyleLbl="parChTrans1D2" presStyleIdx="0" presStyleCnt="2"/>
      <dgm:spPr/>
    </dgm:pt>
    <dgm:pt modelId="{BA1D820F-8843-40EE-BCE8-E1F5D87E365A}" type="pres">
      <dgm:prSet presAssocID="{7BFC4982-9AF3-4ADC-8C3C-F07F9FFA914C}" presName="hierRoot2" presStyleCnt="0">
        <dgm:presLayoutVars>
          <dgm:hierBranch val="init"/>
        </dgm:presLayoutVars>
      </dgm:prSet>
      <dgm:spPr/>
    </dgm:pt>
    <dgm:pt modelId="{EFB4514B-F6FA-4732-B803-E06FC6F729BD}" type="pres">
      <dgm:prSet presAssocID="{7BFC4982-9AF3-4ADC-8C3C-F07F9FFA914C}" presName="rootComposite" presStyleCnt="0"/>
      <dgm:spPr/>
    </dgm:pt>
    <dgm:pt modelId="{E88F985A-1B0B-426F-8A72-A367CDF2023D}" type="pres">
      <dgm:prSet presAssocID="{7BFC4982-9AF3-4ADC-8C3C-F07F9FFA914C}" presName="rootText" presStyleLbl="node2" presStyleIdx="0" presStyleCnt="2">
        <dgm:presLayoutVars>
          <dgm:chPref val="3"/>
        </dgm:presLayoutVars>
      </dgm:prSet>
      <dgm:spPr/>
    </dgm:pt>
    <dgm:pt modelId="{79351AC9-28AD-45F1-A374-3D6706B5489A}" type="pres">
      <dgm:prSet presAssocID="{7BFC4982-9AF3-4ADC-8C3C-F07F9FFA914C}" presName="rootConnector" presStyleLbl="node2" presStyleIdx="0" presStyleCnt="2"/>
      <dgm:spPr/>
    </dgm:pt>
    <dgm:pt modelId="{E9272740-F91E-4EB2-9545-3653A1039359}" type="pres">
      <dgm:prSet presAssocID="{7BFC4982-9AF3-4ADC-8C3C-F07F9FFA914C}" presName="hierChild4" presStyleCnt="0"/>
      <dgm:spPr/>
    </dgm:pt>
    <dgm:pt modelId="{7CCA7780-CFDF-4BAD-AEB6-55FB1FA9F477}" type="pres">
      <dgm:prSet presAssocID="{081CF377-C248-4329-AE18-7690F0D24DD6}" presName="Name37" presStyleLbl="parChTrans1D3" presStyleIdx="0" presStyleCnt="7"/>
      <dgm:spPr/>
    </dgm:pt>
    <dgm:pt modelId="{891C94A9-FDBE-4CC5-8BAD-A51C150393A1}" type="pres">
      <dgm:prSet presAssocID="{DDB641F1-0935-4A62-8186-6E765261C317}" presName="hierRoot2" presStyleCnt="0">
        <dgm:presLayoutVars>
          <dgm:hierBranch val="init"/>
        </dgm:presLayoutVars>
      </dgm:prSet>
      <dgm:spPr/>
    </dgm:pt>
    <dgm:pt modelId="{ED22A7E8-2684-4E1A-B9F1-40629278CC38}" type="pres">
      <dgm:prSet presAssocID="{DDB641F1-0935-4A62-8186-6E765261C317}" presName="rootComposite" presStyleCnt="0"/>
      <dgm:spPr/>
    </dgm:pt>
    <dgm:pt modelId="{87A8F25D-C610-4918-A5C7-64D71F091473}" type="pres">
      <dgm:prSet presAssocID="{DDB641F1-0935-4A62-8186-6E765261C317}" presName="rootText" presStyleLbl="node3" presStyleIdx="0" presStyleCnt="7">
        <dgm:presLayoutVars>
          <dgm:chPref val="3"/>
        </dgm:presLayoutVars>
      </dgm:prSet>
      <dgm:spPr/>
    </dgm:pt>
    <dgm:pt modelId="{F85B8DA7-A5F2-4F0D-A3DF-AA67CFBB1E08}" type="pres">
      <dgm:prSet presAssocID="{DDB641F1-0935-4A62-8186-6E765261C317}" presName="rootConnector" presStyleLbl="node3" presStyleIdx="0" presStyleCnt="7"/>
      <dgm:spPr/>
    </dgm:pt>
    <dgm:pt modelId="{5ADD4D66-F636-4507-9365-606ED5BD54D9}" type="pres">
      <dgm:prSet presAssocID="{DDB641F1-0935-4A62-8186-6E765261C317}" presName="hierChild4" presStyleCnt="0"/>
      <dgm:spPr/>
    </dgm:pt>
    <dgm:pt modelId="{65F78B57-3ED0-4A52-9E98-14EAF3BF8A7C}" type="pres">
      <dgm:prSet presAssocID="{DDB641F1-0935-4A62-8186-6E765261C317}" presName="hierChild5" presStyleCnt="0"/>
      <dgm:spPr/>
    </dgm:pt>
    <dgm:pt modelId="{5AE2DA08-998C-4487-AF16-2C8E12814F52}" type="pres">
      <dgm:prSet presAssocID="{BDAF6CE6-5709-4D25-A1DF-041B6DF30779}" presName="Name37" presStyleLbl="parChTrans1D3" presStyleIdx="1" presStyleCnt="7"/>
      <dgm:spPr/>
    </dgm:pt>
    <dgm:pt modelId="{3DF7105F-D8C7-47CA-B2D3-A7A9E2F95CC0}" type="pres">
      <dgm:prSet presAssocID="{4CE0486D-30A7-415C-95A2-66FD34A58CA3}" presName="hierRoot2" presStyleCnt="0">
        <dgm:presLayoutVars>
          <dgm:hierBranch val="init"/>
        </dgm:presLayoutVars>
      </dgm:prSet>
      <dgm:spPr/>
    </dgm:pt>
    <dgm:pt modelId="{E583A04A-1528-4AC7-8619-C7E7D2C9246E}" type="pres">
      <dgm:prSet presAssocID="{4CE0486D-30A7-415C-95A2-66FD34A58CA3}" presName="rootComposite" presStyleCnt="0"/>
      <dgm:spPr/>
    </dgm:pt>
    <dgm:pt modelId="{CECB83EE-A54C-4EEA-A2A7-2C80ABC7441E}" type="pres">
      <dgm:prSet presAssocID="{4CE0486D-30A7-415C-95A2-66FD34A58CA3}" presName="rootText" presStyleLbl="node3" presStyleIdx="1" presStyleCnt="7" custLinFactNeighborX="3710" custLinFactNeighborY="30">
        <dgm:presLayoutVars>
          <dgm:chPref val="3"/>
        </dgm:presLayoutVars>
      </dgm:prSet>
      <dgm:spPr/>
    </dgm:pt>
    <dgm:pt modelId="{CEFCA0C2-8D30-4655-B597-A550DED29184}" type="pres">
      <dgm:prSet presAssocID="{4CE0486D-30A7-415C-95A2-66FD34A58CA3}" presName="rootConnector" presStyleLbl="node3" presStyleIdx="1" presStyleCnt="7"/>
      <dgm:spPr/>
    </dgm:pt>
    <dgm:pt modelId="{54010EA6-F82F-4974-B63A-0CF00CC037CC}" type="pres">
      <dgm:prSet presAssocID="{4CE0486D-30A7-415C-95A2-66FD34A58CA3}" presName="hierChild4" presStyleCnt="0"/>
      <dgm:spPr/>
    </dgm:pt>
    <dgm:pt modelId="{EBE53611-454D-4E4F-8E30-D6FA52FD6446}" type="pres">
      <dgm:prSet presAssocID="{4CE0486D-30A7-415C-95A2-66FD34A58CA3}" presName="hierChild5" presStyleCnt="0"/>
      <dgm:spPr/>
    </dgm:pt>
    <dgm:pt modelId="{E4367926-59D7-496F-8951-E97B31421214}" type="pres">
      <dgm:prSet presAssocID="{213BE649-3B4F-4615-B79D-E766A702DAFD}" presName="Name37" presStyleLbl="parChTrans1D3" presStyleIdx="2" presStyleCnt="7"/>
      <dgm:spPr/>
    </dgm:pt>
    <dgm:pt modelId="{4B4858C3-BA60-4D7F-BE32-BFE295B0A2B7}" type="pres">
      <dgm:prSet presAssocID="{800E096E-CE27-49C4-B421-1DF2280186F8}" presName="hierRoot2" presStyleCnt="0">
        <dgm:presLayoutVars>
          <dgm:hierBranch val="hang"/>
        </dgm:presLayoutVars>
      </dgm:prSet>
      <dgm:spPr/>
    </dgm:pt>
    <dgm:pt modelId="{4BA91E34-E8AE-46A1-9BD3-89FBD2460AFA}" type="pres">
      <dgm:prSet presAssocID="{800E096E-CE27-49C4-B421-1DF2280186F8}" presName="rootComposite" presStyleCnt="0"/>
      <dgm:spPr/>
    </dgm:pt>
    <dgm:pt modelId="{E5340460-DE11-4CA6-B12E-EC9202E0BC63}" type="pres">
      <dgm:prSet presAssocID="{800E096E-CE27-49C4-B421-1DF2280186F8}" presName="rootText" presStyleLbl="node3" presStyleIdx="2" presStyleCnt="7">
        <dgm:presLayoutVars>
          <dgm:chPref val="3"/>
        </dgm:presLayoutVars>
      </dgm:prSet>
      <dgm:spPr/>
    </dgm:pt>
    <dgm:pt modelId="{319C4894-77AF-48C2-8831-115A2975405C}" type="pres">
      <dgm:prSet presAssocID="{800E096E-CE27-49C4-B421-1DF2280186F8}" presName="rootConnector" presStyleLbl="node3" presStyleIdx="2" presStyleCnt="7"/>
      <dgm:spPr/>
    </dgm:pt>
    <dgm:pt modelId="{78B48960-534B-42D6-9BD9-F00517CF98AE}" type="pres">
      <dgm:prSet presAssocID="{800E096E-CE27-49C4-B421-1DF2280186F8}" presName="hierChild4" presStyleCnt="0"/>
      <dgm:spPr/>
    </dgm:pt>
    <dgm:pt modelId="{FF633565-711E-4571-B5C8-E50E9BCF4DB1}" type="pres">
      <dgm:prSet presAssocID="{4D7AE08B-6644-49FB-841F-79E033CC5D03}" presName="Name48" presStyleLbl="parChTrans1D4" presStyleIdx="0" presStyleCnt="4"/>
      <dgm:spPr/>
    </dgm:pt>
    <dgm:pt modelId="{E4BB3AC5-CB48-40B8-B9C1-707205A88D8C}" type="pres">
      <dgm:prSet presAssocID="{ED366A31-5228-48E8-8184-9A6C5DBF7318}" presName="hierRoot2" presStyleCnt="0">
        <dgm:presLayoutVars>
          <dgm:hierBranch val="init"/>
        </dgm:presLayoutVars>
      </dgm:prSet>
      <dgm:spPr/>
    </dgm:pt>
    <dgm:pt modelId="{85CCD908-4E07-48BA-8B0B-5884E05B6D45}" type="pres">
      <dgm:prSet presAssocID="{ED366A31-5228-48E8-8184-9A6C5DBF7318}" presName="rootComposite" presStyleCnt="0"/>
      <dgm:spPr/>
    </dgm:pt>
    <dgm:pt modelId="{F2E61818-A53F-494E-9D3B-92F6873F146D}" type="pres">
      <dgm:prSet presAssocID="{ED366A31-5228-48E8-8184-9A6C5DBF7318}" presName="rootText" presStyleLbl="node4" presStyleIdx="0" presStyleCnt="4">
        <dgm:presLayoutVars>
          <dgm:chPref val="3"/>
        </dgm:presLayoutVars>
      </dgm:prSet>
      <dgm:spPr/>
    </dgm:pt>
    <dgm:pt modelId="{6E9C8D67-93CF-4ABB-93A3-0553239F212F}" type="pres">
      <dgm:prSet presAssocID="{ED366A31-5228-48E8-8184-9A6C5DBF7318}" presName="rootConnector" presStyleLbl="node4" presStyleIdx="0" presStyleCnt="4"/>
      <dgm:spPr/>
    </dgm:pt>
    <dgm:pt modelId="{F5B8AC7D-0E3F-4C5B-8C1D-B5F3E0DA70F3}" type="pres">
      <dgm:prSet presAssocID="{ED366A31-5228-48E8-8184-9A6C5DBF7318}" presName="hierChild4" presStyleCnt="0"/>
      <dgm:spPr/>
    </dgm:pt>
    <dgm:pt modelId="{1032D16D-E96B-4B72-8BFD-E294D103F1E6}" type="pres">
      <dgm:prSet presAssocID="{ED366A31-5228-48E8-8184-9A6C5DBF7318}" presName="hierChild5" presStyleCnt="0"/>
      <dgm:spPr/>
    </dgm:pt>
    <dgm:pt modelId="{8926819E-448E-4558-AFEA-B8DA9B9C9345}" type="pres">
      <dgm:prSet presAssocID="{800E096E-CE27-49C4-B421-1DF2280186F8}" presName="hierChild5" presStyleCnt="0"/>
      <dgm:spPr/>
    </dgm:pt>
    <dgm:pt modelId="{0EB99AA5-62CE-450B-9233-700B5BFA2069}" type="pres">
      <dgm:prSet presAssocID="{825855C4-3DE0-45C9-89D1-26F952DC8069}" presName="Name37" presStyleLbl="parChTrans1D3" presStyleIdx="3" presStyleCnt="7"/>
      <dgm:spPr/>
    </dgm:pt>
    <dgm:pt modelId="{E533A860-8334-41C6-8D06-5F20BE84649C}" type="pres">
      <dgm:prSet presAssocID="{769E5FCB-2094-46A6-852F-04C4B372FB34}" presName="hierRoot2" presStyleCnt="0">
        <dgm:presLayoutVars>
          <dgm:hierBranch val="init"/>
        </dgm:presLayoutVars>
      </dgm:prSet>
      <dgm:spPr/>
    </dgm:pt>
    <dgm:pt modelId="{17E9DFC3-D175-433F-8C6D-A48BF8EAAEFE}" type="pres">
      <dgm:prSet presAssocID="{769E5FCB-2094-46A6-852F-04C4B372FB34}" presName="rootComposite" presStyleCnt="0"/>
      <dgm:spPr/>
    </dgm:pt>
    <dgm:pt modelId="{08478F90-2092-428F-B0AF-DF5DB68EE0A0}" type="pres">
      <dgm:prSet presAssocID="{769E5FCB-2094-46A6-852F-04C4B372FB34}" presName="rootText" presStyleLbl="node3" presStyleIdx="3" presStyleCnt="7">
        <dgm:presLayoutVars>
          <dgm:chPref val="3"/>
        </dgm:presLayoutVars>
      </dgm:prSet>
      <dgm:spPr>
        <a:xfrm>
          <a:off x="5200705" y="2472505"/>
          <a:ext cx="1432470" cy="716235"/>
        </a:xfrm>
        <a:prstGeom prst="rect">
          <a:avLst/>
        </a:prstGeom>
      </dgm:spPr>
    </dgm:pt>
    <dgm:pt modelId="{BE190A32-8391-4424-8EF6-096D5329CCE4}" type="pres">
      <dgm:prSet presAssocID="{769E5FCB-2094-46A6-852F-04C4B372FB34}" presName="rootConnector" presStyleLbl="node3" presStyleIdx="3" presStyleCnt="7"/>
      <dgm:spPr/>
    </dgm:pt>
    <dgm:pt modelId="{74DCCBC0-7F64-4C80-A546-E18E7F43D812}" type="pres">
      <dgm:prSet presAssocID="{769E5FCB-2094-46A6-852F-04C4B372FB34}" presName="hierChild4" presStyleCnt="0"/>
      <dgm:spPr/>
    </dgm:pt>
    <dgm:pt modelId="{AE17081C-0F4A-4934-A2DC-B138DDAC0C83}" type="pres">
      <dgm:prSet presAssocID="{769E5FCB-2094-46A6-852F-04C4B372FB34}" presName="hierChild5" presStyleCnt="0"/>
      <dgm:spPr/>
    </dgm:pt>
    <dgm:pt modelId="{0FC3BF47-F0F2-458A-BDF2-CF4D11DC450D}" type="pres">
      <dgm:prSet presAssocID="{7BFC4982-9AF3-4ADC-8C3C-F07F9FFA914C}" presName="hierChild5" presStyleCnt="0"/>
      <dgm:spPr/>
    </dgm:pt>
    <dgm:pt modelId="{B26AD765-24F1-4EA2-BAC5-C38FB42516F1}" type="pres">
      <dgm:prSet presAssocID="{61A6E8D0-6FD1-4D74-8020-C7F9A899EFAE}" presName="Name37" presStyleLbl="parChTrans1D2" presStyleIdx="1" presStyleCnt="2"/>
      <dgm:spPr/>
    </dgm:pt>
    <dgm:pt modelId="{A4A0375A-0BBE-4576-A472-A154618C79B2}" type="pres">
      <dgm:prSet presAssocID="{9C9D934A-CAFB-42EE-BF78-B2912D637D6D}" presName="hierRoot2" presStyleCnt="0">
        <dgm:presLayoutVars>
          <dgm:hierBranch val="init"/>
        </dgm:presLayoutVars>
      </dgm:prSet>
      <dgm:spPr/>
    </dgm:pt>
    <dgm:pt modelId="{D62A5D61-007A-46FB-B6F3-F05DE21F9854}" type="pres">
      <dgm:prSet presAssocID="{9C9D934A-CAFB-42EE-BF78-B2912D637D6D}" presName="rootComposite" presStyleCnt="0"/>
      <dgm:spPr/>
    </dgm:pt>
    <dgm:pt modelId="{F5956130-C7BD-4EEC-9389-404C79794B6E}" type="pres">
      <dgm:prSet presAssocID="{9C9D934A-CAFB-42EE-BF78-B2912D637D6D}" presName="rootText" presStyleLbl="node2" presStyleIdx="1" presStyleCnt="2">
        <dgm:presLayoutVars>
          <dgm:chPref val="3"/>
        </dgm:presLayoutVars>
      </dgm:prSet>
      <dgm:spPr/>
    </dgm:pt>
    <dgm:pt modelId="{43D7589C-19C3-4D26-805C-83FD3536BB76}" type="pres">
      <dgm:prSet presAssocID="{9C9D934A-CAFB-42EE-BF78-B2912D637D6D}" presName="rootConnector" presStyleLbl="node2" presStyleIdx="1" presStyleCnt="2"/>
      <dgm:spPr/>
    </dgm:pt>
    <dgm:pt modelId="{C1A93DB8-E97D-43B9-AC20-C0C17776721D}" type="pres">
      <dgm:prSet presAssocID="{9C9D934A-CAFB-42EE-BF78-B2912D637D6D}" presName="hierChild4" presStyleCnt="0"/>
      <dgm:spPr/>
    </dgm:pt>
    <dgm:pt modelId="{D27E09C2-5FFF-45FE-8887-C53DCFD6D183}" type="pres">
      <dgm:prSet presAssocID="{3AE41BF3-A1A0-4C1C-9855-AAB76AD64CD7}" presName="Name37" presStyleLbl="parChTrans1D3" presStyleIdx="4" presStyleCnt="7"/>
      <dgm:spPr/>
    </dgm:pt>
    <dgm:pt modelId="{E977D7B0-B087-44BB-B662-E10627BD5E88}" type="pres">
      <dgm:prSet presAssocID="{C0FBC7C7-5E84-4542-A0F6-491D83A8F8A1}" presName="hierRoot2" presStyleCnt="0">
        <dgm:presLayoutVars>
          <dgm:hierBranch val="init"/>
        </dgm:presLayoutVars>
      </dgm:prSet>
      <dgm:spPr/>
    </dgm:pt>
    <dgm:pt modelId="{5FCA9B05-011B-440F-B69D-74BE60FFB231}" type="pres">
      <dgm:prSet presAssocID="{C0FBC7C7-5E84-4542-A0F6-491D83A8F8A1}" presName="rootComposite" presStyleCnt="0"/>
      <dgm:spPr/>
    </dgm:pt>
    <dgm:pt modelId="{A6DAC5BE-4DC8-4E83-A0AA-EDDFE2F2D8EF}" type="pres">
      <dgm:prSet presAssocID="{C0FBC7C7-5E84-4542-A0F6-491D83A8F8A1}" presName="rootText" presStyleLbl="node3" presStyleIdx="4" presStyleCnt="7">
        <dgm:presLayoutVars>
          <dgm:chPref val="3"/>
        </dgm:presLayoutVars>
      </dgm:prSet>
      <dgm:spPr/>
    </dgm:pt>
    <dgm:pt modelId="{37B2B100-5ADC-4146-853C-D96C4E703F5B}" type="pres">
      <dgm:prSet presAssocID="{C0FBC7C7-5E84-4542-A0F6-491D83A8F8A1}" presName="rootConnector" presStyleLbl="node3" presStyleIdx="4" presStyleCnt="7"/>
      <dgm:spPr/>
    </dgm:pt>
    <dgm:pt modelId="{E56E7918-C173-4246-AC9E-49A762FA2176}" type="pres">
      <dgm:prSet presAssocID="{C0FBC7C7-5E84-4542-A0F6-491D83A8F8A1}" presName="hierChild4" presStyleCnt="0"/>
      <dgm:spPr/>
    </dgm:pt>
    <dgm:pt modelId="{CFCC6A55-3C6E-4E8F-ABCA-CA36A6AF6CA7}" type="pres">
      <dgm:prSet presAssocID="{C0FBC7C7-5E84-4542-A0F6-491D83A8F8A1}" presName="hierChild5" presStyleCnt="0"/>
      <dgm:spPr/>
    </dgm:pt>
    <dgm:pt modelId="{A2833937-5778-402F-B883-C0EDD399242D}" type="pres">
      <dgm:prSet presAssocID="{F32222F5-8CDC-456E-870E-FE282942E4D8}" presName="Name37" presStyleLbl="parChTrans1D3" presStyleIdx="5" presStyleCnt="7"/>
      <dgm:spPr/>
    </dgm:pt>
    <dgm:pt modelId="{D26D711A-611B-44CC-8ABE-54F7035F9685}" type="pres">
      <dgm:prSet presAssocID="{7207AAB2-2A07-4CCA-A4F4-0C8E77966B5D}" presName="hierRoot2" presStyleCnt="0">
        <dgm:presLayoutVars>
          <dgm:hierBranch val="init"/>
        </dgm:presLayoutVars>
      </dgm:prSet>
      <dgm:spPr/>
    </dgm:pt>
    <dgm:pt modelId="{B4BA85EA-9125-412B-8D99-9223916E87FA}" type="pres">
      <dgm:prSet presAssocID="{7207AAB2-2A07-4CCA-A4F4-0C8E77966B5D}" presName="rootComposite" presStyleCnt="0"/>
      <dgm:spPr/>
    </dgm:pt>
    <dgm:pt modelId="{0C0C7474-E060-46F4-8531-ABA1B53FA724}" type="pres">
      <dgm:prSet presAssocID="{7207AAB2-2A07-4CCA-A4F4-0C8E77966B5D}" presName="rootText" presStyleLbl="node3" presStyleIdx="5" presStyleCnt="7">
        <dgm:presLayoutVars>
          <dgm:chPref val="3"/>
        </dgm:presLayoutVars>
      </dgm:prSet>
      <dgm:spPr/>
    </dgm:pt>
    <dgm:pt modelId="{B5DD177F-5044-48CD-9611-619E3E4C6B97}" type="pres">
      <dgm:prSet presAssocID="{7207AAB2-2A07-4CCA-A4F4-0C8E77966B5D}" presName="rootConnector" presStyleLbl="node3" presStyleIdx="5" presStyleCnt="7"/>
      <dgm:spPr/>
    </dgm:pt>
    <dgm:pt modelId="{35BAFA0D-DFE5-40BC-A5E9-D4B62FA45BA3}" type="pres">
      <dgm:prSet presAssocID="{7207AAB2-2A07-4CCA-A4F4-0C8E77966B5D}" presName="hierChild4" presStyleCnt="0"/>
      <dgm:spPr/>
    </dgm:pt>
    <dgm:pt modelId="{8864FFF0-7C8D-4182-86EE-B02B9F87CB39}" type="pres">
      <dgm:prSet presAssocID="{65AF6234-B12E-4B19-AD3F-E710FCFF8117}" presName="Name37" presStyleLbl="parChTrans1D4" presStyleIdx="1" presStyleCnt="4"/>
      <dgm:spPr/>
    </dgm:pt>
    <dgm:pt modelId="{6916BD03-443A-4D36-B6AB-EA68E23FFE27}" type="pres">
      <dgm:prSet presAssocID="{9BA304FF-3B19-4446-A9DD-C734AA277A75}" presName="hierRoot2" presStyleCnt="0">
        <dgm:presLayoutVars>
          <dgm:hierBranch val="init"/>
        </dgm:presLayoutVars>
      </dgm:prSet>
      <dgm:spPr/>
    </dgm:pt>
    <dgm:pt modelId="{FF914D7F-1FC1-46DF-9BC3-3D39533BEB26}" type="pres">
      <dgm:prSet presAssocID="{9BA304FF-3B19-4446-A9DD-C734AA277A75}" presName="rootComposite" presStyleCnt="0"/>
      <dgm:spPr/>
    </dgm:pt>
    <dgm:pt modelId="{31DABA1B-036A-4E3B-818D-DFABF7CEA57B}" type="pres">
      <dgm:prSet presAssocID="{9BA304FF-3B19-4446-A9DD-C734AA277A75}" presName="rootText" presStyleLbl="node4" presStyleIdx="1" presStyleCnt="4">
        <dgm:presLayoutVars>
          <dgm:chPref val="3"/>
        </dgm:presLayoutVars>
      </dgm:prSet>
      <dgm:spPr/>
    </dgm:pt>
    <dgm:pt modelId="{1CDF9E60-DA23-4D49-A95B-DDD16BF055B8}" type="pres">
      <dgm:prSet presAssocID="{9BA304FF-3B19-4446-A9DD-C734AA277A75}" presName="rootConnector" presStyleLbl="node4" presStyleIdx="1" presStyleCnt="4"/>
      <dgm:spPr/>
    </dgm:pt>
    <dgm:pt modelId="{F0E2D61D-6AD7-4F26-9605-59717E1A9B4A}" type="pres">
      <dgm:prSet presAssocID="{9BA304FF-3B19-4446-A9DD-C734AA277A75}" presName="hierChild4" presStyleCnt="0"/>
      <dgm:spPr/>
    </dgm:pt>
    <dgm:pt modelId="{D554EAF3-29AE-4D53-9442-2AD11E874830}" type="pres">
      <dgm:prSet presAssocID="{9BA304FF-3B19-4446-A9DD-C734AA277A75}" presName="hierChild5" presStyleCnt="0"/>
      <dgm:spPr/>
    </dgm:pt>
    <dgm:pt modelId="{3C79A690-D29F-40B3-A9D6-A308E0B53141}" type="pres">
      <dgm:prSet presAssocID="{25583169-6F09-4ED4-AC39-39F0EA493118}" presName="Name37" presStyleLbl="parChTrans1D4" presStyleIdx="2" presStyleCnt="4"/>
      <dgm:spPr/>
    </dgm:pt>
    <dgm:pt modelId="{D311ED38-AC85-49E2-86CD-F0817DA10AAD}" type="pres">
      <dgm:prSet presAssocID="{083FF64E-85AB-4693-B676-4EF4A3972600}" presName="hierRoot2" presStyleCnt="0">
        <dgm:presLayoutVars>
          <dgm:hierBranch val="init"/>
        </dgm:presLayoutVars>
      </dgm:prSet>
      <dgm:spPr/>
    </dgm:pt>
    <dgm:pt modelId="{C48F968E-F709-4CCD-A029-6E0FDC598B45}" type="pres">
      <dgm:prSet presAssocID="{083FF64E-85AB-4693-B676-4EF4A3972600}" presName="rootComposite" presStyleCnt="0"/>
      <dgm:spPr/>
    </dgm:pt>
    <dgm:pt modelId="{DCC1D82D-98D3-4B95-86C8-ED31B219EB55}" type="pres">
      <dgm:prSet presAssocID="{083FF64E-85AB-4693-B676-4EF4A3972600}" presName="rootText" presStyleLbl="node4" presStyleIdx="2" presStyleCnt="4">
        <dgm:presLayoutVars>
          <dgm:chPref val="3"/>
        </dgm:presLayoutVars>
      </dgm:prSet>
      <dgm:spPr/>
    </dgm:pt>
    <dgm:pt modelId="{F5EF7086-2706-4C27-A520-738807C71B20}" type="pres">
      <dgm:prSet presAssocID="{083FF64E-85AB-4693-B676-4EF4A3972600}" presName="rootConnector" presStyleLbl="node4" presStyleIdx="2" presStyleCnt="4"/>
      <dgm:spPr/>
    </dgm:pt>
    <dgm:pt modelId="{2108B3E6-E8C1-424D-B157-5E7A80819DC6}" type="pres">
      <dgm:prSet presAssocID="{083FF64E-85AB-4693-B676-4EF4A3972600}" presName="hierChild4" presStyleCnt="0"/>
      <dgm:spPr/>
    </dgm:pt>
    <dgm:pt modelId="{4A59050F-EE41-40A5-A231-9BACCE98DA42}" type="pres">
      <dgm:prSet presAssocID="{083FF64E-85AB-4693-B676-4EF4A3972600}" presName="hierChild5" presStyleCnt="0"/>
      <dgm:spPr/>
    </dgm:pt>
    <dgm:pt modelId="{FBDD93B2-6E6E-4C68-A4E9-DCDDE69CD678}" type="pres">
      <dgm:prSet presAssocID="{7207AAB2-2A07-4CCA-A4F4-0C8E77966B5D}" presName="hierChild5" presStyleCnt="0"/>
      <dgm:spPr/>
    </dgm:pt>
    <dgm:pt modelId="{7B32D97C-D420-4CB7-BE0A-708D5DBD99A5}" type="pres">
      <dgm:prSet presAssocID="{321FBCCA-B6F3-45FE-B7F4-E80AF014CDAE}" presName="Name37" presStyleLbl="parChTrans1D3" presStyleIdx="6" presStyleCnt="7"/>
      <dgm:spPr/>
    </dgm:pt>
    <dgm:pt modelId="{3D0D54F7-9A35-404C-A79C-B0D5F345F953}" type="pres">
      <dgm:prSet presAssocID="{D3DFB58A-24A0-49EE-9A6D-0D9052E0CFD4}" presName="hierRoot2" presStyleCnt="0">
        <dgm:presLayoutVars>
          <dgm:hierBranch val="init"/>
        </dgm:presLayoutVars>
      </dgm:prSet>
      <dgm:spPr/>
    </dgm:pt>
    <dgm:pt modelId="{D805D5BE-4FBB-49B1-BA2D-B5764D31AFFE}" type="pres">
      <dgm:prSet presAssocID="{D3DFB58A-24A0-49EE-9A6D-0D9052E0CFD4}" presName="rootComposite" presStyleCnt="0"/>
      <dgm:spPr/>
    </dgm:pt>
    <dgm:pt modelId="{1CC40D52-C112-4BCF-A1EE-3B5BF806161E}" type="pres">
      <dgm:prSet presAssocID="{D3DFB58A-24A0-49EE-9A6D-0D9052E0CFD4}" presName="rootText" presStyleLbl="node3" presStyleIdx="6" presStyleCnt="7">
        <dgm:presLayoutVars>
          <dgm:chPref val="3"/>
        </dgm:presLayoutVars>
      </dgm:prSet>
      <dgm:spPr/>
    </dgm:pt>
    <dgm:pt modelId="{A40F1830-C178-4CC0-9A19-164FA501668F}" type="pres">
      <dgm:prSet presAssocID="{D3DFB58A-24A0-49EE-9A6D-0D9052E0CFD4}" presName="rootConnector" presStyleLbl="node3" presStyleIdx="6" presStyleCnt="7"/>
      <dgm:spPr/>
    </dgm:pt>
    <dgm:pt modelId="{20A1090A-45C7-41BB-A2AB-FB15389090B9}" type="pres">
      <dgm:prSet presAssocID="{D3DFB58A-24A0-49EE-9A6D-0D9052E0CFD4}" presName="hierChild4" presStyleCnt="0"/>
      <dgm:spPr/>
    </dgm:pt>
    <dgm:pt modelId="{FBB43395-02F2-48AE-856D-5F74B5B99CC2}" type="pres">
      <dgm:prSet presAssocID="{70A561EE-4741-436D-9C08-8B63BC8C4F97}" presName="Name37" presStyleLbl="parChTrans1D4" presStyleIdx="3" presStyleCnt="4"/>
      <dgm:spPr/>
    </dgm:pt>
    <dgm:pt modelId="{E50CF568-D595-41E9-840E-4954C7A62CE5}" type="pres">
      <dgm:prSet presAssocID="{ACEDE3A0-918D-4CC8-B62F-D69D28FE8C0B}" presName="hierRoot2" presStyleCnt="0">
        <dgm:presLayoutVars>
          <dgm:hierBranch val="init"/>
        </dgm:presLayoutVars>
      </dgm:prSet>
      <dgm:spPr/>
    </dgm:pt>
    <dgm:pt modelId="{F6F6BF57-B673-4BFA-9F75-29EE8CC7AE2C}" type="pres">
      <dgm:prSet presAssocID="{ACEDE3A0-918D-4CC8-B62F-D69D28FE8C0B}" presName="rootComposite" presStyleCnt="0"/>
      <dgm:spPr/>
    </dgm:pt>
    <dgm:pt modelId="{07DE2840-23CC-403F-92B4-88397AE69F6D}" type="pres">
      <dgm:prSet presAssocID="{ACEDE3A0-918D-4CC8-B62F-D69D28FE8C0B}" presName="rootText" presStyleLbl="node4" presStyleIdx="3" presStyleCnt="4">
        <dgm:presLayoutVars>
          <dgm:chPref val="3"/>
        </dgm:presLayoutVars>
      </dgm:prSet>
      <dgm:spPr/>
    </dgm:pt>
    <dgm:pt modelId="{6EDA0186-601E-4B63-BDF1-E2C7E3E0CBCB}" type="pres">
      <dgm:prSet presAssocID="{ACEDE3A0-918D-4CC8-B62F-D69D28FE8C0B}" presName="rootConnector" presStyleLbl="node4" presStyleIdx="3" presStyleCnt="4"/>
      <dgm:spPr/>
    </dgm:pt>
    <dgm:pt modelId="{D84346C9-2854-4DEB-B017-8786B633C773}" type="pres">
      <dgm:prSet presAssocID="{ACEDE3A0-918D-4CC8-B62F-D69D28FE8C0B}" presName="hierChild4" presStyleCnt="0"/>
      <dgm:spPr/>
    </dgm:pt>
    <dgm:pt modelId="{09C7711A-813F-47A5-A951-4D8FE1031324}" type="pres">
      <dgm:prSet presAssocID="{ACEDE3A0-918D-4CC8-B62F-D69D28FE8C0B}" presName="hierChild5" presStyleCnt="0"/>
      <dgm:spPr/>
    </dgm:pt>
    <dgm:pt modelId="{020C5D46-E6C0-4848-9905-9FBD46D7E411}" type="pres">
      <dgm:prSet presAssocID="{D3DFB58A-24A0-49EE-9A6D-0D9052E0CFD4}" presName="hierChild5" presStyleCnt="0"/>
      <dgm:spPr/>
    </dgm:pt>
    <dgm:pt modelId="{35563983-0423-4521-BFD2-141BBB8E9578}" type="pres">
      <dgm:prSet presAssocID="{9C9D934A-CAFB-42EE-BF78-B2912D637D6D}" presName="hierChild5" presStyleCnt="0"/>
      <dgm:spPr/>
    </dgm:pt>
    <dgm:pt modelId="{A052E43F-D866-4FCB-B7AE-D6409CA86E98}" type="pres">
      <dgm:prSet presAssocID="{6C3D148E-0D07-47FA-9B8A-A951B0C7E73B}" presName="hierChild3" presStyleCnt="0"/>
      <dgm:spPr/>
    </dgm:pt>
  </dgm:ptLst>
  <dgm:cxnLst>
    <dgm:cxn modelId="{0169ED05-2CED-42AC-8183-6BB114DE671D}" type="presOf" srcId="{D3DFB58A-24A0-49EE-9A6D-0D9052E0CFD4}" destId="{A40F1830-C178-4CC0-9A19-164FA501668F}" srcOrd="1" destOrd="0" presId="urn:microsoft.com/office/officeart/2005/8/layout/orgChart1"/>
    <dgm:cxn modelId="{74F65106-1620-4E71-95D6-7625BBD88E2A}" type="presOf" srcId="{D3DFB58A-24A0-49EE-9A6D-0D9052E0CFD4}" destId="{1CC40D52-C112-4BCF-A1EE-3B5BF806161E}" srcOrd="0" destOrd="0" presId="urn:microsoft.com/office/officeart/2005/8/layout/orgChart1"/>
    <dgm:cxn modelId="{BA499C13-2747-4B69-BB2F-575E5402308E}" type="presOf" srcId="{70A561EE-4741-436D-9C08-8B63BC8C4F97}" destId="{FBB43395-02F2-48AE-856D-5F74B5B99CC2}" srcOrd="0" destOrd="0" presId="urn:microsoft.com/office/officeart/2005/8/layout/orgChart1"/>
    <dgm:cxn modelId="{6C2D8314-2F3E-4A63-95EB-FEA1AF374920}" type="presOf" srcId="{800E096E-CE27-49C4-B421-1DF2280186F8}" destId="{E5340460-DE11-4CA6-B12E-EC9202E0BC63}" srcOrd="0" destOrd="0" presId="urn:microsoft.com/office/officeart/2005/8/layout/orgChart1"/>
    <dgm:cxn modelId="{CB4A361A-08C9-4162-B28A-9E4C065E8042}" type="presOf" srcId="{7207AAB2-2A07-4CCA-A4F4-0C8E77966B5D}" destId="{0C0C7474-E060-46F4-8531-ABA1B53FA724}" srcOrd="0" destOrd="0" presId="urn:microsoft.com/office/officeart/2005/8/layout/orgChart1"/>
    <dgm:cxn modelId="{47787224-C24D-472B-BBBD-EDC804D4EA89}" type="presOf" srcId="{DDB641F1-0935-4A62-8186-6E765261C317}" destId="{87A8F25D-C610-4918-A5C7-64D71F091473}" srcOrd="0" destOrd="0" presId="urn:microsoft.com/office/officeart/2005/8/layout/orgChart1"/>
    <dgm:cxn modelId="{B156B925-D8B1-4D13-80EF-6216B44CCB89}" type="presOf" srcId="{9BA304FF-3B19-4446-A9DD-C734AA277A75}" destId="{1CDF9E60-DA23-4D49-A95B-DDD16BF055B8}" srcOrd="1" destOrd="0" presId="urn:microsoft.com/office/officeart/2005/8/layout/orgChart1"/>
    <dgm:cxn modelId="{F793C326-80C4-4234-9694-9E0ECC01944D}" type="presOf" srcId="{ED366A31-5228-48E8-8184-9A6C5DBF7318}" destId="{F2E61818-A53F-494E-9D3B-92F6873F146D}" srcOrd="0" destOrd="0" presId="urn:microsoft.com/office/officeart/2005/8/layout/orgChart1"/>
    <dgm:cxn modelId="{0E32132D-A7CE-440B-8889-B78FB2FDDE50}" type="presOf" srcId="{4CE0486D-30A7-415C-95A2-66FD34A58CA3}" destId="{CECB83EE-A54C-4EEA-A2A7-2C80ABC7441E}" srcOrd="0" destOrd="0" presId="urn:microsoft.com/office/officeart/2005/8/layout/orgChart1"/>
    <dgm:cxn modelId="{1AD5C42D-E24E-476F-ACD2-73C38761A0C5}" type="presOf" srcId="{4CE0486D-30A7-415C-95A2-66FD34A58CA3}" destId="{CEFCA0C2-8D30-4655-B597-A550DED29184}" srcOrd="1" destOrd="0" presId="urn:microsoft.com/office/officeart/2005/8/layout/orgChart1"/>
    <dgm:cxn modelId="{66525538-A2A9-4A58-A915-ACD4AF726530}" srcId="{9C9D934A-CAFB-42EE-BF78-B2912D637D6D}" destId="{7207AAB2-2A07-4CCA-A4F4-0C8E77966B5D}" srcOrd="1" destOrd="0" parTransId="{F32222F5-8CDC-456E-870E-FE282942E4D8}" sibTransId="{DC48DDA8-0A32-4513-A32E-1E65D776B6AD}"/>
    <dgm:cxn modelId="{A02BF939-C337-4469-8131-B3014118EDE7}" type="presOf" srcId="{25583169-6F09-4ED4-AC39-39F0EA493118}" destId="{3C79A690-D29F-40B3-A9D6-A308E0B53141}" srcOrd="0" destOrd="0" presId="urn:microsoft.com/office/officeart/2005/8/layout/orgChart1"/>
    <dgm:cxn modelId="{A7568F3D-F5DC-4B49-B78F-2914DCBBF5E9}" srcId="{D3DFB58A-24A0-49EE-9A6D-0D9052E0CFD4}" destId="{ACEDE3A0-918D-4CC8-B62F-D69D28FE8C0B}" srcOrd="0" destOrd="0" parTransId="{70A561EE-4741-436D-9C08-8B63BC8C4F97}" sibTransId="{9E66E60A-6365-4316-A7B0-DDE6D4D3CB4B}"/>
    <dgm:cxn modelId="{2CF8B93E-18DB-4A25-B256-0E0249B4E3E7}" type="presOf" srcId="{7BFC4982-9AF3-4ADC-8C3C-F07F9FFA914C}" destId="{E88F985A-1B0B-426F-8A72-A367CDF2023D}" srcOrd="0" destOrd="0" presId="urn:microsoft.com/office/officeart/2005/8/layout/orgChart1"/>
    <dgm:cxn modelId="{BE87543F-84EB-4645-9B08-882557681370}" srcId="{7BFC4982-9AF3-4ADC-8C3C-F07F9FFA914C}" destId="{4CE0486D-30A7-415C-95A2-66FD34A58CA3}" srcOrd="1" destOrd="0" parTransId="{BDAF6CE6-5709-4D25-A1DF-041B6DF30779}" sibTransId="{734DCD0B-AD34-4A3C-9683-04701BDFA0E9}"/>
    <dgm:cxn modelId="{878F4660-F192-4212-8438-54DC6523A2BB}" type="presOf" srcId="{C0FBC7C7-5E84-4542-A0F6-491D83A8F8A1}" destId="{37B2B100-5ADC-4146-853C-D96C4E703F5B}" srcOrd="1" destOrd="0" presId="urn:microsoft.com/office/officeart/2005/8/layout/orgChart1"/>
    <dgm:cxn modelId="{07555061-CF9F-4018-AF66-6DD3A618C376}" srcId="{7BFC4982-9AF3-4ADC-8C3C-F07F9FFA914C}" destId="{769E5FCB-2094-46A6-852F-04C4B372FB34}" srcOrd="3" destOrd="0" parTransId="{825855C4-3DE0-45C9-89D1-26F952DC8069}" sibTransId="{EDBA5C17-A9DA-4576-B79E-8A23A4AEB3C9}"/>
    <dgm:cxn modelId="{33125141-B06C-4ED1-82AE-0FF93A460BE9}" type="presOf" srcId="{61A6E8D0-6FD1-4D74-8020-C7F9A899EFAE}" destId="{B26AD765-24F1-4EA2-BAC5-C38FB42516F1}" srcOrd="0" destOrd="0" presId="urn:microsoft.com/office/officeart/2005/8/layout/orgChart1"/>
    <dgm:cxn modelId="{A6C4FC61-7FC5-4447-A7B7-37329CB636D1}" type="presOf" srcId="{083FF64E-85AB-4693-B676-4EF4A3972600}" destId="{DCC1D82D-98D3-4B95-86C8-ED31B219EB55}" srcOrd="0" destOrd="0" presId="urn:microsoft.com/office/officeart/2005/8/layout/orgChart1"/>
    <dgm:cxn modelId="{06A12842-6B8C-40C0-95D9-48CA91DA4175}" type="presOf" srcId="{6C3D148E-0D07-47FA-9B8A-A951B0C7E73B}" destId="{79EC8C53-AF89-4F2D-BDC5-F9F6F2A4BDF4}" srcOrd="0" destOrd="0" presId="urn:microsoft.com/office/officeart/2005/8/layout/orgChart1"/>
    <dgm:cxn modelId="{8D323362-E4FF-41A7-A581-81228BE05F39}" type="presOf" srcId="{9C9D934A-CAFB-42EE-BF78-B2912D637D6D}" destId="{43D7589C-19C3-4D26-805C-83FD3536BB76}" srcOrd="1" destOrd="0" presId="urn:microsoft.com/office/officeart/2005/8/layout/orgChart1"/>
    <dgm:cxn modelId="{C0185F44-1BB3-4EFC-8F0C-4A7A3C196AFB}" type="presOf" srcId="{42022D62-E270-4C9A-B042-ED4750CC266E}" destId="{E7BDDD5C-7C1D-46B5-8918-8F84570E5210}" srcOrd="0" destOrd="0" presId="urn:microsoft.com/office/officeart/2005/8/layout/orgChart1"/>
    <dgm:cxn modelId="{04DC4564-1FF2-4074-AA4D-2F7E529D8EEA}" type="presOf" srcId="{ACEDE3A0-918D-4CC8-B62F-D69D28FE8C0B}" destId="{6EDA0186-601E-4B63-BDF1-E2C7E3E0CBCB}" srcOrd="1" destOrd="0" presId="urn:microsoft.com/office/officeart/2005/8/layout/orgChart1"/>
    <dgm:cxn modelId="{F0D17265-B9A6-40E4-B4DD-8C27D88D47C5}" srcId="{9C9D934A-CAFB-42EE-BF78-B2912D637D6D}" destId="{C0FBC7C7-5E84-4542-A0F6-491D83A8F8A1}" srcOrd="0" destOrd="0" parTransId="{3AE41BF3-A1A0-4C1C-9855-AAB76AD64CD7}" sibTransId="{FCA1AADF-D40D-4A98-838E-4091490AF8B3}"/>
    <dgm:cxn modelId="{273CC245-3243-4A82-8017-62D505122E0D}" srcId="{04034DB3-ABF4-446D-AE8A-E3D34C1C2613}" destId="{6C3D148E-0D07-47FA-9B8A-A951B0C7E73B}" srcOrd="0" destOrd="0" parTransId="{C53C30AA-DD0A-4FA5-B050-41A62047912B}" sibTransId="{BCBE725A-AE17-441F-A39B-3C78CE4012D8}"/>
    <dgm:cxn modelId="{113CF765-0C65-4CC9-8937-35B0C0806022}" type="presOf" srcId="{9BA304FF-3B19-4446-A9DD-C734AA277A75}" destId="{31DABA1B-036A-4E3B-818D-DFABF7CEA57B}" srcOrd="0" destOrd="0" presId="urn:microsoft.com/office/officeart/2005/8/layout/orgChart1"/>
    <dgm:cxn modelId="{3ED80467-3E03-4D30-AD21-01F37EB4D192}" type="presOf" srcId="{04034DB3-ABF4-446D-AE8A-E3D34C1C2613}" destId="{45170F44-0258-4BAF-B090-40476B1AE0F9}" srcOrd="0" destOrd="0" presId="urn:microsoft.com/office/officeart/2005/8/layout/orgChart1"/>
    <dgm:cxn modelId="{8DA31847-5C95-4618-8316-CD7ABDAE7E0A}" type="presOf" srcId="{ACEDE3A0-918D-4CC8-B62F-D69D28FE8C0B}" destId="{07DE2840-23CC-403F-92B4-88397AE69F6D}" srcOrd="0" destOrd="0" presId="urn:microsoft.com/office/officeart/2005/8/layout/orgChart1"/>
    <dgm:cxn modelId="{1A4A1048-CAA9-43CF-8EA3-2BDDB7D2A860}" srcId="{9C9D934A-CAFB-42EE-BF78-B2912D637D6D}" destId="{D3DFB58A-24A0-49EE-9A6D-0D9052E0CFD4}" srcOrd="2" destOrd="0" parTransId="{321FBCCA-B6F3-45FE-B7F4-E80AF014CDAE}" sibTransId="{8463194A-3C56-48F6-ADBC-C10CB21AA532}"/>
    <dgm:cxn modelId="{A1F7974A-870E-4A04-827C-E03F719BF20C}" type="presOf" srcId="{825855C4-3DE0-45C9-89D1-26F952DC8069}" destId="{0EB99AA5-62CE-450B-9233-700B5BFA2069}" srcOrd="0" destOrd="0" presId="urn:microsoft.com/office/officeart/2005/8/layout/orgChart1"/>
    <dgm:cxn modelId="{C9897F4D-9986-4A47-B14F-85B3FC828F0E}" type="presOf" srcId="{C0FBC7C7-5E84-4542-A0F6-491D83A8F8A1}" destId="{A6DAC5BE-4DC8-4E83-A0AA-EDDFE2F2D8EF}" srcOrd="0" destOrd="0" presId="urn:microsoft.com/office/officeart/2005/8/layout/orgChart1"/>
    <dgm:cxn modelId="{4395716E-DDBE-42A7-8493-3ABED12B3CB7}" type="presOf" srcId="{800E096E-CE27-49C4-B421-1DF2280186F8}" destId="{319C4894-77AF-48C2-8831-115A2975405C}" srcOrd="1" destOrd="0" presId="urn:microsoft.com/office/officeart/2005/8/layout/orgChart1"/>
    <dgm:cxn modelId="{7265986F-273F-455B-A76A-32A307FCD360}" type="presOf" srcId="{083FF64E-85AB-4693-B676-4EF4A3972600}" destId="{F5EF7086-2706-4C27-A520-738807C71B20}" srcOrd="1" destOrd="0" presId="urn:microsoft.com/office/officeart/2005/8/layout/orgChart1"/>
    <dgm:cxn modelId="{A307FB52-38F9-417E-8A32-CA9E33ED49B1}" type="presOf" srcId="{769E5FCB-2094-46A6-852F-04C4B372FB34}" destId="{BE190A32-8391-4424-8EF6-096D5329CCE4}" srcOrd="1" destOrd="0" presId="urn:microsoft.com/office/officeart/2005/8/layout/orgChart1"/>
    <dgm:cxn modelId="{094F9B5A-870F-4FE4-8F44-DB2FDBE1023B}" type="presOf" srcId="{321FBCCA-B6F3-45FE-B7F4-E80AF014CDAE}" destId="{7B32D97C-D420-4CB7-BE0A-708D5DBD99A5}" srcOrd="0" destOrd="0" presId="urn:microsoft.com/office/officeart/2005/8/layout/orgChart1"/>
    <dgm:cxn modelId="{A8A71091-8B69-4618-8E4C-61A0F926C80C}" type="presOf" srcId="{F32222F5-8CDC-456E-870E-FE282942E4D8}" destId="{A2833937-5778-402F-B883-C0EDD399242D}" srcOrd="0" destOrd="0" presId="urn:microsoft.com/office/officeart/2005/8/layout/orgChart1"/>
    <dgm:cxn modelId="{5CD84693-A3C0-47BE-944C-3FBCEF564D22}" srcId="{6C3D148E-0D07-47FA-9B8A-A951B0C7E73B}" destId="{7BFC4982-9AF3-4ADC-8C3C-F07F9FFA914C}" srcOrd="0" destOrd="0" parTransId="{42022D62-E270-4C9A-B042-ED4750CC266E}" sibTransId="{36ACBEE1-3499-472A-9D81-080D66BE8CDA}"/>
    <dgm:cxn modelId="{8454CE95-E322-42ED-873E-B1A80F5E73F8}" srcId="{7207AAB2-2A07-4CCA-A4F4-0C8E77966B5D}" destId="{083FF64E-85AB-4693-B676-4EF4A3972600}" srcOrd="1" destOrd="0" parTransId="{25583169-6F09-4ED4-AC39-39F0EA493118}" sibTransId="{69CC13F3-2E8B-41C0-A120-C30B10447571}"/>
    <dgm:cxn modelId="{FC98F498-9220-4B38-B2CB-F57F769C4BB5}" srcId="{7BFC4982-9AF3-4ADC-8C3C-F07F9FFA914C}" destId="{DDB641F1-0935-4A62-8186-6E765261C317}" srcOrd="0" destOrd="0" parTransId="{081CF377-C248-4329-AE18-7690F0D24DD6}" sibTransId="{EFB4F568-6DF0-469B-8EBA-439B00B7945C}"/>
    <dgm:cxn modelId="{D44F889C-70A3-4A14-8F0E-083F7D3FD983}" type="presOf" srcId="{9C9D934A-CAFB-42EE-BF78-B2912D637D6D}" destId="{F5956130-C7BD-4EEC-9389-404C79794B6E}" srcOrd="0" destOrd="0" presId="urn:microsoft.com/office/officeart/2005/8/layout/orgChart1"/>
    <dgm:cxn modelId="{C8BF56A5-B816-4420-A43F-B60DA10B8408}" type="presOf" srcId="{BDAF6CE6-5709-4D25-A1DF-041B6DF30779}" destId="{5AE2DA08-998C-4487-AF16-2C8E12814F52}" srcOrd="0" destOrd="0" presId="urn:microsoft.com/office/officeart/2005/8/layout/orgChart1"/>
    <dgm:cxn modelId="{70EF0BA7-EB8E-496C-8BAF-BEDCC4FEA2EC}" type="presOf" srcId="{ED366A31-5228-48E8-8184-9A6C5DBF7318}" destId="{6E9C8D67-93CF-4ABB-93A3-0553239F212F}" srcOrd="1" destOrd="0" presId="urn:microsoft.com/office/officeart/2005/8/layout/orgChart1"/>
    <dgm:cxn modelId="{FC5155AE-5415-466C-A12C-C56BF399DDEE}" type="presOf" srcId="{081CF377-C248-4329-AE18-7690F0D24DD6}" destId="{7CCA7780-CFDF-4BAD-AEB6-55FB1FA9F477}" srcOrd="0" destOrd="0" presId="urn:microsoft.com/office/officeart/2005/8/layout/orgChart1"/>
    <dgm:cxn modelId="{E7FBB2B2-1308-4582-8BF9-1F5AFAB2E16B}" srcId="{7207AAB2-2A07-4CCA-A4F4-0C8E77966B5D}" destId="{9BA304FF-3B19-4446-A9DD-C734AA277A75}" srcOrd="0" destOrd="0" parTransId="{65AF6234-B12E-4B19-AD3F-E710FCFF8117}" sibTransId="{09CD557E-F57C-43F7-AD85-9E59B2A83480}"/>
    <dgm:cxn modelId="{AD049DB3-6C8D-4DA0-8DC0-67A49956C736}" type="presOf" srcId="{4D7AE08B-6644-49FB-841F-79E033CC5D03}" destId="{FF633565-711E-4571-B5C8-E50E9BCF4DB1}" srcOrd="0" destOrd="0" presId="urn:microsoft.com/office/officeart/2005/8/layout/orgChart1"/>
    <dgm:cxn modelId="{5F8F7BB5-8075-45B7-B98C-DF35337A6B18}" type="presOf" srcId="{769E5FCB-2094-46A6-852F-04C4B372FB34}" destId="{08478F90-2092-428F-B0AF-DF5DB68EE0A0}" srcOrd="0" destOrd="0" presId="urn:microsoft.com/office/officeart/2005/8/layout/orgChart1"/>
    <dgm:cxn modelId="{25C734B9-8070-4704-951F-A649CF3DF930}" type="presOf" srcId="{DDB641F1-0935-4A62-8186-6E765261C317}" destId="{F85B8DA7-A5F2-4F0D-A3DF-AA67CFBB1E08}" srcOrd="1" destOrd="0" presId="urn:microsoft.com/office/officeart/2005/8/layout/orgChart1"/>
    <dgm:cxn modelId="{A8FE14C5-C845-48E8-906C-A032CB651F26}" type="presOf" srcId="{7207AAB2-2A07-4CCA-A4F4-0C8E77966B5D}" destId="{B5DD177F-5044-48CD-9611-619E3E4C6B97}" srcOrd="1" destOrd="0" presId="urn:microsoft.com/office/officeart/2005/8/layout/orgChart1"/>
    <dgm:cxn modelId="{8E551CC8-65C6-460E-975E-BB27723CB72F}" srcId="{800E096E-CE27-49C4-B421-1DF2280186F8}" destId="{ED366A31-5228-48E8-8184-9A6C5DBF7318}" srcOrd="0" destOrd="0" parTransId="{4D7AE08B-6644-49FB-841F-79E033CC5D03}" sibTransId="{C471D446-0940-4C79-9ED2-6C1D8D202128}"/>
    <dgm:cxn modelId="{4F5AC7CB-1227-48BE-8920-4EE7594C7115}" type="presOf" srcId="{3AE41BF3-A1A0-4C1C-9855-AAB76AD64CD7}" destId="{D27E09C2-5FFF-45FE-8887-C53DCFD6D183}" srcOrd="0" destOrd="0" presId="urn:microsoft.com/office/officeart/2005/8/layout/orgChart1"/>
    <dgm:cxn modelId="{F22488CC-CF0E-4D5F-9CE3-F59358E127C3}" srcId="{7BFC4982-9AF3-4ADC-8C3C-F07F9FFA914C}" destId="{800E096E-CE27-49C4-B421-1DF2280186F8}" srcOrd="2" destOrd="0" parTransId="{213BE649-3B4F-4615-B79D-E766A702DAFD}" sibTransId="{CB6B2B25-4327-478F-86D2-63B14B3E9105}"/>
    <dgm:cxn modelId="{10F24AE7-1471-45A2-8C4A-5C23F14C48F4}" type="presOf" srcId="{6C3D148E-0D07-47FA-9B8A-A951B0C7E73B}" destId="{2E688AD8-15C1-4033-874C-F1FECE664E2A}" srcOrd="1" destOrd="0" presId="urn:microsoft.com/office/officeart/2005/8/layout/orgChart1"/>
    <dgm:cxn modelId="{5EEA11F2-26C6-4538-8213-9FACAA392CFC}" srcId="{6C3D148E-0D07-47FA-9B8A-A951B0C7E73B}" destId="{9C9D934A-CAFB-42EE-BF78-B2912D637D6D}" srcOrd="1" destOrd="0" parTransId="{61A6E8D0-6FD1-4D74-8020-C7F9A899EFAE}" sibTransId="{DB02AA88-7FEF-4898-9B0F-26D703D522EB}"/>
    <dgm:cxn modelId="{96F3BAF5-849C-4669-B267-EDD3329CDEB5}" type="presOf" srcId="{65AF6234-B12E-4B19-AD3F-E710FCFF8117}" destId="{8864FFF0-7C8D-4182-86EE-B02B9F87CB39}" srcOrd="0" destOrd="0" presId="urn:microsoft.com/office/officeart/2005/8/layout/orgChart1"/>
    <dgm:cxn modelId="{6B7F3CF6-A2ED-4BFB-B947-E470147707BD}" type="presOf" srcId="{213BE649-3B4F-4615-B79D-E766A702DAFD}" destId="{E4367926-59D7-496F-8951-E97B31421214}" srcOrd="0" destOrd="0" presId="urn:microsoft.com/office/officeart/2005/8/layout/orgChart1"/>
    <dgm:cxn modelId="{5A5296F8-4C23-41B7-BCC2-BF0866D9BACF}" type="presOf" srcId="{7BFC4982-9AF3-4ADC-8C3C-F07F9FFA914C}" destId="{79351AC9-28AD-45F1-A374-3D6706B5489A}" srcOrd="1" destOrd="0" presId="urn:microsoft.com/office/officeart/2005/8/layout/orgChart1"/>
    <dgm:cxn modelId="{0D2263B9-D8D9-4984-BB59-A36910F8342E}" type="presParOf" srcId="{45170F44-0258-4BAF-B090-40476B1AE0F9}" destId="{B382F0F2-8528-48A5-B685-A7BD613A5BD8}" srcOrd="0" destOrd="0" presId="urn:microsoft.com/office/officeart/2005/8/layout/orgChart1"/>
    <dgm:cxn modelId="{B9B320CC-F52E-4047-AFE3-DF6DA23C101B}" type="presParOf" srcId="{B382F0F2-8528-48A5-B685-A7BD613A5BD8}" destId="{0BD6F427-7FD0-41C1-8787-20B318C880D2}" srcOrd="0" destOrd="0" presId="urn:microsoft.com/office/officeart/2005/8/layout/orgChart1"/>
    <dgm:cxn modelId="{87903F71-2BA8-4416-92B3-5765E0AF3D96}" type="presParOf" srcId="{0BD6F427-7FD0-41C1-8787-20B318C880D2}" destId="{79EC8C53-AF89-4F2D-BDC5-F9F6F2A4BDF4}" srcOrd="0" destOrd="0" presId="urn:microsoft.com/office/officeart/2005/8/layout/orgChart1"/>
    <dgm:cxn modelId="{1D2FA9CF-4BB1-48F3-A48D-22D0531D7177}" type="presParOf" srcId="{0BD6F427-7FD0-41C1-8787-20B318C880D2}" destId="{2E688AD8-15C1-4033-874C-F1FECE664E2A}" srcOrd="1" destOrd="0" presId="urn:microsoft.com/office/officeart/2005/8/layout/orgChart1"/>
    <dgm:cxn modelId="{501C791C-4791-45E0-A165-DC9E34EC54EF}" type="presParOf" srcId="{B382F0F2-8528-48A5-B685-A7BD613A5BD8}" destId="{5C463FEF-DB1D-4F52-B1DE-166911F9C016}" srcOrd="1" destOrd="0" presId="urn:microsoft.com/office/officeart/2005/8/layout/orgChart1"/>
    <dgm:cxn modelId="{D19B27AF-72D2-4732-A726-5F094379E5EA}" type="presParOf" srcId="{5C463FEF-DB1D-4F52-B1DE-166911F9C016}" destId="{E7BDDD5C-7C1D-46B5-8918-8F84570E5210}" srcOrd="0" destOrd="0" presId="urn:microsoft.com/office/officeart/2005/8/layout/orgChart1"/>
    <dgm:cxn modelId="{51DFD86D-7319-434F-AC84-879300CE1457}" type="presParOf" srcId="{5C463FEF-DB1D-4F52-B1DE-166911F9C016}" destId="{BA1D820F-8843-40EE-BCE8-E1F5D87E365A}" srcOrd="1" destOrd="0" presId="urn:microsoft.com/office/officeart/2005/8/layout/orgChart1"/>
    <dgm:cxn modelId="{7A8B843B-BA70-42CD-B37D-AA2027BEE2B7}" type="presParOf" srcId="{BA1D820F-8843-40EE-BCE8-E1F5D87E365A}" destId="{EFB4514B-F6FA-4732-B803-E06FC6F729BD}" srcOrd="0" destOrd="0" presId="urn:microsoft.com/office/officeart/2005/8/layout/orgChart1"/>
    <dgm:cxn modelId="{0DEEA0FF-7131-4E34-A17F-A6A5F5E7E775}" type="presParOf" srcId="{EFB4514B-F6FA-4732-B803-E06FC6F729BD}" destId="{E88F985A-1B0B-426F-8A72-A367CDF2023D}" srcOrd="0" destOrd="0" presId="urn:microsoft.com/office/officeart/2005/8/layout/orgChart1"/>
    <dgm:cxn modelId="{EFF0F0E1-FEC2-4C97-AEBD-3DADE077E37B}" type="presParOf" srcId="{EFB4514B-F6FA-4732-B803-E06FC6F729BD}" destId="{79351AC9-28AD-45F1-A374-3D6706B5489A}" srcOrd="1" destOrd="0" presId="urn:microsoft.com/office/officeart/2005/8/layout/orgChart1"/>
    <dgm:cxn modelId="{CC8CB602-B937-41EC-A839-1C7C0B697932}" type="presParOf" srcId="{BA1D820F-8843-40EE-BCE8-E1F5D87E365A}" destId="{E9272740-F91E-4EB2-9545-3653A1039359}" srcOrd="1" destOrd="0" presId="urn:microsoft.com/office/officeart/2005/8/layout/orgChart1"/>
    <dgm:cxn modelId="{9F6C301C-ED49-467B-9090-7E70F642629C}" type="presParOf" srcId="{E9272740-F91E-4EB2-9545-3653A1039359}" destId="{7CCA7780-CFDF-4BAD-AEB6-55FB1FA9F477}" srcOrd="0" destOrd="0" presId="urn:microsoft.com/office/officeart/2005/8/layout/orgChart1"/>
    <dgm:cxn modelId="{02A65FFA-B106-4122-B14A-51236C0A00D7}" type="presParOf" srcId="{E9272740-F91E-4EB2-9545-3653A1039359}" destId="{891C94A9-FDBE-4CC5-8BAD-A51C150393A1}" srcOrd="1" destOrd="0" presId="urn:microsoft.com/office/officeart/2005/8/layout/orgChart1"/>
    <dgm:cxn modelId="{484CD4E5-79A7-4136-80D5-C5368805BF5D}" type="presParOf" srcId="{891C94A9-FDBE-4CC5-8BAD-A51C150393A1}" destId="{ED22A7E8-2684-4E1A-B9F1-40629278CC38}" srcOrd="0" destOrd="0" presId="urn:microsoft.com/office/officeart/2005/8/layout/orgChart1"/>
    <dgm:cxn modelId="{20B0935F-2DE0-48EC-8FED-3A26B863306E}" type="presParOf" srcId="{ED22A7E8-2684-4E1A-B9F1-40629278CC38}" destId="{87A8F25D-C610-4918-A5C7-64D71F091473}" srcOrd="0" destOrd="0" presId="urn:microsoft.com/office/officeart/2005/8/layout/orgChart1"/>
    <dgm:cxn modelId="{DC53E9A1-3146-4A61-935B-258CE9FFCA4D}" type="presParOf" srcId="{ED22A7E8-2684-4E1A-B9F1-40629278CC38}" destId="{F85B8DA7-A5F2-4F0D-A3DF-AA67CFBB1E08}" srcOrd="1" destOrd="0" presId="urn:microsoft.com/office/officeart/2005/8/layout/orgChart1"/>
    <dgm:cxn modelId="{E825CA6D-35FD-4974-8239-CA3CA46504BE}" type="presParOf" srcId="{891C94A9-FDBE-4CC5-8BAD-A51C150393A1}" destId="{5ADD4D66-F636-4507-9365-606ED5BD54D9}" srcOrd="1" destOrd="0" presId="urn:microsoft.com/office/officeart/2005/8/layout/orgChart1"/>
    <dgm:cxn modelId="{5FFA2443-5356-4255-8E52-D9ADB2049543}" type="presParOf" srcId="{891C94A9-FDBE-4CC5-8BAD-A51C150393A1}" destId="{65F78B57-3ED0-4A52-9E98-14EAF3BF8A7C}" srcOrd="2" destOrd="0" presId="urn:microsoft.com/office/officeart/2005/8/layout/orgChart1"/>
    <dgm:cxn modelId="{ABC61C67-5E44-4F70-9B43-1DBDAC075BB6}" type="presParOf" srcId="{E9272740-F91E-4EB2-9545-3653A1039359}" destId="{5AE2DA08-998C-4487-AF16-2C8E12814F52}" srcOrd="2" destOrd="0" presId="urn:microsoft.com/office/officeart/2005/8/layout/orgChart1"/>
    <dgm:cxn modelId="{7980226E-E97C-4D57-88CB-058814DC521F}" type="presParOf" srcId="{E9272740-F91E-4EB2-9545-3653A1039359}" destId="{3DF7105F-D8C7-47CA-B2D3-A7A9E2F95CC0}" srcOrd="3" destOrd="0" presId="urn:microsoft.com/office/officeart/2005/8/layout/orgChart1"/>
    <dgm:cxn modelId="{8D99D073-6C31-4B81-9902-45A3C64B702D}" type="presParOf" srcId="{3DF7105F-D8C7-47CA-B2D3-A7A9E2F95CC0}" destId="{E583A04A-1528-4AC7-8619-C7E7D2C9246E}" srcOrd="0" destOrd="0" presId="urn:microsoft.com/office/officeart/2005/8/layout/orgChart1"/>
    <dgm:cxn modelId="{81D38176-6C26-4EAD-8737-EE487621B034}" type="presParOf" srcId="{E583A04A-1528-4AC7-8619-C7E7D2C9246E}" destId="{CECB83EE-A54C-4EEA-A2A7-2C80ABC7441E}" srcOrd="0" destOrd="0" presId="urn:microsoft.com/office/officeart/2005/8/layout/orgChart1"/>
    <dgm:cxn modelId="{55F7BFEF-7D4B-48B5-969F-12AE1AD8AA5A}" type="presParOf" srcId="{E583A04A-1528-4AC7-8619-C7E7D2C9246E}" destId="{CEFCA0C2-8D30-4655-B597-A550DED29184}" srcOrd="1" destOrd="0" presId="urn:microsoft.com/office/officeart/2005/8/layout/orgChart1"/>
    <dgm:cxn modelId="{B3C14903-D9ED-4FC0-8979-B6C62E1E999D}" type="presParOf" srcId="{3DF7105F-D8C7-47CA-B2D3-A7A9E2F95CC0}" destId="{54010EA6-F82F-4974-B63A-0CF00CC037CC}" srcOrd="1" destOrd="0" presId="urn:microsoft.com/office/officeart/2005/8/layout/orgChart1"/>
    <dgm:cxn modelId="{9EC7AC57-FBC5-442C-B9CB-4968ECEE455B}" type="presParOf" srcId="{3DF7105F-D8C7-47CA-B2D3-A7A9E2F95CC0}" destId="{EBE53611-454D-4E4F-8E30-D6FA52FD6446}" srcOrd="2" destOrd="0" presId="urn:microsoft.com/office/officeart/2005/8/layout/orgChart1"/>
    <dgm:cxn modelId="{315F65EB-006F-4BF0-868C-07F36E7C6F8D}" type="presParOf" srcId="{E9272740-F91E-4EB2-9545-3653A1039359}" destId="{E4367926-59D7-496F-8951-E97B31421214}" srcOrd="4" destOrd="0" presId="urn:microsoft.com/office/officeart/2005/8/layout/orgChart1"/>
    <dgm:cxn modelId="{E4A42572-C668-4364-B019-FB8048221C2B}" type="presParOf" srcId="{E9272740-F91E-4EB2-9545-3653A1039359}" destId="{4B4858C3-BA60-4D7F-BE32-BFE295B0A2B7}" srcOrd="5" destOrd="0" presId="urn:microsoft.com/office/officeart/2005/8/layout/orgChart1"/>
    <dgm:cxn modelId="{993F2D22-9CCF-46C3-AAEB-356816C171DE}" type="presParOf" srcId="{4B4858C3-BA60-4D7F-BE32-BFE295B0A2B7}" destId="{4BA91E34-E8AE-46A1-9BD3-89FBD2460AFA}" srcOrd="0" destOrd="0" presId="urn:microsoft.com/office/officeart/2005/8/layout/orgChart1"/>
    <dgm:cxn modelId="{7149EC6C-ACFF-46B1-9A83-7C6BC8CF021A}" type="presParOf" srcId="{4BA91E34-E8AE-46A1-9BD3-89FBD2460AFA}" destId="{E5340460-DE11-4CA6-B12E-EC9202E0BC63}" srcOrd="0" destOrd="0" presId="urn:microsoft.com/office/officeart/2005/8/layout/orgChart1"/>
    <dgm:cxn modelId="{DEC67FC8-33A6-4124-BBA2-32DF389E165B}" type="presParOf" srcId="{4BA91E34-E8AE-46A1-9BD3-89FBD2460AFA}" destId="{319C4894-77AF-48C2-8831-115A2975405C}" srcOrd="1" destOrd="0" presId="urn:microsoft.com/office/officeart/2005/8/layout/orgChart1"/>
    <dgm:cxn modelId="{8989FE36-58E0-49C7-ABD0-CEB99E2C3750}" type="presParOf" srcId="{4B4858C3-BA60-4D7F-BE32-BFE295B0A2B7}" destId="{78B48960-534B-42D6-9BD9-F00517CF98AE}" srcOrd="1" destOrd="0" presId="urn:microsoft.com/office/officeart/2005/8/layout/orgChart1"/>
    <dgm:cxn modelId="{5EA83B97-C095-4746-9F02-C21592704D78}" type="presParOf" srcId="{78B48960-534B-42D6-9BD9-F00517CF98AE}" destId="{FF633565-711E-4571-B5C8-E50E9BCF4DB1}" srcOrd="0" destOrd="0" presId="urn:microsoft.com/office/officeart/2005/8/layout/orgChart1"/>
    <dgm:cxn modelId="{3AD21DED-6450-4477-8C13-95B776CFEAEC}" type="presParOf" srcId="{78B48960-534B-42D6-9BD9-F00517CF98AE}" destId="{E4BB3AC5-CB48-40B8-B9C1-707205A88D8C}" srcOrd="1" destOrd="0" presId="urn:microsoft.com/office/officeart/2005/8/layout/orgChart1"/>
    <dgm:cxn modelId="{C5E3DB77-0CFD-4357-8D4C-AC9FB71C9862}" type="presParOf" srcId="{E4BB3AC5-CB48-40B8-B9C1-707205A88D8C}" destId="{85CCD908-4E07-48BA-8B0B-5884E05B6D45}" srcOrd="0" destOrd="0" presId="urn:microsoft.com/office/officeart/2005/8/layout/orgChart1"/>
    <dgm:cxn modelId="{A61B3448-B6B1-480C-93CB-51DD5634B18A}" type="presParOf" srcId="{85CCD908-4E07-48BA-8B0B-5884E05B6D45}" destId="{F2E61818-A53F-494E-9D3B-92F6873F146D}" srcOrd="0" destOrd="0" presId="urn:microsoft.com/office/officeart/2005/8/layout/orgChart1"/>
    <dgm:cxn modelId="{49FBE925-5384-424D-833E-A1B43B15DAB2}" type="presParOf" srcId="{85CCD908-4E07-48BA-8B0B-5884E05B6D45}" destId="{6E9C8D67-93CF-4ABB-93A3-0553239F212F}" srcOrd="1" destOrd="0" presId="urn:microsoft.com/office/officeart/2005/8/layout/orgChart1"/>
    <dgm:cxn modelId="{90244DA3-AC6D-4560-9B98-3B4933AB4B5F}" type="presParOf" srcId="{E4BB3AC5-CB48-40B8-B9C1-707205A88D8C}" destId="{F5B8AC7D-0E3F-4C5B-8C1D-B5F3E0DA70F3}" srcOrd="1" destOrd="0" presId="urn:microsoft.com/office/officeart/2005/8/layout/orgChart1"/>
    <dgm:cxn modelId="{D8D5209E-E093-4DD8-ABFB-EB846D250CCF}" type="presParOf" srcId="{E4BB3AC5-CB48-40B8-B9C1-707205A88D8C}" destId="{1032D16D-E96B-4B72-8BFD-E294D103F1E6}" srcOrd="2" destOrd="0" presId="urn:microsoft.com/office/officeart/2005/8/layout/orgChart1"/>
    <dgm:cxn modelId="{41E8EDAE-B076-4219-8246-655E6DF98E75}" type="presParOf" srcId="{4B4858C3-BA60-4D7F-BE32-BFE295B0A2B7}" destId="{8926819E-448E-4558-AFEA-B8DA9B9C9345}" srcOrd="2" destOrd="0" presId="urn:microsoft.com/office/officeart/2005/8/layout/orgChart1"/>
    <dgm:cxn modelId="{A4ACF16F-6DE7-47A4-AA9C-63176ECD9259}" type="presParOf" srcId="{E9272740-F91E-4EB2-9545-3653A1039359}" destId="{0EB99AA5-62CE-450B-9233-700B5BFA2069}" srcOrd="6" destOrd="0" presId="urn:microsoft.com/office/officeart/2005/8/layout/orgChart1"/>
    <dgm:cxn modelId="{2FAE1A1C-8DEA-4DA7-A67F-D6AA01F89C2A}" type="presParOf" srcId="{E9272740-F91E-4EB2-9545-3653A1039359}" destId="{E533A860-8334-41C6-8D06-5F20BE84649C}" srcOrd="7" destOrd="0" presId="urn:microsoft.com/office/officeart/2005/8/layout/orgChart1"/>
    <dgm:cxn modelId="{B7196079-279D-4AD9-94A0-7FCEF8184392}" type="presParOf" srcId="{E533A860-8334-41C6-8D06-5F20BE84649C}" destId="{17E9DFC3-D175-433F-8C6D-A48BF8EAAEFE}" srcOrd="0" destOrd="0" presId="urn:microsoft.com/office/officeart/2005/8/layout/orgChart1"/>
    <dgm:cxn modelId="{0F2D0FFD-A6B1-4DB8-BB17-DA8770BCA315}" type="presParOf" srcId="{17E9DFC3-D175-433F-8C6D-A48BF8EAAEFE}" destId="{08478F90-2092-428F-B0AF-DF5DB68EE0A0}" srcOrd="0" destOrd="0" presId="urn:microsoft.com/office/officeart/2005/8/layout/orgChart1"/>
    <dgm:cxn modelId="{4B63F7F0-446B-49B2-8917-25CB74661A9A}" type="presParOf" srcId="{17E9DFC3-D175-433F-8C6D-A48BF8EAAEFE}" destId="{BE190A32-8391-4424-8EF6-096D5329CCE4}" srcOrd="1" destOrd="0" presId="urn:microsoft.com/office/officeart/2005/8/layout/orgChart1"/>
    <dgm:cxn modelId="{3E28289C-A3D4-43CB-BC75-04799786450C}" type="presParOf" srcId="{E533A860-8334-41C6-8D06-5F20BE84649C}" destId="{74DCCBC0-7F64-4C80-A546-E18E7F43D812}" srcOrd="1" destOrd="0" presId="urn:microsoft.com/office/officeart/2005/8/layout/orgChart1"/>
    <dgm:cxn modelId="{2C23877F-04B9-4209-95A7-2E9EB6EBC2F5}" type="presParOf" srcId="{E533A860-8334-41C6-8D06-5F20BE84649C}" destId="{AE17081C-0F4A-4934-A2DC-B138DDAC0C83}" srcOrd="2" destOrd="0" presId="urn:microsoft.com/office/officeart/2005/8/layout/orgChart1"/>
    <dgm:cxn modelId="{A6027E18-19E1-45A1-84E8-AA6CA545DF31}" type="presParOf" srcId="{BA1D820F-8843-40EE-BCE8-E1F5D87E365A}" destId="{0FC3BF47-F0F2-458A-BDF2-CF4D11DC450D}" srcOrd="2" destOrd="0" presId="urn:microsoft.com/office/officeart/2005/8/layout/orgChart1"/>
    <dgm:cxn modelId="{8832758B-E0B5-416F-8BCA-576C16FC0F3D}" type="presParOf" srcId="{5C463FEF-DB1D-4F52-B1DE-166911F9C016}" destId="{B26AD765-24F1-4EA2-BAC5-C38FB42516F1}" srcOrd="2" destOrd="0" presId="urn:microsoft.com/office/officeart/2005/8/layout/orgChart1"/>
    <dgm:cxn modelId="{7689ECAE-B26A-4C26-B8DE-B03403CA4FCE}" type="presParOf" srcId="{5C463FEF-DB1D-4F52-B1DE-166911F9C016}" destId="{A4A0375A-0BBE-4576-A472-A154618C79B2}" srcOrd="3" destOrd="0" presId="urn:microsoft.com/office/officeart/2005/8/layout/orgChart1"/>
    <dgm:cxn modelId="{52860EE7-F047-48D6-88C4-846B28B39C2D}" type="presParOf" srcId="{A4A0375A-0BBE-4576-A472-A154618C79B2}" destId="{D62A5D61-007A-46FB-B6F3-F05DE21F9854}" srcOrd="0" destOrd="0" presId="urn:microsoft.com/office/officeart/2005/8/layout/orgChart1"/>
    <dgm:cxn modelId="{85096554-355C-4184-907D-A2545C173056}" type="presParOf" srcId="{D62A5D61-007A-46FB-B6F3-F05DE21F9854}" destId="{F5956130-C7BD-4EEC-9389-404C79794B6E}" srcOrd="0" destOrd="0" presId="urn:microsoft.com/office/officeart/2005/8/layout/orgChart1"/>
    <dgm:cxn modelId="{F0ED9161-7BF0-4C52-A44F-76AED591DC7D}" type="presParOf" srcId="{D62A5D61-007A-46FB-B6F3-F05DE21F9854}" destId="{43D7589C-19C3-4D26-805C-83FD3536BB76}" srcOrd="1" destOrd="0" presId="urn:microsoft.com/office/officeart/2005/8/layout/orgChart1"/>
    <dgm:cxn modelId="{C0B27806-7947-45AC-B4F8-DB850DC86D8B}" type="presParOf" srcId="{A4A0375A-0BBE-4576-A472-A154618C79B2}" destId="{C1A93DB8-E97D-43B9-AC20-C0C17776721D}" srcOrd="1" destOrd="0" presId="urn:microsoft.com/office/officeart/2005/8/layout/orgChart1"/>
    <dgm:cxn modelId="{F9DF6C8E-5F93-475D-9CBB-2EC10FEFF977}" type="presParOf" srcId="{C1A93DB8-E97D-43B9-AC20-C0C17776721D}" destId="{D27E09C2-5FFF-45FE-8887-C53DCFD6D183}" srcOrd="0" destOrd="0" presId="urn:microsoft.com/office/officeart/2005/8/layout/orgChart1"/>
    <dgm:cxn modelId="{B19DB24A-C07F-487F-9340-7B0BAC581930}" type="presParOf" srcId="{C1A93DB8-E97D-43B9-AC20-C0C17776721D}" destId="{E977D7B0-B087-44BB-B662-E10627BD5E88}" srcOrd="1" destOrd="0" presId="urn:microsoft.com/office/officeart/2005/8/layout/orgChart1"/>
    <dgm:cxn modelId="{92896BDB-F7B0-4A20-9690-874CD7762A0B}" type="presParOf" srcId="{E977D7B0-B087-44BB-B662-E10627BD5E88}" destId="{5FCA9B05-011B-440F-B69D-74BE60FFB231}" srcOrd="0" destOrd="0" presId="urn:microsoft.com/office/officeart/2005/8/layout/orgChart1"/>
    <dgm:cxn modelId="{327EDFBE-18FC-44C2-B8D2-A9659B0AAC47}" type="presParOf" srcId="{5FCA9B05-011B-440F-B69D-74BE60FFB231}" destId="{A6DAC5BE-4DC8-4E83-A0AA-EDDFE2F2D8EF}" srcOrd="0" destOrd="0" presId="urn:microsoft.com/office/officeart/2005/8/layout/orgChart1"/>
    <dgm:cxn modelId="{E1CCE153-C634-43FE-839A-6AC307F8FAC4}" type="presParOf" srcId="{5FCA9B05-011B-440F-B69D-74BE60FFB231}" destId="{37B2B100-5ADC-4146-853C-D96C4E703F5B}" srcOrd="1" destOrd="0" presId="urn:microsoft.com/office/officeart/2005/8/layout/orgChart1"/>
    <dgm:cxn modelId="{ABD2AAC2-1CD6-4DEE-8C6B-AC220B67DD1F}" type="presParOf" srcId="{E977D7B0-B087-44BB-B662-E10627BD5E88}" destId="{E56E7918-C173-4246-AC9E-49A762FA2176}" srcOrd="1" destOrd="0" presId="urn:microsoft.com/office/officeart/2005/8/layout/orgChart1"/>
    <dgm:cxn modelId="{92C4119F-3301-42BD-B323-6EA3B0607F3C}" type="presParOf" srcId="{E977D7B0-B087-44BB-B662-E10627BD5E88}" destId="{CFCC6A55-3C6E-4E8F-ABCA-CA36A6AF6CA7}" srcOrd="2" destOrd="0" presId="urn:microsoft.com/office/officeart/2005/8/layout/orgChart1"/>
    <dgm:cxn modelId="{F6EA078A-8EB5-4A98-A60D-06E3A6DB62BA}" type="presParOf" srcId="{C1A93DB8-E97D-43B9-AC20-C0C17776721D}" destId="{A2833937-5778-402F-B883-C0EDD399242D}" srcOrd="2" destOrd="0" presId="urn:microsoft.com/office/officeart/2005/8/layout/orgChart1"/>
    <dgm:cxn modelId="{8289B7AA-B5F7-4B2D-BA1C-AD00FFFF4D0C}" type="presParOf" srcId="{C1A93DB8-E97D-43B9-AC20-C0C17776721D}" destId="{D26D711A-611B-44CC-8ABE-54F7035F9685}" srcOrd="3" destOrd="0" presId="urn:microsoft.com/office/officeart/2005/8/layout/orgChart1"/>
    <dgm:cxn modelId="{97CFE678-B6F4-4C40-878F-A345DF31B02D}" type="presParOf" srcId="{D26D711A-611B-44CC-8ABE-54F7035F9685}" destId="{B4BA85EA-9125-412B-8D99-9223916E87FA}" srcOrd="0" destOrd="0" presId="urn:microsoft.com/office/officeart/2005/8/layout/orgChart1"/>
    <dgm:cxn modelId="{4C94E7F7-5A17-408D-86A6-EF4516666630}" type="presParOf" srcId="{B4BA85EA-9125-412B-8D99-9223916E87FA}" destId="{0C0C7474-E060-46F4-8531-ABA1B53FA724}" srcOrd="0" destOrd="0" presId="urn:microsoft.com/office/officeart/2005/8/layout/orgChart1"/>
    <dgm:cxn modelId="{3D0315AC-2268-4937-BD96-6D27216F3FA0}" type="presParOf" srcId="{B4BA85EA-9125-412B-8D99-9223916E87FA}" destId="{B5DD177F-5044-48CD-9611-619E3E4C6B97}" srcOrd="1" destOrd="0" presId="urn:microsoft.com/office/officeart/2005/8/layout/orgChart1"/>
    <dgm:cxn modelId="{EECC7619-BC5E-4107-B127-D90E3167C69E}" type="presParOf" srcId="{D26D711A-611B-44CC-8ABE-54F7035F9685}" destId="{35BAFA0D-DFE5-40BC-A5E9-D4B62FA45BA3}" srcOrd="1" destOrd="0" presId="urn:microsoft.com/office/officeart/2005/8/layout/orgChart1"/>
    <dgm:cxn modelId="{C61EE464-FA29-4332-9C32-D870F7F07B3B}" type="presParOf" srcId="{35BAFA0D-DFE5-40BC-A5E9-D4B62FA45BA3}" destId="{8864FFF0-7C8D-4182-86EE-B02B9F87CB39}" srcOrd="0" destOrd="0" presId="urn:microsoft.com/office/officeart/2005/8/layout/orgChart1"/>
    <dgm:cxn modelId="{BFBB289A-F97A-45BF-A289-241DC7F98EA9}" type="presParOf" srcId="{35BAFA0D-DFE5-40BC-A5E9-D4B62FA45BA3}" destId="{6916BD03-443A-4D36-B6AB-EA68E23FFE27}" srcOrd="1" destOrd="0" presId="urn:microsoft.com/office/officeart/2005/8/layout/orgChart1"/>
    <dgm:cxn modelId="{D99DB156-628F-44E9-80CA-A8B47CCCAEC7}" type="presParOf" srcId="{6916BD03-443A-4D36-B6AB-EA68E23FFE27}" destId="{FF914D7F-1FC1-46DF-9BC3-3D39533BEB26}" srcOrd="0" destOrd="0" presId="urn:microsoft.com/office/officeart/2005/8/layout/orgChart1"/>
    <dgm:cxn modelId="{6FFE5153-DC6B-41C0-A9C9-96928B44F49A}" type="presParOf" srcId="{FF914D7F-1FC1-46DF-9BC3-3D39533BEB26}" destId="{31DABA1B-036A-4E3B-818D-DFABF7CEA57B}" srcOrd="0" destOrd="0" presId="urn:microsoft.com/office/officeart/2005/8/layout/orgChart1"/>
    <dgm:cxn modelId="{BBD955F6-571C-46D4-9545-5D2C1C8B08A9}" type="presParOf" srcId="{FF914D7F-1FC1-46DF-9BC3-3D39533BEB26}" destId="{1CDF9E60-DA23-4D49-A95B-DDD16BF055B8}" srcOrd="1" destOrd="0" presId="urn:microsoft.com/office/officeart/2005/8/layout/orgChart1"/>
    <dgm:cxn modelId="{00B7328A-46A3-4CA1-9223-8E053045324E}" type="presParOf" srcId="{6916BD03-443A-4D36-B6AB-EA68E23FFE27}" destId="{F0E2D61D-6AD7-4F26-9605-59717E1A9B4A}" srcOrd="1" destOrd="0" presId="urn:microsoft.com/office/officeart/2005/8/layout/orgChart1"/>
    <dgm:cxn modelId="{C86877C4-D848-4E33-A50F-2512D5056F29}" type="presParOf" srcId="{6916BD03-443A-4D36-B6AB-EA68E23FFE27}" destId="{D554EAF3-29AE-4D53-9442-2AD11E874830}" srcOrd="2" destOrd="0" presId="urn:microsoft.com/office/officeart/2005/8/layout/orgChart1"/>
    <dgm:cxn modelId="{92F0AFB4-7002-41AE-875F-FCDABBB91DF5}" type="presParOf" srcId="{35BAFA0D-DFE5-40BC-A5E9-D4B62FA45BA3}" destId="{3C79A690-D29F-40B3-A9D6-A308E0B53141}" srcOrd="2" destOrd="0" presId="urn:microsoft.com/office/officeart/2005/8/layout/orgChart1"/>
    <dgm:cxn modelId="{7F328D0D-D3A3-4E4D-8DF9-52FC7472569C}" type="presParOf" srcId="{35BAFA0D-DFE5-40BC-A5E9-D4B62FA45BA3}" destId="{D311ED38-AC85-49E2-86CD-F0817DA10AAD}" srcOrd="3" destOrd="0" presId="urn:microsoft.com/office/officeart/2005/8/layout/orgChart1"/>
    <dgm:cxn modelId="{01F68288-5D18-4DF6-AE94-071F1E1174B0}" type="presParOf" srcId="{D311ED38-AC85-49E2-86CD-F0817DA10AAD}" destId="{C48F968E-F709-4CCD-A029-6E0FDC598B45}" srcOrd="0" destOrd="0" presId="urn:microsoft.com/office/officeart/2005/8/layout/orgChart1"/>
    <dgm:cxn modelId="{D1ACFE1F-2549-47D7-ABDC-7435A1C9AB8E}" type="presParOf" srcId="{C48F968E-F709-4CCD-A029-6E0FDC598B45}" destId="{DCC1D82D-98D3-4B95-86C8-ED31B219EB55}" srcOrd="0" destOrd="0" presId="urn:microsoft.com/office/officeart/2005/8/layout/orgChart1"/>
    <dgm:cxn modelId="{1A38680E-775B-45E3-AFA2-FC0CE595D7E4}" type="presParOf" srcId="{C48F968E-F709-4CCD-A029-6E0FDC598B45}" destId="{F5EF7086-2706-4C27-A520-738807C71B20}" srcOrd="1" destOrd="0" presId="urn:microsoft.com/office/officeart/2005/8/layout/orgChart1"/>
    <dgm:cxn modelId="{1972122A-16B7-406C-912B-E3ED941F6D24}" type="presParOf" srcId="{D311ED38-AC85-49E2-86CD-F0817DA10AAD}" destId="{2108B3E6-E8C1-424D-B157-5E7A80819DC6}" srcOrd="1" destOrd="0" presId="urn:microsoft.com/office/officeart/2005/8/layout/orgChart1"/>
    <dgm:cxn modelId="{85A04E7E-D41A-4E38-BD6C-0529165C8BCB}" type="presParOf" srcId="{D311ED38-AC85-49E2-86CD-F0817DA10AAD}" destId="{4A59050F-EE41-40A5-A231-9BACCE98DA42}" srcOrd="2" destOrd="0" presId="urn:microsoft.com/office/officeart/2005/8/layout/orgChart1"/>
    <dgm:cxn modelId="{33272F7C-43C9-4F2E-BAD1-1D12D078B81B}" type="presParOf" srcId="{D26D711A-611B-44CC-8ABE-54F7035F9685}" destId="{FBDD93B2-6E6E-4C68-A4E9-DCDDE69CD678}" srcOrd="2" destOrd="0" presId="urn:microsoft.com/office/officeart/2005/8/layout/orgChart1"/>
    <dgm:cxn modelId="{5F1AB48A-D163-4704-8E5B-E6358BBDAB21}" type="presParOf" srcId="{C1A93DB8-E97D-43B9-AC20-C0C17776721D}" destId="{7B32D97C-D420-4CB7-BE0A-708D5DBD99A5}" srcOrd="4" destOrd="0" presId="urn:microsoft.com/office/officeart/2005/8/layout/orgChart1"/>
    <dgm:cxn modelId="{350286D2-70F4-4505-98B2-68669741BB74}" type="presParOf" srcId="{C1A93DB8-E97D-43B9-AC20-C0C17776721D}" destId="{3D0D54F7-9A35-404C-A79C-B0D5F345F953}" srcOrd="5" destOrd="0" presId="urn:microsoft.com/office/officeart/2005/8/layout/orgChart1"/>
    <dgm:cxn modelId="{D3887973-BF46-435E-9219-93A152D0E0B9}" type="presParOf" srcId="{3D0D54F7-9A35-404C-A79C-B0D5F345F953}" destId="{D805D5BE-4FBB-49B1-BA2D-B5764D31AFFE}" srcOrd="0" destOrd="0" presId="urn:microsoft.com/office/officeart/2005/8/layout/orgChart1"/>
    <dgm:cxn modelId="{3B1C4FA7-07C0-4474-B7CF-E62363CBDF6A}" type="presParOf" srcId="{D805D5BE-4FBB-49B1-BA2D-B5764D31AFFE}" destId="{1CC40D52-C112-4BCF-A1EE-3B5BF806161E}" srcOrd="0" destOrd="0" presId="urn:microsoft.com/office/officeart/2005/8/layout/orgChart1"/>
    <dgm:cxn modelId="{ECED561E-1139-4A2D-A415-AB1F6C2CFAC1}" type="presParOf" srcId="{D805D5BE-4FBB-49B1-BA2D-B5764D31AFFE}" destId="{A40F1830-C178-4CC0-9A19-164FA501668F}" srcOrd="1" destOrd="0" presId="urn:microsoft.com/office/officeart/2005/8/layout/orgChart1"/>
    <dgm:cxn modelId="{05EF27F2-1B85-4B11-9BD8-C4AE1FEDA943}" type="presParOf" srcId="{3D0D54F7-9A35-404C-A79C-B0D5F345F953}" destId="{20A1090A-45C7-41BB-A2AB-FB15389090B9}" srcOrd="1" destOrd="0" presId="urn:microsoft.com/office/officeart/2005/8/layout/orgChart1"/>
    <dgm:cxn modelId="{AA939CC6-1F93-4E27-812B-FC7711BA0898}" type="presParOf" srcId="{20A1090A-45C7-41BB-A2AB-FB15389090B9}" destId="{FBB43395-02F2-48AE-856D-5F74B5B99CC2}" srcOrd="0" destOrd="0" presId="urn:microsoft.com/office/officeart/2005/8/layout/orgChart1"/>
    <dgm:cxn modelId="{4CCA96CB-F3C7-4FE6-B4C4-FC5784AB3531}" type="presParOf" srcId="{20A1090A-45C7-41BB-A2AB-FB15389090B9}" destId="{E50CF568-D595-41E9-840E-4954C7A62CE5}" srcOrd="1" destOrd="0" presId="urn:microsoft.com/office/officeart/2005/8/layout/orgChart1"/>
    <dgm:cxn modelId="{916B1B5B-6B77-4A48-8255-C56304D3C4B6}" type="presParOf" srcId="{E50CF568-D595-41E9-840E-4954C7A62CE5}" destId="{F6F6BF57-B673-4BFA-9F75-29EE8CC7AE2C}" srcOrd="0" destOrd="0" presId="urn:microsoft.com/office/officeart/2005/8/layout/orgChart1"/>
    <dgm:cxn modelId="{A0BB8C5B-6292-4E54-8F37-29B19EC78CA8}" type="presParOf" srcId="{F6F6BF57-B673-4BFA-9F75-29EE8CC7AE2C}" destId="{07DE2840-23CC-403F-92B4-88397AE69F6D}" srcOrd="0" destOrd="0" presId="urn:microsoft.com/office/officeart/2005/8/layout/orgChart1"/>
    <dgm:cxn modelId="{EEFEB65A-6B9E-44EF-994E-6274ADB0D1D2}" type="presParOf" srcId="{F6F6BF57-B673-4BFA-9F75-29EE8CC7AE2C}" destId="{6EDA0186-601E-4B63-BDF1-E2C7E3E0CBCB}" srcOrd="1" destOrd="0" presId="urn:microsoft.com/office/officeart/2005/8/layout/orgChart1"/>
    <dgm:cxn modelId="{8E8F44CB-927F-4743-985C-38CC83F9773F}" type="presParOf" srcId="{E50CF568-D595-41E9-840E-4954C7A62CE5}" destId="{D84346C9-2854-4DEB-B017-8786B633C773}" srcOrd="1" destOrd="0" presId="urn:microsoft.com/office/officeart/2005/8/layout/orgChart1"/>
    <dgm:cxn modelId="{A5894AB4-D78A-49B3-887F-2BDBFEA89AD3}" type="presParOf" srcId="{E50CF568-D595-41E9-840E-4954C7A62CE5}" destId="{09C7711A-813F-47A5-A951-4D8FE1031324}" srcOrd="2" destOrd="0" presId="urn:microsoft.com/office/officeart/2005/8/layout/orgChart1"/>
    <dgm:cxn modelId="{3EFFF37C-CBA7-4C9F-9071-32914EBFE335}" type="presParOf" srcId="{3D0D54F7-9A35-404C-A79C-B0D5F345F953}" destId="{020C5D46-E6C0-4848-9905-9FBD46D7E411}" srcOrd="2" destOrd="0" presId="urn:microsoft.com/office/officeart/2005/8/layout/orgChart1"/>
    <dgm:cxn modelId="{1BB52851-1C18-470F-A747-058E409ADFD5}" type="presParOf" srcId="{A4A0375A-0BBE-4576-A472-A154618C79B2}" destId="{35563983-0423-4521-BFD2-141BBB8E9578}" srcOrd="2" destOrd="0" presId="urn:microsoft.com/office/officeart/2005/8/layout/orgChart1"/>
    <dgm:cxn modelId="{0988F6AB-5C1B-45F8-A543-DE568ECD253C}" type="presParOf" srcId="{B382F0F2-8528-48A5-B685-A7BD613A5BD8}" destId="{A052E43F-D866-4FCB-B7AE-D6409CA86E9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33F1F32-5B3E-4D74-9E19-00183FB484B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0B3CF8F-44E2-4868-B599-377ED7B7A667}">
      <dgm:prSet phldrT="[Text]"/>
      <dgm:spPr/>
      <dgm:t>
        <a:bodyPr/>
        <a:lstStyle/>
        <a:p>
          <a:r>
            <a:rPr lang="en-GB" dirty="0"/>
            <a:t>South Notts</a:t>
          </a:r>
          <a:br>
            <a:rPr lang="en-GB" dirty="0"/>
          </a:br>
          <a:r>
            <a:rPr lang="en-GB" dirty="0"/>
            <a:t>Locality Director </a:t>
          </a:r>
        </a:p>
      </dgm:t>
    </dgm:pt>
    <dgm:pt modelId="{4B5FAE25-7DF1-441F-B75F-74A623854867}" type="parTrans" cxnId="{B6F489D1-8AB4-49EB-A9A1-F2F72480A704}">
      <dgm:prSet/>
      <dgm:spPr/>
      <dgm:t>
        <a:bodyPr/>
        <a:lstStyle/>
        <a:p>
          <a:endParaRPr lang="en-GB"/>
        </a:p>
      </dgm:t>
    </dgm:pt>
    <dgm:pt modelId="{0095FB33-A749-4050-89B9-866AC4466102}" type="sibTrans" cxnId="{B6F489D1-8AB4-49EB-A9A1-F2F72480A704}">
      <dgm:prSet/>
      <dgm:spPr/>
      <dgm:t>
        <a:bodyPr/>
        <a:lstStyle/>
        <a:p>
          <a:endParaRPr lang="en-GB"/>
        </a:p>
      </dgm:t>
    </dgm:pt>
    <dgm:pt modelId="{6B39EE72-802F-4466-9112-E968B6EA874B}" type="asst">
      <dgm:prSet phldrT="[Text]"/>
      <dgm:spPr/>
      <dgm:t>
        <a:bodyPr/>
        <a:lstStyle/>
        <a:p>
          <a:r>
            <a:rPr lang="en-GB" dirty="0"/>
            <a:t>Head of PCN Development </a:t>
          </a:r>
        </a:p>
      </dgm:t>
    </dgm:pt>
    <dgm:pt modelId="{A5179DF3-0BBF-4CD9-B4F1-CDA8AE8D5B6C}" type="parTrans" cxnId="{FBB9A823-C796-4A91-9D9B-763206E8EE9E}">
      <dgm:prSet/>
      <dgm:spPr/>
      <dgm:t>
        <a:bodyPr/>
        <a:lstStyle/>
        <a:p>
          <a:endParaRPr lang="en-GB"/>
        </a:p>
      </dgm:t>
    </dgm:pt>
    <dgm:pt modelId="{510FC9EC-16A0-4377-9525-6C3900DE1617}" type="sibTrans" cxnId="{FBB9A823-C796-4A91-9D9B-763206E8EE9E}">
      <dgm:prSet/>
      <dgm:spPr/>
      <dgm:t>
        <a:bodyPr/>
        <a:lstStyle/>
        <a:p>
          <a:endParaRPr lang="en-GB"/>
        </a:p>
      </dgm:t>
    </dgm:pt>
    <dgm:pt modelId="{95239130-2533-4BD9-BC32-FB5026135966}" type="asst">
      <dgm:prSet phldrT="[Text]"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Head of Social Prescribing </a:t>
          </a:r>
        </a:p>
      </dgm:t>
    </dgm:pt>
    <dgm:pt modelId="{2F8BAD27-3F8F-4067-A69B-B944D7465995}" type="parTrans" cxnId="{243ADAD4-0B4E-499A-B812-0C2B9FF7BAD2}">
      <dgm:prSet/>
      <dgm:spPr/>
      <dgm:t>
        <a:bodyPr/>
        <a:lstStyle/>
        <a:p>
          <a:endParaRPr lang="en-GB"/>
        </a:p>
      </dgm:t>
    </dgm:pt>
    <dgm:pt modelId="{CFC84DEC-CB66-4657-8260-00AA4CD87F0A}" type="sibTrans" cxnId="{243ADAD4-0B4E-499A-B812-0C2B9FF7BAD2}">
      <dgm:prSet/>
      <dgm:spPr/>
      <dgm:t>
        <a:bodyPr/>
        <a:lstStyle/>
        <a:p>
          <a:endParaRPr lang="en-GB"/>
        </a:p>
      </dgm:t>
    </dgm:pt>
    <dgm:pt modelId="{2CC60C90-C199-4A4F-9066-8FE8358978DC}">
      <dgm:prSet/>
      <dgm:spPr/>
      <dgm:t>
        <a:bodyPr/>
        <a:lstStyle/>
        <a:p>
          <a:r>
            <a:rPr lang="en-GB" dirty="0"/>
            <a:t>PCN Development Co-Ordinator </a:t>
          </a:r>
        </a:p>
      </dgm:t>
    </dgm:pt>
    <dgm:pt modelId="{5635D3FF-CC60-4694-B2D5-3D06D3558AB8}" type="parTrans" cxnId="{1650BD29-9FC7-456C-B7F6-F0274721ADEB}">
      <dgm:prSet/>
      <dgm:spPr/>
      <dgm:t>
        <a:bodyPr/>
        <a:lstStyle/>
        <a:p>
          <a:endParaRPr lang="en-GB"/>
        </a:p>
      </dgm:t>
    </dgm:pt>
    <dgm:pt modelId="{DCD03440-2BBB-4431-9CD8-59C61BED6C2B}" type="sibTrans" cxnId="{1650BD29-9FC7-456C-B7F6-F0274721ADEB}">
      <dgm:prSet/>
      <dgm:spPr/>
      <dgm:t>
        <a:bodyPr/>
        <a:lstStyle/>
        <a:p>
          <a:endParaRPr lang="en-GB"/>
        </a:p>
      </dgm:t>
    </dgm:pt>
    <dgm:pt modelId="{CC2ADCD5-CD71-49A6-B7F5-B2DA18A84BF7}" type="pres">
      <dgm:prSet presAssocID="{D33F1F32-5B3E-4D74-9E19-00183FB484B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5094C99-EFC1-4ECE-96D5-CC142C0FC184}" type="pres">
      <dgm:prSet presAssocID="{70B3CF8F-44E2-4868-B599-377ED7B7A667}" presName="hierRoot1" presStyleCnt="0">
        <dgm:presLayoutVars>
          <dgm:hierBranch/>
        </dgm:presLayoutVars>
      </dgm:prSet>
      <dgm:spPr/>
    </dgm:pt>
    <dgm:pt modelId="{866CBF69-0EFE-4DE9-A023-556A861A6688}" type="pres">
      <dgm:prSet presAssocID="{70B3CF8F-44E2-4868-B599-377ED7B7A667}" presName="rootComposite1" presStyleCnt="0"/>
      <dgm:spPr/>
    </dgm:pt>
    <dgm:pt modelId="{E6AB1397-0396-499A-B117-C9E10E2BE428}" type="pres">
      <dgm:prSet presAssocID="{70B3CF8F-44E2-4868-B599-377ED7B7A667}" presName="rootText1" presStyleLbl="node0" presStyleIdx="0" presStyleCnt="1">
        <dgm:presLayoutVars>
          <dgm:chPref val="3"/>
        </dgm:presLayoutVars>
      </dgm:prSet>
      <dgm:spPr/>
    </dgm:pt>
    <dgm:pt modelId="{2618A30E-6300-4C26-B5EA-921A66DDC0B3}" type="pres">
      <dgm:prSet presAssocID="{70B3CF8F-44E2-4868-B599-377ED7B7A667}" presName="rootConnector1" presStyleLbl="node1" presStyleIdx="0" presStyleCnt="0"/>
      <dgm:spPr/>
    </dgm:pt>
    <dgm:pt modelId="{7CFD4A62-E81A-4AED-8BE3-D504319E134D}" type="pres">
      <dgm:prSet presAssocID="{70B3CF8F-44E2-4868-B599-377ED7B7A667}" presName="hierChild2" presStyleCnt="0"/>
      <dgm:spPr/>
    </dgm:pt>
    <dgm:pt modelId="{38675E59-7BEF-4DE8-BBB6-CCE7CD7931EC}" type="pres">
      <dgm:prSet presAssocID="{70B3CF8F-44E2-4868-B599-377ED7B7A667}" presName="hierChild3" presStyleCnt="0"/>
      <dgm:spPr/>
    </dgm:pt>
    <dgm:pt modelId="{4F5C7137-DEFC-4BF9-85F9-002FAEE0DEF8}" type="pres">
      <dgm:prSet presAssocID="{A5179DF3-0BBF-4CD9-B4F1-CDA8AE8D5B6C}" presName="Name111" presStyleLbl="parChTrans1D2" presStyleIdx="0" presStyleCnt="2"/>
      <dgm:spPr/>
    </dgm:pt>
    <dgm:pt modelId="{5004795B-138C-4235-9C92-6F309CF22303}" type="pres">
      <dgm:prSet presAssocID="{6B39EE72-802F-4466-9112-E968B6EA874B}" presName="hierRoot3" presStyleCnt="0">
        <dgm:presLayoutVars>
          <dgm:hierBranch val="init"/>
        </dgm:presLayoutVars>
      </dgm:prSet>
      <dgm:spPr/>
    </dgm:pt>
    <dgm:pt modelId="{F8FD54F0-307B-48AB-9C36-CEED8797A36A}" type="pres">
      <dgm:prSet presAssocID="{6B39EE72-802F-4466-9112-E968B6EA874B}" presName="rootComposite3" presStyleCnt="0"/>
      <dgm:spPr/>
    </dgm:pt>
    <dgm:pt modelId="{DB3F13A9-B631-4B26-BA35-44B7CCD07B80}" type="pres">
      <dgm:prSet presAssocID="{6B39EE72-802F-4466-9112-E968B6EA874B}" presName="rootText3" presStyleLbl="asst1" presStyleIdx="0" presStyleCnt="2">
        <dgm:presLayoutVars>
          <dgm:chPref val="3"/>
        </dgm:presLayoutVars>
      </dgm:prSet>
      <dgm:spPr/>
    </dgm:pt>
    <dgm:pt modelId="{194E4C59-C666-4859-AC38-335CCEED4B83}" type="pres">
      <dgm:prSet presAssocID="{6B39EE72-802F-4466-9112-E968B6EA874B}" presName="rootConnector3" presStyleLbl="asst1" presStyleIdx="0" presStyleCnt="2"/>
      <dgm:spPr/>
    </dgm:pt>
    <dgm:pt modelId="{7233305E-098B-4F03-9381-7C3E7B283E07}" type="pres">
      <dgm:prSet presAssocID="{6B39EE72-802F-4466-9112-E968B6EA874B}" presName="hierChild6" presStyleCnt="0"/>
      <dgm:spPr/>
    </dgm:pt>
    <dgm:pt modelId="{BDF3E822-AFBC-41CB-AC25-96DD83592DB8}" type="pres">
      <dgm:prSet presAssocID="{5635D3FF-CC60-4694-B2D5-3D06D3558AB8}" presName="Name37" presStyleLbl="parChTrans1D3" presStyleIdx="0" presStyleCnt="1"/>
      <dgm:spPr/>
    </dgm:pt>
    <dgm:pt modelId="{F6CF8798-F892-4EE0-9686-EDCEDB68702D}" type="pres">
      <dgm:prSet presAssocID="{2CC60C90-C199-4A4F-9066-8FE8358978DC}" presName="hierRoot2" presStyleCnt="0">
        <dgm:presLayoutVars>
          <dgm:hierBranch val="init"/>
        </dgm:presLayoutVars>
      </dgm:prSet>
      <dgm:spPr/>
    </dgm:pt>
    <dgm:pt modelId="{50382548-EAE1-4C34-8D73-4A9F0971EE8B}" type="pres">
      <dgm:prSet presAssocID="{2CC60C90-C199-4A4F-9066-8FE8358978DC}" presName="rootComposite" presStyleCnt="0"/>
      <dgm:spPr/>
    </dgm:pt>
    <dgm:pt modelId="{F360BD00-BA49-423A-9313-A42AEBF57463}" type="pres">
      <dgm:prSet presAssocID="{2CC60C90-C199-4A4F-9066-8FE8358978DC}" presName="rootText" presStyleLbl="node3" presStyleIdx="0" presStyleCnt="1">
        <dgm:presLayoutVars>
          <dgm:chPref val="3"/>
        </dgm:presLayoutVars>
      </dgm:prSet>
      <dgm:spPr/>
    </dgm:pt>
    <dgm:pt modelId="{34A75001-4457-4E93-94AD-E3CC57E194AD}" type="pres">
      <dgm:prSet presAssocID="{2CC60C90-C199-4A4F-9066-8FE8358978DC}" presName="rootConnector" presStyleLbl="node3" presStyleIdx="0" presStyleCnt="1"/>
      <dgm:spPr/>
    </dgm:pt>
    <dgm:pt modelId="{1BE242CE-CD20-473A-B801-38AD8786C64D}" type="pres">
      <dgm:prSet presAssocID="{2CC60C90-C199-4A4F-9066-8FE8358978DC}" presName="hierChild4" presStyleCnt="0"/>
      <dgm:spPr/>
    </dgm:pt>
    <dgm:pt modelId="{93BABC84-5C65-4D3F-BA8A-6ED507359565}" type="pres">
      <dgm:prSet presAssocID="{2CC60C90-C199-4A4F-9066-8FE8358978DC}" presName="hierChild5" presStyleCnt="0"/>
      <dgm:spPr/>
    </dgm:pt>
    <dgm:pt modelId="{9EC9DD10-7A79-4518-A387-35EA7ADF3FE1}" type="pres">
      <dgm:prSet presAssocID="{6B39EE72-802F-4466-9112-E968B6EA874B}" presName="hierChild7" presStyleCnt="0"/>
      <dgm:spPr/>
    </dgm:pt>
    <dgm:pt modelId="{DE65021E-9C63-46DA-8962-BBD99F8DD067}" type="pres">
      <dgm:prSet presAssocID="{2F8BAD27-3F8F-4067-A69B-B944D7465995}" presName="Name111" presStyleLbl="parChTrans1D2" presStyleIdx="1" presStyleCnt="2"/>
      <dgm:spPr/>
    </dgm:pt>
    <dgm:pt modelId="{DCAB47E5-1733-4EF0-B323-BCCCB24D4587}" type="pres">
      <dgm:prSet presAssocID="{95239130-2533-4BD9-BC32-FB5026135966}" presName="hierRoot3" presStyleCnt="0">
        <dgm:presLayoutVars>
          <dgm:hierBranch val="init"/>
        </dgm:presLayoutVars>
      </dgm:prSet>
      <dgm:spPr/>
    </dgm:pt>
    <dgm:pt modelId="{C180EFC5-6B9A-4018-A972-1121CE33172D}" type="pres">
      <dgm:prSet presAssocID="{95239130-2533-4BD9-BC32-FB5026135966}" presName="rootComposite3" presStyleCnt="0"/>
      <dgm:spPr/>
    </dgm:pt>
    <dgm:pt modelId="{32BE661F-164B-45B6-8795-B9652533FBC2}" type="pres">
      <dgm:prSet presAssocID="{95239130-2533-4BD9-BC32-FB5026135966}" presName="rootText3" presStyleLbl="asst1" presStyleIdx="1" presStyleCnt="2" custLinFactNeighborX="39496" custLinFactNeighborY="3084">
        <dgm:presLayoutVars>
          <dgm:chPref val="3"/>
        </dgm:presLayoutVars>
      </dgm:prSet>
      <dgm:spPr/>
    </dgm:pt>
    <dgm:pt modelId="{C65B4AA9-273C-47F4-AA23-E3C2E2A2DD18}" type="pres">
      <dgm:prSet presAssocID="{95239130-2533-4BD9-BC32-FB5026135966}" presName="rootConnector3" presStyleLbl="asst1" presStyleIdx="1" presStyleCnt="2"/>
      <dgm:spPr/>
    </dgm:pt>
    <dgm:pt modelId="{23BC0B07-DCC1-4B29-BC1D-EB4BD70AC068}" type="pres">
      <dgm:prSet presAssocID="{95239130-2533-4BD9-BC32-FB5026135966}" presName="hierChild6" presStyleCnt="0"/>
      <dgm:spPr/>
    </dgm:pt>
    <dgm:pt modelId="{9F596B9A-576A-4AEC-B543-227E48B4C88D}" type="pres">
      <dgm:prSet presAssocID="{95239130-2533-4BD9-BC32-FB5026135966}" presName="hierChild7" presStyleCnt="0"/>
      <dgm:spPr/>
    </dgm:pt>
  </dgm:ptLst>
  <dgm:cxnLst>
    <dgm:cxn modelId="{D392C10C-8B46-49EA-AD3E-50764EDD80AB}" type="presOf" srcId="{5635D3FF-CC60-4694-B2D5-3D06D3558AB8}" destId="{BDF3E822-AFBC-41CB-AC25-96DD83592DB8}" srcOrd="0" destOrd="0" presId="urn:microsoft.com/office/officeart/2005/8/layout/orgChart1"/>
    <dgm:cxn modelId="{FBB9A823-C796-4A91-9D9B-763206E8EE9E}" srcId="{70B3CF8F-44E2-4868-B599-377ED7B7A667}" destId="{6B39EE72-802F-4466-9112-E968B6EA874B}" srcOrd="0" destOrd="0" parTransId="{A5179DF3-0BBF-4CD9-B4F1-CDA8AE8D5B6C}" sibTransId="{510FC9EC-16A0-4377-9525-6C3900DE1617}"/>
    <dgm:cxn modelId="{1650BD29-9FC7-456C-B7F6-F0274721ADEB}" srcId="{6B39EE72-802F-4466-9112-E968B6EA874B}" destId="{2CC60C90-C199-4A4F-9066-8FE8358978DC}" srcOrd="0" destOrd="0" parTransId="{5635D3FF-CC60-4694-B2D5-3D06D3558AB8}" sibTransId="{DCD03440-2BBB-4431-9CD8-59C61BED6C2B}"/>
    <dgm:cxn modelId="{FA0E475E-1AA5-4AC7-AA91-EA21C337E1FA}" type="presOf" srcId="{2CC60C90-C199-4A4F-9066-8FE8358978DC}" destId="{34A75001-4457-4E93-94AD-E3CC57E194AD}" srcOrd="1" destOrd="0" presId="urn:microsoft.com/office/officeart/2005/8/layout/orgChart1"/>
    <dgm:cxn modelId="{836EAC6C-EB07-40C9-AE58-4807506DC672}" type="presOf" srcId="{A5179DF3-0BBF-4CD9-B4F1-CDA8AE8D5B6C}" destId="{4F5C7137-DEFC-4BF9-85F9-002FAEE0DEF8}" srcOrd="0" destOrd="0" presId="urn:microsoft.com/office/officeart/2005/8/layout/orgChart1"/>
    <dgm:cxn modelId="{E14B0289-AE1C-487B-A0DE-41360014CF70}" type="presOf" srcId="{70B3CF8F-44E2-4868-B599-377ED7B7A667}" destId="{2618A30E-6300-4C26-B5EA-921A66DDC0B3}" srcOrd="1" destOrd="0" presId="urn:microsoft.com/office/officeart/2005/8/layout/orgChart1"/>
    <dgm:cxn modelId="{854D6898-D20F-4820-8572-59D011EB249D}" type="presOf" srcId="{2CC60C90-C199-4A4F-9066-8FE8358978DC}" destId="{F360BD00-BA49-423A-9313-A42AEBF57463}" srcOrd="0" destOrd="0" presId="urn:microsoft.com/office/officeart/2005/8/layout/orgChart1"/>
    <dgm:cxn modelId="{28484499-DD4D-4455-94CF-07F5F3C18733}" type="presOf" srcId="{95239130-2533-4BD9-BC32-FB5026135966}" destId="{32BE661F-164B-45B6-8795-B9652533FBC2}" srcOrd="0" destOrd="0" presId="urn:microsoft.com/office/officeart/2005/8/layout/orgChart1"/>
    <dgm:cxn modelId="{C4015BAD-6168-45C5-AAC3-9E701ED4214A}" type="presOf" srcId="{6B39EE72-802F-4466-9112-E968B6EA874B}" destId="{194E4C59-C666-4859-AC38-335CCEED4B83}" srcOrd="1" destOrd="0" presId="urn:microsoft.com/office/officeart/2005/8/layout/orgChart1"/>
    <dgm:cxn modelId="{79B7B1D0-E70D-400C-BCCE-FB3A8A3875AE}" type="presOf" srcId="{70B3CF8F-44E2-4868-B599-377ED7B7A667}" destId="{E6AB1397-0396-499A-B117-C9E10E2BE428}" srcOrd="0" destOrd="0" presId="urn:microsoft.com/office/officeart/2005/8/layout/orgChart1"/>
    <dgm:cxn modelId="{B6F489D1-8AB4-49EB-A9A1-F2F72480A704}" srcId="{D33F1F32-5B3E-4D74-9E19-00183FB484B1}" destId="{70B3CF8F-44E2-4868-B599-377ED7B7A667}" srcOrd="0" destOrd="0" parTransId="{4B5FAE25-7DF1-441F-B75F-74A623854867}" sibTransId="{0095FB33-A749-4050-89B9-866AC4466102}"/>
    <dgm:cxn modelId="{243ADAD4-0B4E-499A-B812-0C2B9FF7BAD2}" srcId="{70B3CF8F-44E2-4868-B599-377ED7B7A667}" destId="{95239130-2533-4BD9-BC32-FB5026135966}" srcOrd="1" destOrd="0" parTransId="{2F8BAD27-3F8F-4067-A69B-B944D7465995}" sibTransId="{CFC84DEC-CB66-4657-8260-00AA4CD87F0A}"/>
    <dgm:cxn modelId="{4112C0D8-F0F3-4479-B73D-05CC42A7AFFE}" type="presOf" srcId="{2F8BAD27-3F8F-4067-A69B-B944D7465995}" destId="{DE65021E-9C63-46DA-8962-BBD99F8DD067}" srcOrd="0" destOrd="0" presId="urn:microsoft.com/office/officeart/2005/8/layout/orgChart1"/>
    <dgm:cxn modelId="{4FEAA1F5-A681-4C28-9CAB-84ED115DCBBB}" type="presOf" srcId="{6B39EE72-802F-4466-9112-E968B6EA874B}" destId="{DB3F13A9-B631-4B26-BA35-44B7CCD07B80}" srcOrd="0" destOrd="0" presId="urn:microsoft.com/office/officeart/2005/8/layout/orgChart1"/>
    <dgm:cxn modelId="{E2AAEFF5-7059-4DCD-AB75-2DD1F7908D49}" type="presOf" srcId="{95239130-2533-4BD9-BC32-FB5026135966}" destId="{C65B4AA9-273C-47F4-AA23-E3C2E2A2DD18}" srcOrd="1" destOrd="0" presId="urn:microsoft.com/office/officeart/2005/8/layout/orgChart1"/>
    <dgm:cxn modelId="{C8342DFE-1421-42BC-9D7A-B4ED679CD4EF}" type="presOf" srcId="{D33F1F32-5B3E-4D74-9E19-00183FB484B1}" destId="{CC2ADCD5-CD71-49A6-B7F5-B2DA18A84BF7}" srcOrd="0" destOrd="0" presId="urn:microsoft.com/office/officeart/2005/8/layout/orgChart1"/>
    <dgm:cxn modelId="{AC25201B-D69F-48B7-BCB8-84FAC0DAEC8B}" type="presParOf" srcId="{CC2ADCD5-CD71-49A6-B7F5-B2DA18A84BF7}" destId="{B5094C99-EFC1-4ECE-96D5-CC142C0FC184}" srcOrd="0" destOrd="0" presId="urn:microsoft.com/office/officeart/2005/8/layout/orgChart1"/>
    <dgm:cxn modelId="{B7E1CBCE-D022-4C03-81BF-A183D717B5C4}" type="presParOf" srcId="{B5094C99-EFC1-4ECE-96D5-CC142C0FC184}" destId="{866CBF69-0EFE-4DE9-A023-556A861A6688}" srcOrd="0" destOrd="0" presId="urn:microsoft.com/office/officeart/2005/8/layout/orgChart1"/>
    <dgm:cxn modelId="{CBF55821-C0A4-41E4-97B1-B53C64BCE574}" type="presParOf" srcId="{866CBF69-0EFE-4DE9-A023-556A861A6688}" destId="{E6AB1397-0396-499A-B117-C9E10E2BE428}" srcOrd="0" destOrd="0" presId="urn:microsoft.com/office/officeart/2005/8/layout/orgChart1"/>
    <dgm:cxn modelId="{FDAE7119-B3F1-44EE-8417-ED84CDFA5854}" type="presParOf" srcId="{866CBF69-0EFE-4DE9-A023-556A861A6688}" destId="{2618A30E-6300-4C26-B5EA-921A66DDC0B3}" srcOrd="1" destOrd="0" presId="urn:microsoft.com/office/officeart/2005/8/layout/orgChart1"/>
    <dgm:cxn modelId="{6E89BDAF-24F2-4F89-AC09-41E861EBA297}" type="presParOf" srcId="{B5094C99-EFC1-4ECE-96D5-CC142C0FC184}" destId="{7CFD4A62-E81A-4AED-8BE3-D504319E134D}" srcOrd="1" destOrd="0" presId="urn:microsoft.com/office/officeart/2005/8/layout/orgChart1"/>
    <dgm:cxn modelId="{5551FCCB-8234-4BD6-A65C-F0FBD70B3D34}" type="presParOf" srcId="{B5094C99-EFC1-4ECE-96D5-CC142C0FC184}" destId="{38675E59-7BEF-4DE8-BBB6-CCE7CD7931EC}" srcOrd="2" destOrd="0" presId="urn:microsoft.com/office/officeart/2005/8/layout/orgChart1"/>
    <dgm:cxn modelId="{53949B34-E151-433A-BE53-26AC5C5BE41A}" type="presParOf" srcId="{38675E59-7BEF-4DE8-BBB6-CCE7CD7931EC}" destId="{4F5C7137-DEFC-4BF9-85F9-002FAEE0DEF8}" srcOrd="0" destOrd="0" presId="urn:microsoft.com/office/officeart/2005/8/layout/orgChart1"/>
    <dgm:cxn modelId="{7FF1E27B-3C98-471B-8832-C70CF46DFC0F}" type="presParOf" srcId="{38675E59-7BEF-4DE8-BBB6-CCE7CD7931EC}" destId="{5004795B-138C-4235-9C92-6F309CF22303}" srcOrd="1" destOrd="0" presId="urn:microsoft.com/office/officeart/2005/8/layout/orgChart1"/>
    <dgm:cxn modelId="{28C96779-0708-456D-9EEB-27C99266BF0B}" type="presParOf" srcId="{5004795B-138C-4235-9C92-6F309CF22303}" destId="{F8FD54F0-307B-48AB-9C36-CEED8797A36A}" srcOrd="0" destOrd="0" presId="urn:microsoft.com/office/officeart/2005/8/layout/orgChart1"/>
    <dgm:cxn modelId="{E3325075-7EBD-4A87-84E6-7719BDE89C64}" type="presParOf" srcId="{F8FD54F0-307B-48AB-9C36-CEED8797A36A}" destId="{DB3F13A9-B631-4B26-BA35-44B7CCD07B80}" srcOrd="0" destOrd="0" presId="urn:microsoft.com/office/officeart/2005/8/layout/orgChart1"/>
    <dgm:cxn modelId="{263BDF49-C86D-4D57-BE72-2CD08A86FC7D}" type="presParOf" srcId="{F8FD54F0-307B-48AB-9C36-CEED8797A36A}" destId="{194E4C59-C666-4859-AC38-335CCEED4B83}" srcOrd="1" destOrd="0" presId="urn:microsoft.com/office/officeart/2005/8/layout/orgChart1"/>
    <dgm:cxn modelId="{8148E09C-B215-48DF-B6E2-4F8111D58E7A}" type="presParOf" srcId="{5004795B-138C-4235-9C92-6F309CF22303}" destId="{7233305E-098B-4F03-9381-7C3E7B283E07}" srcOrd="1" destOrd="0" presId="urn:microsoft.com/office/officeart/2005/8/layout/orgChart1"/>
    <dgm:cxn modelId="{4A63737B-7C1F-47F5-B8B7-ADC8B402B1EF}" type="presParOf" srcId="{7233305E-098B-4F03-9381-7C3E7B283E07}" destId="{BDF3E822-AFBC-41CB-AC25-96DD83592DB8}" srcOrd="0" destOrd="0" presId="urn:microsoft.com/office/officeart/2005/8/layout/orgChart1"/>
    <dgm:cxn modelId="{113B2F92-9839-4932-B205-FC571937BCC8}" type="presParOf" srcId="{7233305E-098B-4F03-9381-7C3E7B283E07}" destId="{F6CF8798-F892-4EE0-9686-EDCEDB68702D}" srcOrd="1" destOrd="0" presId="urn:microsoft.com/office/officeart/2005/8/layout/orgChart1"/>
    <dgm:cxn modelId="{463D3D6C-57A8-4449-AAE4-131FC6D6BF72}" type="presParOf" srcId="{F6CF8798-F892-4EE0-9686-EDCEDB68702D}" destId="{50382548-EAE1-4C34-8D73-4A9F0971EE8B}" srcOrd="0" destOrd="0" presId="urn:microsoft.com/office/officeart/2005/8/layout/orgChart1"/>
    <dgm:cxn modelId="{99E2626C-BE7B-4A50-8CA8-E2760D77C31F}" type="presParOf" srcId="{50382548-EAE1-4C34-8D73-4A9F0971EE8B}" destId="{F360BD00-BA49-423A-9313-A42AEBF57463}" srcOrd="0" destOrd="0" presId="urn:microsoft.com/office/officeart/2005/8/layout/orgChart1"/>
    <dgm:cxn modelId="{12ADD933-136F-4B00-BA9A-035D987A5B28}" type="presParOf" srcId="{50382548-EAE1-4C34-8D73-4A9F0971EE8B}" destId="{34A75001-4457-4E93-94AD-E3CC57E194AD}" srcOrd="1" destOrd="0" presId="urn:microsoft.com/office/officeart/2005/8/layout/orgChart1"/>
    <dgm:cxn modelId="{5B5CB212-4457-4A6B-B0A7-E289DE34F0DD}" type="presParOf" srcId="{F6CF8798-F892-4EE0-9686-EDCEDB68702D}" destId="{1BE242CE-CD20-473A-B801-38AD8786C64D}" srcOrd="1" destOrd="0" presId="urn:microsoft.com/office/officeart/2005/8/layout/orgChart1"/>
    <dgm:cxn modelId="{96B3F7AE-6CE5-4D10-BA05-5A2A582A86AB}" type="presParOf" srcId="{F6CF8798-F892-4EE0-9686-EDCEDB68702D}" destId="{93BABC84-5C65-4D3F-BA8A-6ED507359565}" srcOrd="2" destOrd="0" presId="urn:microsoft.com/office/officeart/2005/8/layout/orgChart1"/>
    <dgm:cxn modelId="{F6B9E464-AEC2-4F6C-A4B2-4EF34E6B2203}" type="presParOf" srcId="{5004795B-138C-4235-9C92-6F309CF22303}" destId="{9EC9DD10-7A79-4518-A387-35EA7ADF3FE1}" srcOrd="2" destOrd="0" presId="urn:microsoft.com/office/officeart/2005/8/layout/orgChart1"/>
    <dgm:cxn modelId="{C8961930-2355-4C1D-A5A6-0105A32E0E6A}" type="presParOf" srcId="{38675E59-7BEF-4DE8-BBB6-CCE7CD7931EC}" destId="{DE65021E-9C63-46DA-8962-BBD99F8DD067}" srcOrd="2" destOrd="0" presId="urn:microsoft.com/office/officeart/2005/8/layout/orgChart1"/>
    <dgm:cxn modelId="{3AF83AB7-847E-44ED-844D-E59973B4C4FC}" type="presParOf" srcId="{38675E59-7BEF-4DE8-BBB6-CCE7CD7931EC}" destId="{DCAB47E5-1733-4EF0-B323-BCCCB24D4587}" srcOrd="3" destOrd="0" presId="urn:microsoft.com/office/officeart/2005/8/layout/orgChart1"/>
    <dgm:cxn modelId="{C48243CE-9DD0-4BF8-8A58-F5D3C10537C2}" type="presParOf" srcId="{DCAB47E5-1733-4EF0-B323-BCCCB24D4587}" destId="{C180EFC5-6B9A-4018-A972-1121CE33172D}" srcOrd="0" destOrd="0" presId="urn:microsoft.com/office/officeart/2005/8/layout/orgChart1"/>
    <dgm:cxn modelId="{AF6A6F43-2897-4458-90E5-1DDC88019B20}" type="presParOf" srcId="{C180EFC5-6B9A-4018-A972-1121CE33172D}" destId="{32BE661F-164B-45B6-8795-B9652533FBC2}" srcOrd="0" destOrd="0" presId="urn:microsoft.com/office/officeart/2005/8/layout/orgChart1"/>
    <dgm:cxn modelId="{C4D0D146-8B31-4B0A-9B12-EEE42DDB282E}" type="presParOf" srcId="{C180EFC5-6B9A-4018-A972-1121CE33172D}" destId="{C65B4AA9-273C-47F4-AA23-E3C2E2A2DD18}" srcOrd="1" destOrd="0" presId="urn:microsoft.com/office/officeart/2005/8/layout/orgChart1"/>
    <dgm:cxn modelId="{5F2F435E-CFBE-4AE7-B7C3-961073A5EA42}" type="presParOf" srcId="{DCAB47E5-1733-4EF0-B323-BCCCB24D4587}" destId="{23BC0B07-DCC1-4B29-BC1D-EB4BD70AC068}" srcOrd="1" destOrd="0" presId="urn:microsoft.com/office/officeart/2005/8/layout/orgChart1"/>
    <dgm:cxn modelId="{22527A0E-8C7A-4606-BA0E-BDCFC470D268}" type="presParOf" srcId="{DCAB47E5-1733-4EF0-B323-BCCCB24D4587}" destId="{9F596B9A-576A-4AEC-B543-227E48B4C88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83D8F1-BB3D-48E2-A61A-BD0FF427D0E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46D5F98-33B9-436B-B0BE-BD4CA92105E4}">
      <dgm:prSet phldrT="[Text]"/>
      <dgm:spPr/>
      <dgm:t>
        <a:bodyPr/>
        <a:lstStyle/>
        <a:p>
          <a:r>
            <a:rPr lang="en-GB" dirty="0"/>
            <a:t>Interim Locality Director</a:t>
          </a:r>
        </a:p>
      </dgm:t>
    </dgm:pt>
    <dgm:pt modelId="{6003D1D5-A60F-4891-9C1B-737C00B0F0AF}" type="parTrans" cxnId="{40CAA387-11A0-43EA-8E2E-04CF089174E2}">
      <dgm:prSet/>
      <dgm:spPr/>
      <dgm:t>
        <a:bodyPr/>
        <a:lstStyle/>
        <a:p>
          <a:endParaRPr lang="en-GB"/>
        </a:p>
      </dgm:t>
    </dgm:pt>
    <dgm:pt modelId="{C13BF9A0-B61E-4A49-A426-71D21900D51C}" type="sibTrans" cxnId="{40CAA387-11A0-43EA-8E2E-04CF089174E2}">
      <dgm:prSet/>
      <dgm:spPr/>
      <dgm:t>
        <a:bodyPr/>
        <a:lstStyle/>
        <a:p>
          <a:endParaRPr lang="en-GB"/>
        </a:p>
      </dgm:t>
    </dgm:pt>
    <dgm:pt modelId="{F3518196-F859-4D9D-AB83-906ACA10190A}">
      <dgm:prSet phldrT="[Text]"/>
      <dgm:spPr/>
      <dgm:t>
        <a:bodyPr/>
        <a:lstStyle/>
        <a:p>
          <a:r>
            <a:rPr lang="en-GB" dirty="0"/>
            <a:t>Deputy Locality Director (Mansfield &amp; Ashfield) </a:t>
          </a:r>
        </a:p>
      </dgm:t>
    </dgm:pt>
    <dgm:pt modelId="{7C2605DC-A494-4BB9-99CA-06554A51A9EF}" type="parTrans" cxnId="{44D947B0-A4B5-489C-A770-79FB26DBEC1E}">
      <dgm:prSet/>
      <dgm:spPr/>
      <dgm:t>
        <a:bodyPr/>
        <a:lstStyle/>
        <a:p>
          <a:endParaRPr lang="en-GB"/>
        </a:p>
      </dgm:t>
    </dgm:pt>
    <dgm:pt modelId="{E190D7ED-C345-41EC-838F-9947B1A49F4B}" type="sibTrans" cxnId="{44D947B0-A4B5-489C-A770-79FB26DBEC1E}">
      <dgm:prSet/>
      <dgm:spPr/>
      <dgm:t>
        <a:bodyPr/>
        <a:lstStyle/>
        <a:p>
          <a:endParaRPr lang="en-GB"/>
        </a:p>
      </dgm:t>
    </dgm:pt>
    <dgm:pt modelId="{9EDC40F9-6B69-4717-A56B-4F045DA16DEA}">
      <dgm:prSet phldrT="[Text]"/>
      <dgm:spPr/>
      <dgm:t>
        <a:bodyPr/>
        <a:lstStyle/>
        <a:p>
          <a:r>
            <a:rPr lang="en-GB" dirty="0"/>
            <a:t>Deputy Locality Director (Newark &amp; Sherwood) </a:t>
          </a:r>
        </a:p>
      </dgm:t>
    </dgm:pt>
    <dgm:pt modelId="{628B1D0C-B50C-46DE-BA5A-AE383632E42D}" type="parTrans" cxnId="{D2F4008E-98B1-4899-8974-392F3637C91A}">
      <dgm:prSet/>
      <dgm:spPr/>
      <dgm:t>
        <a:bodyPr/>
        <a:lstStyle/>
        <a:p>
          <a:endParaRPr lang="en-GB"/>
        </a:p>
      </dgm:t>
    </dgm:pt>
    <dgm:pt modelId="{1CAB340F-B71C-4539-8550-6765D3ED5883}" type="sibTrans" cxnId="{D2F4008E-98B1-4899-8974-392F3637C91A}">
      <dgm:prSet/>
      <dgm:spPr/>
      <dgm:t>
        <a:bodyPr/>
        <a:lstStyle/>
        <a:p>
          <a:endParaRPr lang="en-GB"/>
        </a:p>
      </dgm:t>
    </dgm:pt>
    <dgm:pt modelId="{57CBCC66-40EC-44B8-9A4F-DEAF93B7550C}">
      <dgm:prSet/>
      <dgm:spPr/>
      <dgm:t>
        <a:bodyPr/>
        <a:lstStyle/>
        <a:p>
          <a:r>
            <a:rPr lang="en-GB" dirty="0"/>
            <a:t>PCN Development Manager </a:t>
          </a:r>
        </a:p>
      </dgm:t>
    </dgm:pt>
    <dgm:pt modelId="{4EE70E90-3CD4-4048-9A4E-80AB13199359}" type="parTrans" cxnId="{9F4AB08F-C0FB-4C6A-9319-ADA04ECB446E}">
      <dgm:prSet/>
      <dgm:spPr/>
      <dgm:t>
        <a:bodyPr/>
        <a:lstStyle/>
        <a:p>
          <a:endParaRPr lang="en-GB"/>
        </a:p>
      </dgm:t>
    </dgm:pt>
    <dgm:pt modelId="{ED101D8E-420F-4F76-9825-7F540240B467}" type="sibTrans" cxnId="{9F4AB08F-C0FB-4C6A-9319-ADA04ECB446E}">
      <dgm:prSet/>
      <dgm:spPr/>
      <dgm:t>
        <a:bodyPr/>
        <a:lstStyle/>
        <a:p>
          <a:endParaRPr lang="en-GB"/>
        </a:p>
      </dgm:t>
    </dgm:pt>
    <dgm:pt modelId="{581F52CB-CB82-401C-BB10-FB93938FAE69}">
      <dgm:prSet/>
      <dgm:spPr/>
      <dgm:t>
        <a:bodyPr/>
        <a:lstStyle/>
        <a:p>
          <a:r>
            <a:rPr lang="en-GB" dirty="0"/>
            <a:t>PCN Development Manager </a:t>
          </a:r>
        </a:p>
      </dgm:t>
    </dgm:pt>
    <dgm:pt modelId="{EA4B0315-3E8B-47F7-B9CF-E16953D6DBB3}" type="parTrans" cxnId="{952AF1B2-382D-464A-845A-C2AA53CA3B2E}">
      <dgm:prSet/>
      <dgm:spPr/>
      <dgm:t>
        <a:bodyPr/>
        <a:lstStyle/>
        <a:p>
          <a:endParaRPr lang="en-GB"/>
        </a:p>
      </dgm:t>
    </dgm:pt>
    <dgm:pt modelId="{724084E5-7BDE-4638-BA92-37E77A48BE84}" type="sibTrans" cxnId="{952AF1B2-382D-464A-845A-C2AA53CA3B2E}">
      <dgm:prSet/>
      <dgm:spPr/>
      <dgm:t>
        <a:bodyPr/>
        <a:lstStyle/>
        <a:p>
          <a:endParaRPr lang="en-GB"/>
        </a:p>
      </dgm:t>
    </dgm:pt>
    <dgm:pt modelId="{BD34C518-9125-4B09-AD66-00D1613CEDDA}">
      <dgm:prSet/>
      <dgm:spPr/>
      <dgm:t>
        <a:bodyPr/>
        <a:lstStyle/>
        <a:p>
          <a:r>
            <a:rPr lang="en-GB" dirty="0"/>
            <a:t>Service Transformation Officer </a:t>
          </a:r>
        </a:p>
      </dgm:t>
    </dgm:pt>
    <dgm:pt modelId="{F2C6A80B-43C3-4E3F-926E-050F4C3DEB7B}" type="parTrans" cxnId="{7491A611-2D96-4D75-A898-AB4A2738539C}">
      <dgm:prSet/>
      <dgm:spPr/>
      <dgm:t>
        <a:bodyPr/>
        <a:lstStyle/>
        <a:p>
          <a:endParaRPr lang="en-GB"/>
        </a:p>
      </dgm:t>
    </dgm:pt>
    <dgm:pt modelId="{68677693-7327-4817-B29A-C67A31AB2EAC}" type="sibTrans" cxnId="{7491A611-2D96-4D75-A898-AB4A2738539C}">
      <dgm:prSet/>
      <dgm:spPr/>
      <dgm:t>
        <a:bodyPr/>
        <a:lstStyle/>
        <a:p>
          <a:endParaRPr lang="en-GB"/>
        </a:p>
      </dgm:t>
    </dgm:pt>
    <dgm:pt modelId="{C33EEB50-1380-499F-B175-44BF1600C610}">
      <dgm:prSet/>
      <dgm:spPr/>
      <dgm:t>
        <a:bodyPr/>
        <a:lstStyle/>
        <a:p>
          <a:r>
            <a:rPr lang="en-GB" dirty="0"/>
            <a:t>Service Transformation Coordinator</a:t>
          </a:r>
        </a:p>
      </dgm:t>
    </dgm:pt>
    <dgm:pt modelId="{E8053365-2570-4FA7-A5B5-2B7C64545919}" type="parTrans" cxnId="{A29B0199-2B4F-4827-BBA1-781B7238BA56}">
      <dgm:prSet/>
      <dgm:spPr/>
      <dgm:t>
        <a:bodyPr/>
        <a:lstStyle/>
        <a:p>
          <a:endParaRPr lang="en-GB"/>
        </a:p>
      </dgm:t>
    </dgm:pt>
    <dgm:pt modelId="{E6ADAA01-57E6-4283-A104-78804BDE486A}" type="sibTrans" cxnId="{A29B0199-2B4F-4827-BBA1-781B7238BA56}">
      <dgm:prSet/>
      <dgm:spPr/>
      <dgm:t>
        <a:bodyPr/>
        <a:lstStyle/>
        <a:p>
          <a:endParaRPr lang="en-GB"/>
        </a:p>
      </dgm:t>
    </dgm:pt>
    <dgm:pt modelId="{5E06B18F-F455-4A3A-9052-3D74F99A25D1}">
      <dgm:prSet/>
      <dgm:spPr/>
      <dgm:t>
        <a:bodyPr/>
        <a:lstStyle/>
        <a:p>
          <a:r>
            <a:rPr lang="en-GB" dirty="0"/>
            <a:t>Service Transformation Officer </a:t>
          </a:r>
        </a:p>
      </dgm:t>
    </dgm:pt>
    <dgm:pt modelId="{038F9F57-B003-43C6-B756-35E980505CE7}" type="parTrans" cxnId="{428AB037-4356-401A-9B2F-69B4FDBB7C77}">
      <dgm:prSet/>
      <dgm:spPr/>
      <dgm:t>
        <a:bodyPr/>
        <a:lstStyle/>
        <a:p>
          <a:endParaRPr lang="en-GB"/>
        </a:p>
      </dgm:t>
    </dgm:pt>
    <dgm:pt modelId="{BF664D46-AF41-47C6-8E86-904BF251B601}" type="sibTrans" cxnId="{428AB037-4356-401A-9B2F-69B4FDBB7C77}">
      <dgm:prSet/>
      <dgm:spPr/>
      <dgm:t>
        <a:bodyPr/>
        <a:lstStyle/>
        <a:p>
          <a:endParaRPr lang="en-GB"/>
        </a:p>
      </dgm:t>
    </dgm:pt>
    <dgm:pt modelId="{A60E33D4-8993-40E3-A7C4-0E0A83876A4C}">
      <dgm:prSet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Service Transformation Coordinator  </a:t>
          </a:r>
        </a:p>
      </dgm:t>
    </dgm:pt>
    <dgm:pt modelId="{757240C6-F8F1-4AA5-B415-D6E4EDAC4374}" type="parTrans" cxnId="{000E4746-471E-4909-8922-C3043460AF14}">
      <dgm:prSet/>
      <dgm:spPr/>
      <dgm:t>
        <a:bodyPr/>
        <a:lstStyle/>
        <a:p>
          <a:endParaRPr lang="en-GB"/>
        </a:p>
      </dgm:t>
    </dgm:pt>
    <dgm:pt modelId="{5C620D9B-82CB-4FD9-A94F-A7E85E11DF30}" type="sibTrans" cxnId="{000E4746-471E-4909-8922-C3043460AF14}">
      <dgm:prSet/>
      <dgm:spPr/>
      <dgm:t>
        <a:bodyPr/>
        <a:lstStyle/>
        <a:p>
          <a:endParaRPr lang="en-GB"/>
        </a:p>
      </dgm:t>
    </dgm:pt>
    <dgm:pt modelId="{6FCAB50C-10B8-4940-A1CF-6FE668657D96}">
      <dgm:prSet/>
      <dgm:spPr/>
      <dgm:t>
        <a:bodyPr/>
        <a:lstStyle/>
        <a:p>
          <a:r>
            <a:rPr lang="en-GB" dirty="0"/>
            <a:t>Transformation Manager</a:t>
          </a:r>
        </a:p>
      </dgm:t>
    </dgm:pt>
    <dgm:pt modelId="{4DF41DC6-CEF4-4038-A9A3-CAF801C82D5C}" type="parTrans" cxnId="{71D7BF1F-8582-4714-983E-6C97CCA270AD}">
      <dgm:prSet/>
      <dgm:spPr/>
      <dgm:t>
        <a:bodyPr/>
        <a:lstStyle/>
        <a:p>
          <a:endParaRPr lang="en-GB"/>
        </a:p>
      </dgm:t>
    </dgm:pt>
    <dgm:pt modelId="{F79AF2C2-6A41-4481-BB7E-CDC1D1B0CF46}" type="sibTrans" cxnId="{71D7BF1F-8582-4714-983E-6C97CCA270AD}">
      <dgm:prSet/>
      <dgm:spPr/>
      <dgm:t>
        <a:bodyPr/>
        <a:lstStyle/>
        <a:p>
          <a:endParaRPr lang="en-GB"/>
        </a:p>
      </dgm:t>
    </dgm:pt>
    <dgm:pt modelId="{C91C42AD-2923-4223-871D-2E9CD95DBD07}">
      <dgm:prSet/>
      <dgm:spPr/>
      <dgm:t>
        <a:bodyPr/>
        <a:lstStyle/>
        <a:p>
          <a:r>
            <a:rPr lang="en-GB" dirty="0"/>
            <a:t>PCN Development Manager</a:t>
          </a:r>
        </a:p>
      </dgm:t>
    </dgm:pt>
    <dgm:pt modelId="{25253A8D-9B77-49C0-953E-4E4F813BF1A2}" type="parTrans" cxnId="{06B15A04-A0C2-4965-8720-D975302E6C11}">
      <dgm:prSet/>
      <dgm:spPr/>
      <dgm:t>
        <a:bodyPr/>
        <a:lstStyle/>
        <a:p>
          <a:endParaRPr lang="en-GB"/>
        </a:p>
      </dgm:t>
    </dgm:pt>
    <dgm:pt modelId="{9C31498D-D39F-4B92-BDA6-718DC15A3860}" type="sibTrans" cxnId="{06B15A04-A0C2-4965-8720-D975302E6C11}">
      <dgm:prSet/>
      <dgm:spPr/>
      <dgm:t>
        <a:bodyPr/>
        <a:lstStyle/>
        <a:p>
          <a:endParaRPr lang="en-GB"/>
        </a:p>
      </dgm:t>
    </dgm:pt>
    <dgm:pt modelId="{0AF2BD2A-CDD9-47D2-9800-643418A7C781}">
      <dgm:prSet/>
      <dgm:spPr/>
      <dgm:t>
        <a:bodyPr/>
        <a:lstStyle/>
        <a:p>
          <a:r>
            <a:rPr lang="en-GB" dirty="0"/>
            <a:t>Service Transformation Officer </a:t>
          </a:r>
        </a:p>
      </dgm:t>
    </dgm:pt>
    <dgm:pt modelId="{03A8F92C-DB3F-466C-9661-07C089B1D42F}" type="parTrans" cxnId="{896DDECB-7930-4AC4-9CB2-92D3523BC6AB}">
      <dgm:prSet/>
      <dgm:spPr/>
      <dgm:t>
        <a:bodyPr/>
        <a:lstStyle/>
        <a:p>
          <a:endParaRPr lang="en-GB"/>
        </a:p>
      </dgm:t>
    </dgm:pt>
    <dgm:pt modelId="{1118B9B8-B214-4D72-91E4-93CB086205F3}" type="sibTrans" cxnId="{896DDECB-7930-4AC4-9CB2-92D3523BC6AB}">
      <dgm:prSet/>
      <dgm:spPr/>
      <dgm:t>
        <a:bodyPr/>
        <a:lstStyle/>
        <a:p>
          <a:endParaRPr lang="en-GB"/>
        </a:p>
      </dgm:t>
    </dgm:pt>
    <dgm:pt modelId="{5DFA71AA-5AAA-437C-80AB-01CC59BF9053}">
      <dgm:prSet/>
      <dgm:spPr/>
      <dgm:t>
        <a:bodyPr/>
        <a:lstStyle/>
        <a:p>
          <a:r>
            <a:rPr lang="en-GB" dirty="0"/>
            <a:t>Service Transformation Coordinator </a:t>
          </a:r>
        </a:p>
      </dgm:t>
    </dgm:pt>
    <dgm:pt modelId="{3F0F697F-D930-468D-B1D9-18197DC4666F}" type="parTrans" cxnId="{0598E7D1-9B94-44B7-804C-69C4882E8494}">
      <dgm:prSet/>
      <dgm:spPr/>
      <dgm:t>
        <a:bodyPr/>
        <a:lstStyle/>
        <a:p>
          <a:endParaRPr lang="en-GB"/>
        </a:p>
      </dgm:t>
    </dgm:pt>
    <dgm:pt modelId="{B32457CE-EA9F-47B5-BC18-15477E0C9E19}" type="sibTrans" cxnId="{0598E7D1-9B94-44B7-804C-69C4882E8494}">
      <dgm:prSet/>
      <dgm:spPr/>
      <dgm:t>
        <a:bodyPr/>
        <a:lstStyle/>
        <a:p>
          <a:endParaRPr lang="en-GB"/>
        </a:p>
      </dgm:t>
    </dgm:pt>
    <dgm:pt modelId="{897ED0AF-959E-4AC0-A1D2-219B20770156}">
      <dgm:prSet/>
      <dgm:spPr/>
      <dgm:t>
        <a:bodyPr/>
        <a:lstStyle/>
        <a:p>
          <a:r>
            <a:rPr lang="en-GB" dirty="0"/>
            <a:t>Service Transformation Coordinator</a:t>
          </a:r>
        </a:p>
      </dgm:t>
    </dgm:pt>
    <dgm:pt modelId="{27835F92-F294-4E09-B342-E7D166FA7DE8}" type="parTrans" cxnId="{9598925A-23ED-4626-A446-2B219386DAEF}">
      <dgm:prSet/>
      <dgm:spPr/>
      <dgm:t>
        <a:bodyPr/>
        <a:lstStyle/>
        <a:p>
          <a:endParaRPr lang="en-GB"/>
        </a:p>
      </dgm:t>
    </dgm:pt>
    <dgm:pt modelId="{DAEF090C-9895-4C11-820B-B75757A410F0}" type="sibTrans" cxnId="{9598925A-23ED-4626-A446-2B219386DAEF}">
      <dgm:prSet/>
      <dgm:spPr/>
      <dgm:t>
        <a:bodyPr/>
        <a:lstStyle/>
        <a:p>
          <a:endParaRPr lang="en-GB"/>
        </a:p>
      </dgm:t>
    </dgm:pt>
    <dgm:pt modelId="{A54FF50D-663E-4307-B397-297DCF0E4190}" type="asst">
      <dgm:prSet/>
      <dgm:spPr/>
      <dgm:t>
        <a:bodyPr/>
        <a:lstStyle/>
        <a:p>
          <a:r>
            <a:rPr lang="en-GB" dirty="0"/>
            <a:t>Administration Support</a:t>
          </a:r>
        </a:p>
        <a:p>
          <a:endParaRPr lang="en-GB" dirty="0"/>
        </a:p>
      </dgm:t>
    </dgm:pt>
    <dgm:pt modelId="{DE87020E-8238-455A-9C98-C78B8FBDFAFA}" type="parTrans" cxnId="{A2B6FFCE-163C-4BC2-9802-0DBC5839B8B7}">
      <dgm:prSet/>
      <dgm:spPr/>
      <dgm:t>
        <a:bodyPr/>
        <a:lstStyle/>
        <a:p>
          <a:endParaRPr lang="en-GB"/>
        </a:p>
      </dgm:t>
    </dgm:pt>
    <dgm:pt modelId="{380F7548-9BB3-4B49-8B0B-C353C0262E24}" type="sibTrans" cxnId="{A2B6FFCE-163C-4BC2-9802-0DBC5839B8B7}">
      <dgm:prSet/>
      <dgm:spPr/>
      <dgm:t>
        <a:bodyPr/>
        <a:lstStyle/>
        <a:p>
          <a:endParaRPr lang="en-GB"/>
        </a:p>
      </dgm:t>
    </dgm:pt>
    <dgm:pt modelId="{2C1464AC-A992-4A45-8B36-382C0DD54B36}" type="pres">
      <dgm:prSet presAssocID="{7D83D8F1-BB3D-48E2-A61A-BD0FF427D0E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234B592-F859-4DF7-AF33-349415A82BAF}" type="pres">
      <dgm:prSet presAssocID="{E46D5F98-33B9-436B-B0BE-BD4CA92105E4}" presName="hierRoot1" presStyleCnt="0">
        <dgm:presLayoutVars>
          <dgm:hierBranch val="init"/>
        </dgm:presLayoutVars>
      </dgm:prSet>
      <dgm:spPr/>
    </dgm:pt>
    <dgm:pt modelId="{CE3B4BA6-63B6-47A3-85F1-40F650387713}" type="pres">
      <dgm:prSet presAssocID="{E46D5F98-33B9-436B-B0BE-BD4CA92105E4}" presName="rootComposite1" presStyleCnt="0"/>
      <dgm:spPr/>
    </dgm:pt>
    <dgm:pt modelId="{18A886CA-D62A-4697-9CF6-B56FC12A132E}" type="pres">
      <dgm:prSet presAssocID="{E46D5F98-33B9-436B-B0BE-BD4CA92105E4}" presName="rootText1" presStyleLbl="node0" presStyleIdx="0" presStyleCnt="1">
        <dgm:presLayoutVars>
          <dgm:chPref val="3"/>
        </dgm:presLayoutVars>
      </dgm:prSet>
      <dgm:spPr/>
    </dgm:pt>
    <dgm:pt modelId="{4C0FC38C-BC33-4A24-B147-A23EC116BD05}" type="pres">
      <dgm:prSet presAssocID="{E46D5F98-33B9-436B-B0BE-BD4CA92105E4}" presName="rootConnector1" presStyleLbl="node1" presStyleIdx="0" presStyleCnt="0"/>
      <dgm:spPr/>
    </dgm:pt>
    <dgm:pt modelId="{2D184140-E807-41A6-9BF5-81D9FE311CF3}" type="pres">
      <dgm:prSet presAssocID="{E46D5F98-33B9-436B-B0BE-BD4CA92105E4}" presName="hierChild2" presStyleCnt="0"/>
      <dgm:spPr/>
    </dgm:pt>
    <dgm:pt modelId="{FA06C8FA-BA8D-436E-8CC4-3BFE115E9BF7}" type="pres">
      <dgm:prSet presAssocID="{7C2605DC-A494-4BB9-99CA-06554A51A9EF}" presName="Name37" presStyleLbl="parChTrans1D2" presStyleIdx="0" presStyleCnt="2"/>
      <dgm:spPr/>
    </dgm:pt>
    <dgm:pt modelId="{0CBFD0EC-1F97-450D-AD54-FB5327AC2949}" type="pres">
      <dgm:prSet presAssocID="{F3518196-F859-4D9D-AB83-906ACA10190A}" presName="hierRoot2" presStyleCnt="0">
        <dgm:presLayoutVars>
          <dgm:hierBranch val="init"/>
        </dgm:presLayoutVars>
      </dgm:prSet>
      <dgm:spPr/>
    </dgm:pt>
    <dgm:pt modelId="{BA8EA1D1-198F-47F4-99AF-1319F954003B}" type="pres">
      <dgm:prSet presAssocID="{F3518196-F859-4D9D-AB83-906ACA10190A}" presName="rootComposite" presStyleCnt="0"/>
      <dgm:spPr/>
    </dgm:pt>
    <dgm:pt modelId="{1B372B27-30C6-449F-A202-3C3E3D0A442E}" type="pres">
      <dgm:prSet presAssocID="{F3518196-F859-4D9D-AB83-906ACA10190A}" presName="rootText" presStyleLbl="node2" presStyleIdx="0" presStyleCnt="2" custLinFactX="-82870" custLinFactNeighborX="-100000" custLinFactNeighborY="6100">
        <dgm:presLayoutVars>
          <dgm:chPref val="3"/>
        </dgm:presLayoutVars>
      </dgm:prSet>
      <dgm:spPr/>
    </dgm:pt>
    <dgm:pt modelId="{52A6D790-84E5-438E-8754-220B34564D81}" type="pres">
      <dgm:prSet presAssocID="{F3518196-F859-4D9D-AB83-906ACA10190A}" presName="rootConnector" presStyleLbl="node2" presStyleIdx="0" presStyleCnt="2"/>
      <dgm:spPr/>
    </dgm:pt>
    <dgm:pt modelId="{04F4CF99-9633-4545-91D3-7A42DDC9EDE1}" type="pres">
      <dgm:prSet presAssocID="{F3518196-F859-4D9D-AB83-906ACA10190A}" presName="hierChild4" presStyleCnt="0"/>
      <dgm:spPr/>
    </dgm:pt>
    <dgm:pt modelId="{E31AF2C2-B87D-45ED-9A26-E1BCE264A534}" type="pres">
      <dgm:prSet presAssocID="{4EE70E90-3CD4-4048-9A4E-80AB13199359}" presName="Name37" presStyleLbl="parChTrans1D3" presStyleIdx="0" presStyleCnt="5"/>
      <dgm:spPr/>
    </dgm:pt>
    <dgm:pt modelId="{BE0786F3-A0F9-4E8F-A064-55B1BF874CBF}" type="pres">
      <dgm:prSet presAssocID="{57CBCC66-40EC-44B8-9A4F-DEAF93B7550C}" presName="hierRoot2" presStyleCnt="0">
        <dgm:presLayoutVars>
          <dgm:hierBranch val="init"/>
        </dgm:presLayoutVars>
      </dgm:prSet>
      <dgm:spPr/>
    </dgm:pt>
    <dgm:pt modelId="{32160659-B248-440F-BF82-FFA50CC9D555}" type="pres">
      <dgm:prSet presAssocID="{57CBCC66-40EC-44B8-9A4F-DEAF93B7550C}" presName="rootComposite" presStyleCnt="0"/>
      <dgm:spPr/>
    </dgm:pt>
    <dgm:pt modelId="{E9BA4108-7A59-4BC2-8372-DBAF13A83994}" type="pres">
      <dgm:prSet presAssocID="{57CBCC66-40EC-44B8-9A4F-DEAF93B7550C}" presName="rootText" presStyleLbl="node3" presStyleIdx="0" presStyleCnt="4" custLinFactX="-100567" custLinFactNeighborX="-200000" custLinFactNeighborY="46772">
        <dgm:presLayoutVars>
          <dgm:chPref val="3"/>
        </dgm:presLayoutVars>
      </dgm:prSet>
      <dgm:spPr/>
    </dgm:pt>
    <dgm:pt modelId="{776B0E2F-6244-405E-8C53-56D5F602D9F1}" type="pres">
      <dgm:prSet presAssocID="{57CBCC66-40EC-44B8-9A4F-DEAF93B7550C}" presName="rootConnector" presStyleLbl="node3" presStyleIdx="0" presStyleCnt="4"/>
      <dgm:spPr/>
    </dgm:pt>
    <dgm:pt modelId="{464E48EC-960D-4918-A5C9-2D44BDB8A7D1}" type="pres">
      <dgm:prSet presAssocID="{57CBCC66-40EC-44B8-9A4F-DEAF93B7550C}" presName="hierChild4" presStyleCnt="0"/>
      <dgm:spPr/>
    </dgm:pt>
    <dgm:pt modelId="{14FBD91E-77D5-4B0A-B433-8F907195387A}" type="pres">
      <dgm:prSet presAssocID="{F2C6A80B-43C3-4E3F-926E-050F4C3DEB7B}" presName="Name37" presStyleLbl="parChTrans1D4" presStyleIdx="0" presStyleCnt="7"/>
      <dgm:spPr/>
    </dgm:pt>
    <dgm:pt modelId="{733CB847-E2A6-46A7-B975-1CC9D74630CF}" type="pres">
      <dgm:prSet presAssocID="{BD34C518-9125-4B09-AD66-00D1613CEDDA}" presName="hierRoot2" presStyleCnt="0">
        <dgm:presLayoutVars>
          <dgm:hierBranch val="init"/>
        </dgm:presLayoutVars>
      </dgm:prSet>
      <dgm:spPr/>
    </dgm:pt>
    <dgm:pt modelId="{2A286DC7-321E-4657-9DA6-D1D47F898771}" type="pres">
      <dgm:prSet presAssocID="{BD34C518-9125-4B09-AD66-00D1613CEDDA}" presName="rootComposite" presStyleCnt="0"/>
      <dgm:spPr/>
    </dgm:pt>
    <dgm:pt modelId="{7787733D-0BF3-405B-9683-A9ECB33DF985}" type="pres">
      <dgm:prSet presAssocID="{BD34C518-9125-4B09-AD66-00D1613CEDDA}" presName="rootText" presStyleLbl="node4" presStyleIdx="0" presStyleCnt="7" custLinFactX="-100000" custLinFactNeighborX="-198885" custLinFactNeighborY="33323">
        <dgm:presLayoutVars>
          <dgm:chPref val="3"/>
        </dgm:presLayoutVars>
      </dgm:prSet>
      <dgm:spPr/>
    </dgm:pt>
    <dgm:pt modelId="{16E23DDA-26AA-46B4-882F-B7DCBDDDEDAF}" type="pres">
      <dgm:prSet presAssocID="{BD34C518-9125-4B09-AD66-00D1613CEDDA}" presName="rootConnector" presStyleLbl="node4" presStyleIdx="0" presStyleCnt="7"/>
      <dgm:spPr/>
    </dgm:pt>
    <dgm:pt modelId="{F973A9BC-F36D-4BA3-BF0F-64A53885CCF2}" type="pres">
      <dgm:prSet presAssocID="{BD34C518-9125-4B09-AD66-00D1613CEDDA}" presName="hierChild4" presStyleCnt="0"/>
      <dgm:spPr/>
    </dgm:pt>
    <dgm:pt modelId="{1E235632-F824-4721-888B-83DD4D685B10}" type="pres">
      <dgm:prSet presAssocID="{BD34C518-9125-4B09-AD66-00D1613CEDDA}" presName="hierChild5" presStyleCnt="0"/>
      <dgm:spPr/>
    </dgm:pt>
    <dgm:pt modelId="{6A4E64D7-F6A9-4797-B4D8-86C6F123DB41}" type="pres">
      <dgm:prSet presAssocID="{E8053365-2570-4FA7-A5B5-2B7C64545919}" presName="Name37" presStyleLbl="parChTrans1D4" presStyleIdx="1" presStyleCnt="7"/>
      <dgm:spPr/>
    </dgm:pt>
    <dgm:pt modelId="{24566E4D-6B80-48F0-8AE2-5610E8626939}" type="pres">
      <dgm:prSet presAssocID="{C33EEB50-1380-499F-B175-44BF1600C610}" presName="hierRoot2" presStyleCnt="0">
        <dgm:presLayoutVars>
          <dgm:hierBranch val="init"/>
        </dgm:presLayoutVars>
      </dgm:prSet>
      <dgm:spPr/>
    </dgm:pt>
    <dgm:pt modelId="{825E57B3-BB5E-4422-B422-521021DB89A0}" type="pres">
      <dgm:prSet presAssocID="{C33EEB50-1380-499F-B175-44BF1600C610}" presName="rootComposite" presStyleCnt="0"/>
      <dgm:spPr/>
    </dgm:pt>
    <dgm:pt modelId="{EFD20CD2-F4AC-44A3-B526-9D50B5054FD5}" type="pres">
      <dgm:prSet presAssocID="{C33EEB50-1380-499F-B175-44BF1600C610}" presName="rootText" presStyleLbl="node4" presStyleIdx="1" presStyleCnt="7" custLinFactX="-100000" custLinFactNeighborX="-198885" custLinFactNeighborY="32989">
        <dgm:presLayoutVars>
          <dgm:chPref val="3"/>
        </dgm:presLayoutVars>
      </dgm:prSet>
      <dgm:spPr/>
    </dgm:pt>
    <dgm:pt modelId="{7946DDC9-F3E1-48B7-90E8-8B198A4267A1}" type="pres">
      <dgm:prSet presAssocID="{C33EEB50-1380-499F-B175-44BF1600C610}" presName="rootConnector" presStyleLbl="node4" presStyleIdx="1" presStyleCnt="7"/>
      <dgm:spPr/>
    </dgm:pt>
    <dgm:pt modelId="{FF527F39-AC6B-4FE1-AB85-0A3FAA0D8180}" type="pres">
      <dgm:prSet presAssocID="{C33EEB50-1380-499F-B175-44BF1600C610}" presName="hierChild4" presStyleCnt="0"/>
      <dgm:spPr/>
    </dgm:pt>
    <dgm:pt modelId="{B6DB2967-740C-4F5F-B493-F8F3F965FCC2}" type="pres">
      <dgm:prSet presAssocID="{C33EEB50-1380-499F-B175-44BF1600C610}" presName="hierChild5" presStyleCnt="0"/>
      <dgm:spPr/>
    </dgm:pt>
    <dgm:pt modelId="{49A716AB-3387-4BE8-B539-C88179118D5D}" type="pres">
      <dgm:prSet presAssocID="{57CBCC66-40EC-44B8-9A4F-DEAF93B7550C}" presName="hierChild5" presStyleCnt="0"/>
      <dgm:spPr/>
    </dgm:pt>
    <dgm:pt modelId="{A62FCFE2-2785-46FD-9D5C-20A0F6B85827}" type="pres">
      <dgm:prSet presAssocID="{EA4B0315-3E8B-47F7-B9CF-E16953D6DBB3}" presName="Name37" presStyleLbl="parChTrans1D3" presStyleIdx="1" presStyleCnt="5"/>
      <dgm:spPr/>
    </dgm:pt>
    <dgm:pt modelId="{3901DFC3-C758-43ED-978B-AD765B5FDCBE}" type="pres">
      <dgm:prSet presAssocID="{581F52CB-CB82-401C-BB10-FB93938FAE69}" presName="hierRoot2" presStyleCnt="0">
        <dgm:presLayoutVars>
          <dgm:hierBranch val="init"/>
        </dgm:presLayoutVars>
      </dgm:prSet>
      <dgm:spPr/>
    </dgm:pt>
    <dgm:pt modelId="{C9232E5D-4117-406C-B4EB-2B0E8B7F428B}" type="pres">
      <dgm:prSet presAssocID="{581F52CB-CB82-401C-BB10-FB93938FAE69}" presName="rootComposite" presStyleCnt="0"/>
      <dgm:spPr/>
    </dgm:pt>
    <dgm:pt modelId="{ED35C851-0AF8-425F-8BBD-ECD092E0729C}" type="pres">
      <dgm:prSet presAssocID="{581F52CB-CB82-401C-BB10-FB93938FAE69}" presName="rootText" presStyleLbl="node3" presStyleIdx="1" presStyleCnt="4" custLinFactX="-9617" custLinFactNeighborX="-100000" custLinFactNeighborY="46536">
        <dgm:presLayoutVars>
          <dgm:chPref val="3"/>
        </dgm:presLayoutVars>
      </dgm:prSet>
      <dgm:spPr/>
    </dgm:pt>
    <dgm:pt modelId="{B629E398-7830-46D8-AA14-398DE18DC0F4}" type="pres">
      <dgm:prSet presAssocID="{581F52CB-CB82-401C-BB10-FB93938FAE69}" presName="rootConnector" presStyleLbl="node3" presStyleIdx="1" presStyleCnt="4"/>
      <dgm:spPr/>
    </dgm:pt>
    <dgm:pt modelId="{15FC179D-FD36-4B9D-865D-E43D8D1E4AD2}" type="pres">
      <dgm:prSet presAssocID="{581F52CB-CB82-401C-BB10-FB93938FAE69}" presName="hierChild4" presStyleCnt="0"/>
      <dgm:spPr/>
    </dgm:pt>
    <dgm:pt modelId="{AD25C2BA-87F1-41C2-BF25-98AC73C2A00A}" type="pres">
      <dgm:prSet presAssocID="{038F9F57-B003-43C6-B756-35E980505CE7}" presName="Name37" presStyleLbl="parChTrans1D4" presStyleIdx="2" presStyleCnt="7"/>
      <dgm:spPr/>
    </dgm:pt>
    <dgm:pt modelId="{3C334FB9-A465-4AA0-930D-0D0BDFB9990C}" type="pres">
      <dgm:prSet presAssocID="{5E06B18F-F455-4A3A-9052-3D74F99A25D1}" presName="hierRoot2" presStyleCnt="0">
        <dgm:presLayoutVars>
          <dgm:hierBranch val="init"/>
        </dgm:presLayoutVars>
      </dgm:prSet>
      <dgm:spPr/>
    </dgm:pt>
    <dgm:pt modelId="{CE7709B6-462F-4FA0-BE5A-0AE2D8875F4A}" type="pres">
      <dgm:prSet presAssocID="{5E06B18F-F455-4A3A-9052-3D74F99A25D1}" presName="rootComposite" presStyleCnt="0"/>
      <dgm:spPr/>
    </dgm:pt>
    <dgm:pt modelId="{92ED80D5-DD72-4310-9FC5-4931ECFF2634}" type="pres">
      <dgm:prSet presAssocID="{5E06B18F-F455-4A3A-9052-3D74F99A25D1}" presName="rootText" presStyleLbl="node4" presStyleIdx="2" presStyleCnt="7" custLinFactX="-7386" custLinFactNeighborX="-100000" custLinFactNeighborY="39195">
        <dgm:presLayoutVars>
          <dgm:chPref val="3"/>
        </dgm:presLayoutVars>
      </dgm:prSet>
      <dgm:spPr/>
    </dgm:pt>
    <dgm:pt modelId="{1E8F7687-0C08-47FC-903B-0B34CB4AAC22}" type="pres">
      <dgm:prSet presAssocID="{5E06B18F-F455-4A3A-9052-3D74F99A25D1}" presName="rootConnector" presStyleLbl="node4" presStyleIdx="2" presStyleCnt="7"/>
      <dgm:spPr/>
    </dgm:pt>
    <dgm:pt modelId="{82336DC4-7DC6-49E3-B73F-66C650FB30B1}" type="pres">
      <dgm:prSet presAssocID="{5E06B18F-F455-4A3A-9052-3D74F99A25D1}" presName="hierChild4" presStyleCnt="0"/>
      <dgm:spPr/>
    </dgm:pt>
    <dgm:pt modelId="{7CA31D60-1AB9-4D5A-B58B-8619651CC5EB}" type="pres">
      <dgm:prSet presAssocID="{5E06B18F-F455-4A3A-9052-3D74F99A25D1}" presName="hierChild5" presStyleCnt="0"/>
      <dgm:spPr/>
    </dgm:pt>
    <dgm:pt modelId="{2E744124-9112-4E30-9D67-9D31E24F6E61}" type="pres">
      <dgm:prSet presAssocID="{27835F92-F294-4E09-B342-E7D166FA7DE8}" presName="Name37" presStyleLbl="parChTrans1D4" presStyleIdx="3" presStyleCnt="7"/>
      <dgm:spPr/>
    </dgm:pt>
    <dgm:pt modelId="{E3F9C605-BAB0-48CA-8437-DE22305A193B}" type="pres">
      <dgm:prSet presAssocID="{897ED0AF-959E-4AC0-A1D2-219B20770156}" presName="hierRoot2" presStyleCnt="0">
        <dgm:presLayoutVars>
          <dgm:hierBranch val="init"/>
        </dgm:presLayoutVars>
      </dgm:prSet>
      <dgm:spPr/>
    </dgm:pt>
    <dgm:pt modelId="{F262CF58-8EAF-444A-B399-EBC64054525B}" type="pres">
      <dgm:prSet presAssocID="{897ED0AF-959E-4AC0-A1D2-219B20770156}" presName="rootComposite" presStyleCnt="0"/>
      <dgm:spPr/>
    </dgm:pt>
    <dgm:pt modelId="{BAED4189-2E00-4D59-84C3-B1D87F17B637}" type="pres">
      <dgm:prSet presAssocID="{897ED0AF-959E-4AC0-A1D2-219B20770156}" presName="rootText" presStyleLbl="node4" presStyleIdx="3" presStyleCnt="7" custLinFactX="-100000" custLinFactNeighborX="-176329" custLinFactNeighborY="32989">
        <dgm:presLayoutVars>
          <dgm:chPref val="3"/>
        </dgm:presLayoutVars>
      </dgm:prSet>
      <dgm:spPr/>
    </dgm:pt>
    <dgm:pt modelId="{63A47B1E-5B45-4D0E-93C5-E1E67515DA46}" type="pres">
      <dgm:prSet presAssocID="{897ED0AF-959E-4AC0-A1D2-219B20770156}" presName="rootConnector" presStyleLbl="node4" presStyleIdx="3" presStyleCnt="7"/>
      <dgm:spPr/>
    </dgm:pt>
    <dgm:pt modelId="{B5BA904F-B5D9-42E7-BB85-A0905DF015BA}" type="pres">
      <dgm:prSet presAssocID="{897ED0AF-959E-4AC0-A1D2-219B20770156}" presName="hierChild4" presStyleCnt="0"/>
      <dgm:spPr/>
    </dgm:pt>
    <dgm:pt modelId="{A42B6FA7-7471-475D-B6F7-677A466C920E}" type="pres">
      <dgm:prSet presAssocID="{897ED0AF-959E-4AC0-A1D2-219B20770156}" presName="hierChild5" presStyleCnt="0"/>
      <dgm:spPr/>
    </dgm:pt>
    <dgm:pt modelId="{72A4300A-F53E-4C44-8CDD-50487CD09172}" type="pres">
      <dgm:prSet presAssocID="{757240C6-F8F1-4AA5-B415-D6E4EDAC4374}" presName="Name37" presStyleLbl="parChTrans1D4" presStyleIdx="4" presStyleCnt="7"/>
      <dgm:spPr/>
    </dgm:pt>
    <dgm:pt modelId="{A37F84EE-8465-4A60-BFA0-40CDF8868B34}" type="pres">
      <dgm:prSet presAssocID="{A60E33D4-8993-40E3-A7C4-0E0A83876A4C}" presName="hierRoot2" presStyleCnt="0">
        <dgm:presLayoutVars>
          <dgm:hierBranch val="init"/>
        </dgm:presLayoutVars>
      </dgm:prSet>
      <dgm:spPr/>
    </dgm:pt>
    <dgm:pt modelId="{181B5843-C0F5-47BF-89D3-5AFDED7BE8BC}" type="pres">
      <dgm:prSet presAssocID="{A60E33D4-8993-40E3-A7C4-0E0A83876A4C}" presName="rootComposite" presStyleCnt="0"/>
      <dgm:spPr/>
    </dgm:pt>
    <dgm:pt modelId="{0A466447-24D4-4A06-BFCC-5B86B9A56325}" type="pres">
      <dgm:prSet presAssocID="{A60E33D4-8993-40E3-A7C4-0E0A83876A4C}" presName="rootText" presStyleLbl="node4" presStyleIdx="4" presStyleCnt="7" custLinFactY="-9011" custLinFactNeighborX="-98609" custLinFactNeighborY="-100000">
        <dgm:presLayoutVars>
          <dgm:chPref val="3"/>
        </dgm:presLayoutVars>
      </dgm:prSet>
      <dgm:spPr/>
    </dgm:pt>
    <dgm:pt modelId="{7B9609BF-F943-4B2D-9810-5DB54A9A5480}" type="pres">
      <dgm:prSet presAssocID="{A60E33D4-8993-40E3-A7C4-0E0A83876A4C}" presName="rootConnector" presStyleLbl="node4" presStyleIdx="4" presStyleCnt="7"/>
      <dgm:spPr/>
    </dgm:pt>
    <dgm:pt modelId="{DF2F2FDA-F9B4-4819-BBD1-631A75DCD5F6}" type="pres">
      <dgm:prSet presAssocID="{A60E33D4-8993-40E3-A7C4-0E0A83876A4C}" presName="hierChild4" presStyleCnt="0"/>
      <dgm:spPr/>
    </dgm:pt>
    <dgm:pt modelId="{C506A8D4-6DB2-4CF6-A551-E6E198886E5D}" type="pres">
      <dgm:prSet presAssocID="{A60E33D4-8993-40E3-A7C4-0E0A83876A4C}" presName="hierChild5" presStyleCnt="0"/>
      <dgm:spPr/>
    </dgm:pt>
    <dgm:pt modelId="{C4292E4E-E7C4-471F-9BE3-DE705ACED326}" type="pres">
      <dgm:prSet presAssocID="{581F52CB-CB82-401C-BB10-FB93938FAE69}" presName="hierChild5" presStyleCnt="0"/>
      <dgm:spPr/>
    </dgm:pt>
    <dgm:pt modelId="{44CABB8E-350E-4B1B-AA83-58FDA33F2E80}" type="pres">
      <dgm:prSet presAssocID="{F3518196-F859-4D9D-AB83-906ACA10190A}" presName="hierChild5" presStyleCnt="0"/>
      <dgm:spPr/>
    </dgm:pt>
    <dgm:pt modelId="{62853619-2960-44CC-AEA1-2078DCACC6BF}" type="pres">
      <dgm:prSet presAssocID="{DE87020E-8238-455A-9C98-C78B8FBDFAFA}" presName="Name111" presStyleLbl="parChTrans1D3" presStyleIdx="2" presStyleCnt="5"/>
      <dgm:spPr/>
    </dgm:pt>
    <dgm:pt modelId="{B9B947DA-FBB3-41B9-91C4-64891C0A4265}" type="pres">
      <dgm:prSet presAssocID="{A54FF50D-663E-4307-B397-297DCF0E4190}" presName="hierRoot3" presStyleCnt="0">
        <dgm:presLayoutVars>
          <dgm:hierBranch val="init"/>
        </dgm:presLayoutVars>
      </dgm:prSet>
      <dgm:spPr/>
    </dgm:pt>
    <dgm:pt modelId="{B48D850D-5021-406A-BD1A-47BFD62AEE63}" type="pres">
      <dgm:prSet presAssocID="{A54FF50D-663E-4307-B397-297DCF0E4190}" presName="rootComposite3" presStyleCnt="0"/>
      <dgm:spPr/>
    </dgm:pt>
    <dgm:pt modelId="{93E3455D-757D-4792-97FA-A28EF9220D7C}" type="pres">
      <dgm:prSet presAssocID="{A54FF50D-663E-4307-B397-297DCF0E4190}" presName="rootText3" presStyleLbl="asst2" presStyleIdx="0" presStyleCnt="1" custLinFactX="-100000" custLinFactNeighborX="-195572" custLinFactNeighborY="-75447">
        <dgm:presLayoutVars>
          <dgm:chPref val="3"/>
        </dgm:presLayoutVars>
      </dgm:prSet>
      <dgm:spPr/>
    </dgm:pt>
    <dgm:pt modelId="{69D96624-C6A3-4F44-8D42-426906679FBE}" type="pres">
      <dgm:prSet presAssocID="{A54FF50D-663E-4307-B397-297DCF0E4190}" presName="rootConnector3" presStyleLbl="asst2" presStyleIdx="0" presStyleCnt="1"/>
      <dgm:spPr/>
    </dgm:pt>
    <dgm:pt modelId="{9AB1430F-6E05-4D6F-92AA-0787B6AC4A6C}" type="pres">
      <dgm:prSet presAssocID="{A54FF50D-663E-4307-B397-297DCF0E4190}" presName="hierChild6" presStyleCnt="0"/>
      <dgm:spPr/>
    </dgm:pt>
    <dgm:pt modelId="{70D1B743-FAE7-40E9-85D0-5350227FC2E3}" type="pres">
      <dgm:prSet presAssocID="{A54FF50D-663E-4307-B397-297DCF0E4190}" presName="hierChild7" presStyleCnt="0"/>
      <dgm:spPr/>
    </dgm:pt>
    <dgm:pt modelId="{563969E9-9687-4ACE-B330-EC03CAA9E297}" type="pres">
      <dgm:prSet presAssocID="{628B1D0C-B50C-46DE-BA5A-AE383632E42D}" presName="Name37" presStyleLbl="parChTrans1D2" presStyleIdx="1" presStyleCnt="2"/>
      <dgm:spPr/>
    </dgm:pt>
    <dgm:pt modelId="{96600D34-7AF1-4194-B367-AE2EC15FF81D}" type="pres">
      <dgm:prSet presAssocID="{9EDC40F9-6B69-4717-A56B-4F045DA16DEA}" presName="hierRoot2" presStyleCnt="0">
        <dgm:presLayoutVars>
          <dgm:hierBranch val="init"/>
        </dgm:presLayoutVars>
      </dgm:prSet>
      <dgm:spPr/>
    </dgm:pt>
    <dgm:pt modelId="{3DA7869D-69B3-4E8A-8DA3-675F1AD7BF32}" type="pres">
      <dgm:prSet presAssocID="{9EDC40F9-6B69-4717-A56B-4F045DA16DEA}" presName="rootComposite" presStyleCnt="0"/>
      <dgm:spPr/>
    </dgm:pt>
    <dgm:pt modelId="{0BCCF5C0-E961-4FE0-9F6E-CFE7E195E95F}" type="pres">
      <dgm:prSet presAssocID="{9EDC40F9-6B69-4717-A56B-4F045DA16DEA}" presName="rootText" presStyleLbl="node2" presStyleIdx="1" presStyleCnt="2" custLinFactX="91961" custLinFactNeighborX="100000" custLinFactNeighborY="10350">
        <dgm:presLayoutVars>
          <dgm:chPref val="3"/>
        </dgm:presLayoutVars>
      </dgm:prSet>
      <dgm:spPr/>
    </dgm:pt>
    <dgm:pt modelId="{BDB23B75-70CD-4D07-8050-7A8F8D541658}" type="pres">
      <dgm:prSet presAssocID="{9EDC40F9-6B69-4717-A56B-4F045DA16DEA}" presName="rootConnector" presStyleLbl="node2" presStyleIdx="1" presStyleCnt="2"/>
      <dgm:spPr/>
    </dgm:pt>
    <dgm:pt modelId="{43306AFE-41DA-4316-AF22-A3EA56E5F03C}" type="pres">
      <dgm:prSet presAssocID="{9EDC40F9-6B69-4717-A56B-4F045DA16DEA}" presName="hierChild4" presStyleCnt="0"/>
      <dgm:spPr/>
    </dgm:pt>
    <dgm:pt modelId="{5A5B3CE4-A428-42F5-B801-404467C1DE10}" type="pres">
      <dgm:prSet presAssocID="{4DF41DC6-CEF4-4038-A9A3-CAF801C82D5C}" presName="Name37" presStyleLbl="parChTrans1D3" presStyleIdx="3" presStyleCnt="5"/>
      <dgm:spPr/>
    </dgm:pt>
    <dgm:pt modelId="{BDA9C0A1-0972-436C-BB9B-999F48D5687A}" type="pres">
      <dgm:prSet presAssocID="{6FCAB50C-10B8-4940-A1CF-6FE668657D96}" presName="hierRoot2" presStyleCnt="0">
        <dgm:presLayoutVars>
          <dgm:hierBranch val="init"/>
        </dgm:presLayoutVars>
      </dgm:prSet>
      <dgm:spPr/>
    </dgm:pt>
    <dgm:pt modelId="{619CFCE9-05EA-462E-8AD2-DB472EDA6314}" type="pres">
      <dgm:prSet presAssocID="{6FCAB50C-10B8-4940-A1CF-6FE668657D96}" presName="rootComposite" presStyleCnt="0"/>
      <dgm:spPr/>
    </dgm:pt>
    <dgm:pt modelId="{61900841-F6B4-4A4A-B0CE-790146386EC5}" type="pres">
      <dgm:prSet presAssocID="{6FCAB50C-10B8-4940-A1CF-6FE668657D96}" presName="rootText" presStyleLbl="node3" presStyleIdx="2" presStyleCnt="4" custLinFactX="29804" custLinFactNeighborX="100000" custLinFactNeighborY="41911">
        <dgm:presLayoutVars>
          <dgm:chPref val="3"/>
        </dgm:presLayoutVars>
      </dgm:prSet>
      <dgm:spPr/>
    </dgm:pt>
    <dgm:pt modelId="{6B993876-3403-4A3D-AB7C-A52F0062235E}" type="pres">
      <dgm:prSet presAssocID="{6FCAB50C-10B8-4940-A1CF-6FE668657D96}" presName="rootConnector" presStyleLbl="node3" presStyleIdx="2" presStyleCnt="4"/>
      <dgm:spPr/>
    </dgm:pt>
    <dgm:pt modelId="{34BD453F-23A0-4087-AFE2-E2CF5846BCE6}" type="pres">
      <dgm:prSet presAssocID="{6FCAB50C-10B8-4940-A1CF-6FE668657D96}" presName="hierChild4" presStyleCnt="0"/>
      <dgm:spPr/>
    </dgm:pt>
    <dgm:pt modelId="{08974C43-EDDF-4550-AB50-94B225B589AD}" type="pres">
      <dgm:prSet presAssocID="{6FCAB50C-10B8-4940-A1CF-6FE668657D96}" presName="hierChild5" presStyleCnt="0"/>
      <dgm:spPr/>
    </dgm:pt>
    <dgm:pt modelId="{C5F27222-F157-4A9C-87C9-41FC10085F47}" type="pres">
      <dgm:prSet presAssocID="{25253A8D-9B77-49C0-953E-4E4F813BF1A2}" presName="Name37" presStyleLbl="parChTrans1D3" presStyleIdx="4" presStyleCnt="5"/>
      <dgm:spPr/>
    </dgm:pt>
    <dgm:pt modelId="{4E35563C-5B85-4636-ACF4-60D1F4A6E239}" type="pres">
      <dgm:prSet presAssocID="{C91C42AD-2923-4223-871D-2E9CD95DBD07}" presName="hierRoot2" presStyleCnt="0">
        <dgm:presLayoutVars>
          <dgm:hierBranch val="init"/>
        </dgm:presLayoutVars>
      </dgm:prSet>
      <dgm:spPr/>
    </dgm:pt>
    <dgm:pt modelId="{086F8870-6E66-4DFB-9A5C-74E1616E6FFF}" type="pres">
      <dgm:prSet presAssocID="{C91C42AD-2923-4223-871D-2E9CD95DBD07}" presName="rootComposite" presStyleCnt="0"/>
      <dgm:spPr/>
    </dgm:pt>
    <dgm:pt modelId="{31D06965-6202-4526-BBD0-CAF5DEE118CA}" type="pres">
      <dgm:prSet presAssocID="{C91C42AD-2923-4223-871D-2E9CD95DBD07}" presName="rootText" presStyleLbl="node3" presStyleIdx="3" presStyleCnt="4" custLinFactX="100000" custLinFactY="92438" custLinFactNeighborX="104635" custLinFactNeighborY="100000">
        <dgm:presLayoutVars>
          <dgm:chPref val="3"/>
        </dgm:presLayoutVars>
      </dgm:prSet>
      <dgm:spPr/>
    </dgm:pt>
    <dgm:pt modelId="{E732C02A-9714-4041-B5B4-13E645B93C7B}" type="pres">
      <dgm:prSet presAssocID="{C91C42AD-2923-4223-871D-2E9CD95DBD07}" presName="rootConnector" presStyleLbl="node3" presStyleIdx="3" presStyleCnt="4"/>
      <dgm:spPr/>
    </dgm:pt>
    <dgm:pt modelId="{173B2455-6498-41A4-A611-A2BAA7C420AD}" type="pres">
      <dgm:prSet presAssocID="{C91C42AD-2923-4223-871D-2E9CD95DBD07}" presName="hierChild4" presStyleCnt="0"/>
      <dgm:spPr/>
    </dgm:pt>
    <dgm:pt modelId="{02A273A3-B1AC-4554-A1BD-7F1E0E02C727}" type="pres">
      <dgm:prSet presAssocID="{03A8F92C-DB3F-466C-9661-07C089B1D42F}" presName="Name37" presStyleLbl="parChTrans1D4" presStyleIdx="5" presStyleCnt="7"/>
      <dgm:spPr/>
    </dgm:pt>
    <dgm:pt modelId="{5DE4E565-136C-4D84-9C1C-DEA37C35AE38}" type="pres">
      <dgm:prSet presAssocID="{0AF2BD2A-CDD9-47D2-9800-643418A7C781}" presName="hierRoot2" presStyleCnt="0">
        <dgm:presLayoutVars>
          <dgm:hierBranch val="init"/>
        </dgm:presLayoutVars>
      </dgm:prSet>
      <dgm:spPr/>
    </dgm:pt>
    <dgm:pt modelId="{81B556B8-3258-4B16-9F66-8E1D6439D6B1}" type="pres">
      <dgm:prSet presAssocID="{0AF2BD2A-CDD9-47D2-9800-643418A7C781}" presName="rootComposite" presStyleCnt="0"/>
      <dgm:spPr/>
    </dgm:pt>
    <dgm:pt modelId="{6404CE7C-2E5A-4264-87C3-A70ECBF58ED7}" type="pres">
      <dgm:prSet presAssocID="{0AF2BD2A-CDD9-47D2-9800-643418A7C781}" presName="rootText" presStyleLbl="node4" presStyleIdx="5" presStyleCnt="7" custLinFactX="100000" custLinFactY="82063" custLinFactNeighborX="106926" custLinFactNeighborY="100000">
        <dgm:presLayoutVars>
          <dgm:chPref val="3"/>
        </dgm:presLayoutVars>
      </dgm:prSet>
      <dgm:spPr/>
    </dgm:pt>
    <dgm:pt modelId="{90BA23A8-70F9-4C47-8EE8-904DE7118D94}" type="pres">
      <dgm:prSet presAssocID="{0AF2BD2A-CDD9-47D2-9800-643418A7C781}" presName="rootConnector" presStyleLbl="node4" presStyleIdx="5" presStyleCnt="7"/>
      <dgm:spPr/>
    </dgm:pt>
    <dgm:pt modelId="{2752AB64-9CC2-4A0A-B78E-9AF69D56E2AC}" type="pres">
      <dgm:prSet presAssocID="{0AF2BD2A-CDD9-47D2-9800-643418A7C781}" presName="hierChild4" presStyleCnt="0"/>
      <dgm:spPr/>
    </dgm:pt>
    <dgm:pt modelId="{FF0E798A-93B8-4897-9B73-F04D58559AD1}" type="pres">
      <dgm:prSet presAssocID="{0AF2BD2A-CDD9-47D2-9800-643418A7C781}" presName="hierChild5" presStyleCnt="0"/>
      <dgm:spPr/>
    </dgm:pt>
    <dgm:pt modelId="{BC5D2B59-4BB4-4035-ABB0-AC4059D8647C}" type="pres">
      <dgm:prSet presAssocID="{3F0F697F-D930-468D-B1D9-18197DC4666F}" presName="Name37" presStyleLbl="parChTrans1D4" presStyleIdx="6" presStyleCnt="7"/>
      <dgm:spPr/>
    </dgm:pt>
    <dgm:pt modelId="{A8A9F8F3-1501-41FA-A62D-594FE1CE4BCA}" type="pres">
      <dgm:prSet presAssocID="{5DFA71AA-5AAA-437C-80AB-01CC59BF9053}" presName="hierRoot2" presStyleCnt="0">
        <dgm:presLayoutVars>
          <dgm:hierBranch val="init"/>
        </dgm:presLayoutVars>
      </dgm:prSet>
      <dgm:spPr/>
    </dgm:pt>
    <dgm:pt modelId="{3896BF00-E2AE-4F98-843C-893CCE673845}" type="pres">
      <dgm:prSet presAssocID="{5DFA71AA-5AAA-437C-80AB-01CC59BF9053}" presName="rootComposite" presStyleCnt="0"/>
      <dgm:spPr/>
    </dgm:pt>
    <dgm:pt modelId="{20EC878C-6A19-4A16-846C-4C3D1CE76A76}" type="pres">
      <dgm:prSet presAssocID="{5DFA71AA-5AAA-437C-80AB-01CC59BF9053}" presName="rootText" presStyleLbl="node4" presStyleIdx="6" presStyleCnt="7" custLinFactX="100000" custLinFactY="74989" custLinFactNeighborX="107786" custLinFactNeighborY="100000">
        <dgm:presLayoutVars>
          <dgm:chPref val="3"/>
        </dgm:presLayoutVars>
      </dgm:prSet>
      <dgm:spPr/>
    </dgm:pt>
    <dgm:pt modelId="{63866167-E761-4B51-889B-E269367BE3A6}" type="pres">
      <dgm:prSet presAssocID="{5DFA71AA-5AAA-437C-80AB-01CC59BF9053}" presName="rootConnector" presStyleLbl="node4" presStyleIdx="6" presStyleCnt="7"/>
      <dgm:spPr/>
    </dgm:pt>
    <dgm:pt modelId="{93F34B62-5F86-436E-9028-563B242FD2A7}" type="pres">
      <dgm:prSet presAssocID="{5DFA71AA-5AAA-437C-80AB-01CC59BF9053}" presName="hierChild4" presStyleCnt="0"/>
      <dgm:spPr/>
    </dgm:pt>
    <dgm:pt modelId="{BC51E760-1236-469A-AA08-3AED5B1B23B2}" type="pres">
      <dgm:prSet presAssocID="{5DFA71AA-5AAA-437C-80AB-01CC59BF9053}" presName="hierChild5" presStyleCnt="0"/>
      <dgm:spPr/>
    </dgm:pt>
    <dgm:pt modelId="{E79283F5-A592-4DE5-9D12-21F7B1B2D4AB}" type="pres">
      <dgm:prSet presAssocID="{C91C42AD-2923-4223-871D-2E9CD95DBD07}" presName="hierChild5" presStyleCnt="0"/>
      <dgm:spPr/>
    </dgm:pt>
    <dgm:pt modelId="{F0835BE2-BC4D-4810-8CC2-EFB7496580B1}" type="pres">
      <dgm:prSet presAssocID="{9EDC40F9-6B69-4717-A56B-4F045DA16DEA}" presName="hierChild5" presStyleCnt="0"/>
      <dgm:spPr/>
    </dgm:pt>
    <dgm:pt modelId="{8CAE4DE9-5751-4CB8-A894-29DFB1111094}" type="pres">
      <dgm:prSet presAssocID="{E46D5F98-33B9-436B-B0BE-BD4CA92105E4}" presName="hierChild3" presStyleCnt="0"/>
      <dgm:spPr/>
    </dgm:pt>
  </dgm:ptLst>
  <dgm:cxnLst>
    <dgm:cxn modelId="{06B15A04-A0C2-4965-8720-D975302E6C11}" srcId="{9EDC40F9-6B69-4717-A56B-4F045DA16DEA}" destId="{C91C42AD-2923-4223-871D-2E9CD95DBD07}" srcOrd="1" destOrd="0" parTransId="{25253A8D-9B77-49C0-953E-4E4F813BF1A2}" sibTransId="{9C31498D-D39F-4B92-BDA6-718DC15A3860}"/>
    <dgm:cxn modelId="{35065805-0769-443F-BF80-FD3B440E2FD5}" type="presOf" srcId="{27835F92-F294-4E09-B342-E7D166FA7DE8}" destId="{2E744124-9112-4E30-9D67-9D31E24F6E61}" srcOrd="0" destOrd="0" presId="urn:microsoft.com/office/officeart/2005/8/layout/orgChart1"/>
    <dgm:cxn modelId="{EEB20411-D02E-4D1F-AC7B-170C28B64933}" type="presOf" srcId="{581F52CB-CB82-401C-BB10-FB93938FAE69}" destId="{ED35C851-0AF8-425F-8BBD-ECD092E0729C}" srcOrd="0" destOrd="0" presId="urn:microsoft.com/office/officeart/2005/8/layout/orgChart1"/>
    <dgm:cxn modelId="{7491A611-2D96-4D75-A898-AB4A2738539C}" srcId="{57CBCC66-40EC-44B8-9A4F-DEAF93B7550C}" destId="{BD34C518-9125-4B09-AD66-00D1613CEDDA}" srcOrd="0" destOrd="0" parTransId="{F2C6A80B-43C3-4E3F-926E-050F4C3DEB7B}" sibTransId="{68677693-7327-4817-B29A-C67A31AB2EAC}"/>
    <dgm:cxn modelId="{D9DFFD11-FE5B-4FBA-AA23-3CACA2E63C7F}" type="presOf" srcId="{57CBCC66-40EC-44B8-9A4F-DEAF93B7550C}" destId="{E9BA4108-7A59-4BC2-8372-DBAF13A83994}" srcOrd="0" destOrd="0" presId="urn:microsoft.com/office/officeart/2005/8/layout/orgChart1"/>
    <dgm:cxn modelId="{FACA2D16-0206-4BF7-ADB9-5C834DAB7E82}" type="presOf" srcId="{897ED0AF-959E-4AC0-A1D2-219B20770156}" destId="{BAED4189-2E00-4D59-84C3-B1D87F17B637}" srcOrd="0" destOrd="0" presId="urn:microsoft.com/office/officeart/2005/8/layout/orgChart1"/>
    <dgm:cxn modelId="{59B11318-D09E-4F15-8957-668615F1E049}" type="presOf" srcId="{6FCAB50C-10B8-4940-A1CF-6FE668657D96}" destId="{61900841-F6B4-4A4A-B0CE-790146386EC5}" srcOrd="0" destOrd="0" presId="urn:microsoft.com/office/officeart/2005/8/layout/orgChart1"/>
    <dgm:cxn modelId="{323D831F-197E-4E74-BC59-1DC808189F20}" type="presOf" srcId="{5DFA71AA-5AAA-437C-80AB-01CC59BF9053}" destId="{63866167-E761-4B51-889B-E269367BE3A6}" srcOrd="1" destOrd="0" presId="urn:microsoft.com/office/officeart/2005/8/layout/orgChart1"/>
    <dgm:cxn modelId="{C490A21F-E5C5-48CE-80B7-F332C21C3D27}" type="presOf" srcId="{C91C42AD-2923-4223-871D-2E9CD95DBD07}" destId="{E732C02A-9714-4041-B5B4-13E645B93C7B}" srcOrd="1" destOrd="0" presId="urn:microsoft.com/office/officeart/2005/8/layout/orgChart1"/>
    <dgm:cxn modelId="{71D7BF1F-8582-4714-983E-6C97CCA270AD}" srcId="{9EDC40F9-6B69-4717-A56B-4F045DA16DEA}" destId="{6FCAB50C-10B8-4940-A1CF-6FE668657D96}" srcOrd="0" destOrd="0" parTransId="{4DF41DC6-CEF4-4038-A9A3-CAF801C82D5C}" sibTransId="{F79AF2C2-6A41-4481-BB7E-CDC1D1B0CF46}"/>
    <dgm:cxn modelId="{E60D0421-6420-4227-9963-684408FFD432}" type="presOf" srcId="{03A8F92C-DB3F-466C-9661-07C089B1D42F}" destId="{02A273A3-B1AC-4554-A1BD-7F1E0E02C727}" srcOrd="0" destOrd="0" presId="urn:microsoft.com/office/officeart/2005/8/layout/orgChart1"/>
    <dgm:cxn modelId="{9596102A-4EF5-423A-B7AB-994C133B509F}" type="presOf" srcId="{7D83D8F1-BB3D-48E2-A61A-BD0FF427D0EB}" destId="{2C1464AC-A992-4A45-8B36-382C0DD54B36}" srcOrd="0" destOrd="0" presId="urn:microsoft.com/office/officeart/2005/8/layout/orgChart1"/>
    <dgm:cxn modelId="{428AB037-4356-401A-9B2F-69B4FDBB7C77}" srcId="{581F52CB-CB82-401C-BB10-FB93938FAE69}" destId="{5E06B18F-F455-4A3A-9052-3D74F99A25D1}" srcOrd="0" destOrd="0" parTransId="{038F9F57-B003-43C6-B756-35E980505CE7}" sibTransId="{BF664D46-AF41-47C6-8E86-904BF251B601}"/>
    <dgm:cxn modelId="{C307643C-2395-4695-89B1-2CC767688EFC}" type="presOf" srcId="{5DFA71AA-5AAA-437C-80AB-01CC59BF9053}" destId="{20EC878C-6A19-4A16-846C-4C3D1CE76A76}" srcOrd="0" destOrd="0" presId="urn:microsoft.com/office/officeart/2005/8/layout/orgChart1"/>
    <dgm:cxn modelId="{F1EB693E-4418-4685-B1C3-D03E2D3517DB}" type="presOf" srcId="{E8053365-2570-4FA7-A5B5-2B7C64545919}" destId="{6A4E64D7-F6A9-4797-B4D8-86C6F123DB41}" srcOrd="0" destOrd="0" presId="urn:microsoft.com/office/officeart/2005/8/layout/orgChart1"/>
    <dgm:cxn modelId="{6AACEA3F-0B92-41C0-9578-76555DC9721B}" type="presOf" srcId="{0AF2BD2A-CDD9-47D2-9800-643418A7C781}" destId="{90BA23A8-70F9-4C47-8EE8-904DE7118D94}" srcOrd="1" destOrd="0" presId="urn:microsoft.com/office/officeart/2005/8/layout/orgChart1"/>
    <dgm:cxn modelId="{88720C5E-85D4-436B-A823-98CECFBFE161}" type="presOf" srcId="{6FCAB50C-10B8-4940-A1CF-6FE668657D96}" destId="{6B993876-3403-4A3D-AB7C-A52F0062235E}" srcOrd="1" destOrd="0" presId="urn:microsoft.com/office/officeart/2005/8/layout/orgChart1"/>
    <dgm:cxn modelId="{E48CB244-8E4D-4C76-BC3C-DEB2888B82B7}" type="presOf" srcId="{A60E33D4-8993-40E3-A7C4-0E0A83876A4C}" destId="{0A466447-24D4-4A06-BFCC-5B86B9A56325}" srcOrd="0" destOrd="0" presId="urn:microsoft.com/office/officeart/2005/8/layout/orgChart1"/>
    <dgm:cxn modelId="{94595165-600D-460D-A4B0-034BAE949F56}" type="presOf" srcId="{EA4B0315-3E8B-47F7-B9CF-E16953D6DBB3}" destId="{A62FCFE2-2785-46FD-9D5C-20A0F6B85827}" srcOrd="0" destOrd="0" presId="urn:microsoft.com/office/officeart/2005/8/layout/orgChart1"/>
    <dgm:cxn modelId="{000E4746-471E-4909-8922-C3043460AF14}" srcId="{581F52CB-CB82-401C-BB10-FB93938FAE69}" destId="{A60E33D4-8993-40E3-A7C4-0E0A83876A4C}" srcOrd="2" destOrd="0" parTransId="{757240C6-F8F1-4AA5-B415-D6E4EDAC4374}" sibTransId="{5C620D9B-82CB-4FD9-A94F-A7E85E11DF30}"/>
    <dgm:cxn modelId="{DBAE1767-9832-4903-8014-1D59DC63DA90}" type="presOf" srcId="{C33EEB50-1380-499F-B175-44BF1600C610}" destId="{EFD20CD2-F4AC-44A3-B526-9D50B5054FD5}" srcOrd="0" destOrd="0" presId="urn:microsoft.com/office/officeart/2005/8/layout/orgChart1"/>
    <dgm:cxn modelId="{4824904F-C568-4CF8-AE41-59B421DEE79F}" type="presOf" srcId="{A54FF50D-663E-4307-B397-297DCF0E4190}" destId="{69D96624-C6A3-4F44-8D42-426906679FBE}" srcOrd="1" destOrd="0" presId="urn:microsoft.com/office/officeart/2005/8/layout/orgChart1"/>
    <dgm:cxn modelId="{8C905B71-51E4-4FFF-AF96-022A1B4133E4}" type="presOf" srcId="{C33EEB50-1380-499F-B175-44BF1600C610}" destId="{7946DDC9-F3E1-48B7-90E8-8B198A4267A1}" srcOrd="1" destOrd="0" presId="urn:microsoft.com/office/officeart/2005/8/layout/orgChart1"/>
    <dgm:cxn modelId="{B6C4FA51-AF98-4C18-99AE-5A0EBB2B8BCB}" type="presOf" srcId="{E46D5F98-33B9-436B-B0BE-BD4CA92105E4}" destId="{4C0FC38C-BC33-4A24-B147-A23EC116BD05}" srcOrd="1" destOrd="0" presId="urn:microsoft.com/office/officeart/2005/8/layout/orgChart1"/>
    <dgm:cxn modelId="{DD809E72-F8BC-4CF3-A237-7341ABD2F397}" type="presOf" srcId="{9EDC40F9-6B69-4717-A56B-4F045DA16DEA}" destId="{BDB23B75-70CD-4D07-8050-7A8F8D541658}" srcOrd="1" destOrd="0" presId="urn:microsoft.com/office/officeart/2005/8/layout/orgChart1"/>
    <dgm:cxn modelId="{AFAF3675-6BB9-4F70-8AC3-3AE181F388A1}" type="presOf" srcId="{5E06B18F-F455-4A3A-9052-3D74F99A25D1}" destId="{1E8F7687-0C08-47FC-903B-0B34CB4AAC22}" srcOrd="1" destOrd="0" presId="urn:microsoft.com/office/officeart/2005/8/layout/orgChart1"/>
    <dgm:cxn modelId="{27B08E56-FA24-4DD0-979F-94A834EC0F28}" type="presOf" srcId="{3F0F697F-D930-468D-B1D9-18197DC4666F}" destId="{BC5D2B59-4BB4-4035-ABB0-AC4059D8647C}" srcOrd="0" destOrd="0" presId="urn:microsoft.com/office/officeart/2005/8/layout/orgChart1"/>
    <dgm:cxn modelId="{26268B58-4504-4BA1-9F87-F227126289FB}" type="presOf" srcId="{038F9F57-B003-43C6-B756-35E980505CE7}" destId="{AD25C2BA-87F1-41C2-BF25-98AC73C2A00A}" srcOrd="0" destOrd="0" presId="urn:microsoft.com/office/officeart/2005/8/layout/orgChart1"/>
    <dgm:cxn modelId="{FB796C5A-8279-4845-B15D-AEB383BB1188}" type="presOf" srcId="{F2C6A80B-43C3-4E3F-926E-050F4C3DEB7B}" destId="{14FBD91E-77D5-4B0A-B433-8F907195387A}" srcOrd="0" destOrd="0" presId="urn:microsoft.com/office/officeart/2005/8/layout/orgChart1"/>
    <dgm:cxn modelId="{2B29877A-A4F0-4A93-827F-CC6808A96229}" type="presOf" srcId="{BD34C518-9125-4B09-AD66-00D1613CEDDA}" destId="{7787733D-0BF3-405B-9683-A9ECB33DF985}" srcOrd="0" destOrd="0" presId="urn:microsoft.com/office/officeart/2005/8/layout/orgChart1"/>
    <dgm:cxn modelId="{9598925A-23ED-4626-A446-2B219386DAEF}" srcId="{581F52CB-CB82-401C-BB10-FB93938FAE69}" destId="{897ED0AF-959E-4AC0-A1D2-219B20770156}" srcOrd="1" destOrd="0" parTransId="{27835F92-F294-4E09-B342-E7D166FA7DE8}" sibTransId="{DAEF090C-9895-4C11-820B-B75757A410F0}"/>
    <dgm:cxn modelId="{40CAA387-11A0-43EA-8E2E-04CF089174E2}" srcId="{7D83D8F1-BB3D-48E2-A61A-BD0FF427D0EB}" destId="{E46D5F98-33B9-436B-B0BE-BD4CA92105E4}" srcOrd="0" destOrd="0" parTransId="{6003D1D5-A60F-4891-9C1B-737C00B0F0AF}" sibTransId="{C13BF9A0-B61E-4A49-A426-71D21900D51C}"/>
    <dgm:cxn modelId="{D2F4008E-98B1-4899-8974-392F3637C91A}" srcId="{E46D5F98-33B9-436B-B0BE-BD4CA92105E4}" destId="{9EDC40F9-6B69-4717-A56B-4F045DA16DEA}" srcOrd="1" destOrd="0" parTransId="{628B1D0C-B50C-46DE-BA5A-AE383632E42D}" sibTransId="{1CAB340F-B71C-4539-8550-6765D3ED5883}"/>
    <dgm:cxn modelId="{9F4AB08F-C0FB-4C6A-9319-ADA04ECB446E}" srcId="{F3518196-F859-4D9D-AB83-906ACA10190A}" destId="{57CBCC66-40EC-44B8-9A4F-DEAF93B7550C}" srcOrd="0" destOrd="0" parTransId="{4EE70E90-3CD4-4048-9A4E-80AB13199359}" sibTransId="{ED101D8E-420F-4F76-9825-7F540240B467}"/>
    <dgm:cxn modelId="{20BD6196-6FD3-46BC-859D-38AEF2ACC8FA}" type="presOf" srcId="{581F52CB-CB82-401C-BB10-FB93938FAE69}" destId="{B629E398-7830-46D8-AA14-398DE18DC0F4}" srcOrd="1" destOrd="0" presId="urn:microsoft.com/office/officeart/2005/8/layout/orgChart1"/>
    <dgm:cxn modelId="{A29B0199-2B4F-4827-BBA1-781B7238BA56}" srcId="{57CBCC66-40EC-44B8-9A4F-DEAF93B7550C}" destId="{C33EEB50-1380-499F-B175-44BF1600C610}" srcOrd="1" destOrd="0" parTransId="{E8053365-2570-4FA7-A5B5-2B7C64545919}" sibTransId="{E6ADAA01-57E6-4283-A104-78804BDE486A}"/>
    <dgm:cxn modelId="{3CB259A4-9E36-474E-91C4-8BE72B0E6B5B}" type="presOf" srcId="{E46D5F98-33B9-436B-B0BE-BD4CA92105E4}" destId="{18A886CA-D62A-4697-9CF6-B56FC12A132E}" srcOrd="0" destOrd="0" presId="urn:microsoft.com/office/officeart/2005/8/layout/orgChart1"/>
    <dgm:cxn modelId="{2DA50EA7-E914-41F8-AD1A-AD282C9848F3}" type="presOf" srcId="{4DF41DC6-CEF4-4038-A9A3-CAF801C82D5C}" destId="{5A5B3CE4-A428-42F5-B801-404467C1DE10}" srcOrd="0" destOrd="0" presId="urn:microsoft.com/office/officeart/2005/8/layout/orgChart1"/>
    <dgm:cxn modelId="{C45353AA-C654-4006-B821-3F5288F9AD9E}" type="presOf" srcId="{A54FF50D-663E-4307-B397-297DCF0E4190}" destId="{93E3455D-757D-4792-97FA-A28EF9220D7C}" srcOrd="0" destOrd="0" presId="urn:microsoft.com/office/officeart/2005/8/layout/orgChart1"/>
    <dgm:cxn modelId="{44D947B0-A4B5-489C-A770-79FB26DBEC1E}" srcId="{E46D5F98-33B9-436B-B0BE-BD4CA92105E4}" destId="{F3518196-F859-4D9D-AB83-906ACA10190A}" srcOrd="0" destOrd="0" parTransId="{7C2605DC-A494-4BB9-99CA-06554A51A9EF}" sibTransId="{E190D7ED-C345-41EC-838F-9947B1A49F4B}"/>
    <dgm:cxn modelId="{4228D9B1-31D6-498D-87B5-1CEF4332C6EB}" type="presOf" srcId="{5E06B18F-F455-4A3A-9052-3D74F99A25D1}" destId="{92ED80D5-DD72-4310-9FC5-4931ECFF2634}" srcOrd="0" destOrd="0" presId="urn:microsoft.com/office/officeart/2005/8/layout/orgChart1"/>
    <dgm:cxn modelId="{952AF1B2-382D-464A-845A-C2AA53CA3B2E}" srcId="{F3518196-F859-4D9D-AB83-906ACA10190A}" destId="{581F52CB-CB82-401C-BB10-FB93938FAE69}" srcOrd="1" destOrd="0" parTransId="{EA4B0315-3E8B-47F7-B9CF-E16953D6DBB3}" sibTransId="{724084E5-7BDE-4638-BA92-37E77A48BE84}"/>
    <dgm:cxn modelId="{018EA5B4-7E26-4AC3-A50B-8E6C25C1222F}" type="presOf" srcId="{7C2605DC-A494-4BB9-99CA-06554A51A9EF}" destId="{FA06C8FA-BA8D-436E-8CC4-3BFE115E9BF7}" srcOrd="0" destOrd="0" presId="urn:microsoft.com/office/officeart/2005/8/layout/orgChart1"/>
    <dgm:cxn modelId="{1ADBF4B7-C7C3-4AD5-8682-56299F234C29}" type="presOf" srcId="{F3518196-F859-4D9D-AB83-906ACA10190A}" destId="{52A6D790-84E5-438E-8754-220B34564D81}" srcOrd="1" destOrd="0" presId="urn:microsoft.com/office/officeart/2005/8/layout/orgChart1"/>
    <dgm:cxn modelId="{4A924FBA-D8C5-455D-8273-7733D429E34D}" type="presOf" srcId="{BD34C518-9125-4B09-AD66-00D1613CEDDA}" destId="{16E23DDA-26AA-46B4-882F-B7DCBDDDEDAF}" srcOrd="1" destOrd="0" presId="urn:microsoft.com/office/officeart/2005/8/layout/orgChart1"/>
    <dgm:cxn modelId="{5EC4A6C1-A004-4C82-8F85-859E308A39FF}" type="presOf" srcId="{4EE70E90-3CD4-4048-9A4E-80AB13199359}" destId="{E31AF2C2-B87D-45ED-9A26-E1BCE264A534}" srcOrd="0" destOrd="0" presId="urn:microsoft.com/office/officeart/2005/8/layout/orgChart1"/>
    <dgm:cxn modelId="{801435C6-2BAB-4A5A-A411-29C2A84A3647}" type="presOf" srcId="{25253A8D-9B77-49C0-953E-4E4F813BF1A2}" destId="{C5F27222-F157-4A9C-87C9-41FC10085F47}" srcOrd="0" destOrd="0" presId="urn:microsoft.com/office/officeart/2005/8/layout/orgChart1"/>
    <dgm:cxn modelId="{C67B4DC6-CB9C-40FB-9738-5256A3BF6456}" type="presOf" srcId="{C91C42AD-2923-4223-871D-2E9CD95DBD07}" destId="{31D06965-6202-4526-BBD0-CAF5DEE118CA}" srcOrd="0" destOrd="0" presId="urn:microsoft.com/office/officeart/2005/8/layout/orgChart1"/>
    <dgm:cxn modelId="{896DDECB-7930-4AC4-9CB2-92D3523BC6AB}" srcId="{C91C42AD-2923-4223-871D-2E9CD95DBD07}" destId="{0AF2BD2A-CDD9-47D2-9800-643418A7C781}" srcOrd="0" destOrd="0" parTransId="{03A8F92C-DB3F-466C-9661-07C089B1D42F}" sibTransId="{1118B9B8-B214-4D72-91E4-93CB086205F3}"/>
    <dgm:cxn modelId="{65EFA8CD-28A4-462C-86B4-829320E6973C}" type="presOf" srcId="{0AF2BD2A-CDD9-47D2-9800-643418A7C781}" destId="{6404CE7C-2E5A-4264-87C3-A70ECBF58ED7}" srcOrd="0" destOrd="0" presId="urn:microsoft.com/office/officeart/2005/8/layout/orgChart1"/>
    <dgm:cxn modelId="{A2B6FFCE-163C-4BC2-9802-0DBC5839B8B7}" srcId="{F3518196-F859-4D9D-AB83-906ACA10190A}" destId="{A54FF50D-663E-4307-B397-297DCF0E4190}" srcOrd="2" destOrd="0" parTransId="{DE87020E-8238-455A-9C98-C78B8FBDFAFA}" sibTransId="{380F7548-9BB3-4B49-8B0B-C353C0262E24}"/>
    <dgm:cxn modelId="{0598E7D1-9B94-44B7-804C-69C4882E8494}" srcId="{C91C42AD-2923-4223-871D-2E9CD95DBD07}" destId="{5DFA71AA-5AAA-437C-80AB-01CC59BF9053}" srcOrd="1" destOrd="0" parTransId="{3F0F697F-D930-468D-B1D9-18197DC4666F}" sibTransId="{B32457CE-EA9F-47B5-BC18-15477E0C9E19}"/>
    <dgm:cxn modelId="{F616B0D2-B1B0-4B09-878F-317AF18704D4}" type="presOf" srcId="{DE87020E-8238-455A-9C98-C78B8FBDFAFA}" destId="{62853619-2960-44CC-AEA1-2078DCACC6BF}" srcOrd="0" destOrd="0" presId="urn:microsoft.com/office/officeart/2005/8/layout/orgChart1"/>
    <dgm:cxn modelId="{DD0CBFD2-3E90-4035-9AF4-5CFE92B70AD1}" type="presOf" srcId="{A60E33D4-8993-40E3-A7C4-0E0A83876A4C}" destId="{7B9609BF-F943-4B2D-9810-5DB54A9A5480}" srcOrd="1" destOrd="0" presId="urn:microsoft.com/office/officeart/2005/8/layout/orgChart1"/>
    <dgm:cxn modelId="{657C3DD7-1BED-4E09-AE52-C8BBDA15715E}" type="presOf" srcId="{628B1D0C-B50C-46DE-BA5A-AE383632E42D}" destId="{563969E9-9687-4ACE-B330-EC03CAA9E297}" srcOrd="0" destOrd="0" presId="urn:microsoft.com/office/officeart/2005/8/layout/orgChart1"/>
    <dgm:cxn modelId="{8DEFF4DA-8C76-44B5-89AF-8D8C192360A5}" type="presOf" srcId="{9EDC40F9-6B69-4717-A56B-4F045DA16DEA}" destId="{0BCCF5C0-E961-4FE0-9F6E-CFE7E195E95F}" srcOrd="0" destOrd="0" presId="urn:microsoft.com/office/officeart/2005/8/layout/orgChart1"/>
    <dgm:cxn modelId="{A67E9EE0-B723-4B75-BB45-C9F74BE5514C}" type="presOf" srcId="{F3518196-F859-4D9D-AB83-906ACA10190A}" destId="{1B372B27-30C6-449F-A202-3C3E3D0A442E}" srcOrd="0" destOrd="0" presId="urn:microsoft.com/office/officeart/2005/8/layout/orgChart1"/>
    <dgm:cxn modelId="{84F9E0EC-D112-4EA8-B916-BEFAC0D9962B}" type="presOf" srcId="{897ED0AF-959E-4AC0-A1D2-219B20770156}" destId="{63A47B1E-5B45-4D0E-93C5-E1E67515DA46}" srcOrd="1" destOrd="0" presId="urn:microsoft.com/office/officeart/2005/8/layout/orgChart1"/>
    <dgm:cxn modelId="{F3B546FA-E023-4586-BC66-CF7F9BC6012B}" type="presOf" srcId="{757240C6-F8F1-4AA5-B415-D6E4EDAC4374}" destId="{72A4300A-F53E-4C44-8CDD-50487CD09172}" srcOrd="0" destOrd="0" presId="urn:microsoft.com/office/officeart/2005/8/layout/orgChart1"/>
    <dgm:cxn modelId="{392320FB-5D94-4236-992C-3E4FA1DCFCFD}" type="presOf" srcId="{57CBCC66-40EC-44B8-9A4F-DEAF93B7550C}" destId="{776B0E2F-6244-405E-8C53-56D5F602D9F1}" srcOrd="1" destOrd="0" presId="urn:microsoft.com/office/officeart/2005/8/layout/orgChart1"/>
    <dgm:cxn modelId="{11AE2830-F707-42DE-ADF5-275BBDBD41D4}" type="presParOf" srcId="{2C1464AC-A992-4A45-8B36-382C0DD54B36}" destId="{E234B592-F859-4DF7-AF33-349415A82BAF}" srcOrd="0" destOrd="0" presId="urn:microsoft.com/office/officeart/2005/8/layout/orgChart1"/>
    <dgm:cxn modelId="{7612A677-F64F-4312-9AAA-E37484BAFFAA}" type="presParOf" srcId="{E234B592-F859-4DF7-AF33-349415A82BAF}" destId="{CE3B4BA6-63B6-47A3-85F1-40F650387713}" srcOrd="0" destOrd="0" presId="urn:microsoft.com/office/officeart/2005/8/layout/orgChart1"/>
    <dgm:cxn modelId="{B906E953-0564-4EA7-AF64-4DC1DFE22B03}" type="presParOf" srcId="{CE3B4BA6-63B6-47A3-85F1-40F650387713}" destId="{18A886CA-D62A-4697-9CF6-B56FC12A132E}" srcOrd="0" destOrd="0" presId="urn:microsoft.com/office/officeart/2005/8/layout/orgChart1"/>
    <dgm:cxn modelId="{D6BEFD18-1D8C-4786-B0A3-9C8FCD9DBDEE}" type="presParOf" srcId="{CE3B4BA6-63B6-47A3-85F1-40F650387713}" destId="{4C0FC38C-BC33-4A24-B147-A23EC116BD05}" srcOrd="1" destOrd="0" presId="urn:microsoft.com/office/officeart/2005/8/layout/orgChart1"/>
    <dgm:cxn modelId="{20FF5BD2-F108-418C-931A-9E8AE09C5AB2}" type="presParOf" srcId="{E234B592-F859-4DF7-AF33-349415A82BAF}" destId="{2D184140-E807-41A6-9BF5-81D9FE311CF3}" srcOrd="1" destOrd="0" presId="urn:microsoft.com/office/officeart/2005/8/layout/orgChart1"/>
    <dgm:cxn modelId="{80A2B59F-93A9-46E5-B6DB-6CCA0D34B350}" type="presParOf" srcId="{2D184140-E807-41A6-9BF5-81D9FE311CF3}" destId="{FA06C8FA-BA8D-436E-8CC4-3BFE115E9BF7}" srcOrd="0" destOrd="0" presId="urn:microsoft.com/office/officeart/2005/8/layout/orgChart1"/>
    <dgm:cxn modelId="{98FACFB5-DE13-4CEA-802B-9E14056958C5}" type="presParOf" srcId="{2D184140-E807-41A6-9BF5-81D9FE311CF3}" destId="{0CBFD0EC-1F97-450D-AD54-FB5327AC2949}" srcOrd="1" destOrd="0" presId="urn:microsoft.com/office/officeart/2005/8/layout/orgChart1"/>
    <dgm:cxn modelId="{74118233-B655-4BE3-A185-C317468F9561}" type="presParOf" srcId="{0CBFD0EC-1F97-450D-AD54-FB5327AC2949}" destId="{BA8EA1D1-198F-47F4-99AF-1319F954003B}" srcOrd="0" destOrd="0" presId="urn:microsoft.com/office/officeart/2005/8/layout/orgChart1"/>
    <dgm:cxn modelId="{95FC119A-43A3-4B91-92E5-F4CE2CA60E4F}" type="presParOf" srcId="{BA8EA1D1-198F-47F4-99AF-1319F954003B}" destId="{1B372B27-30C6-449F-A202-3C3E3D0A442E}" srcOrd="0" destOrd="0" presId="urn:microsoft.com/office/officeart/2005/8/layout/orgChart1"/>
    <dgm:cxn modelId="{EF101B1A-799F-4AE8-8C82-15E40B408E61}" type="presParOf" srcId="{BA8EA1D1-198F-47F4-99AF-1319F954003B}" destId="{52A6D790-84E5-438E-8754-220B34564D81}" srcOrd="1" destOrd="0" presId="urn:microsoft.com/office/officeart/2005/8/layout/orgChart1"/>
    <dgm:cxn modelId="{E74830DB-EEB4-4F6F-8DB5-77ED7E07DD90}" type="presParOf" srcId="{0CBFD0EC-1F97-450D-AD54-FB5327AC2949}" destId="{04F4CF99-9633-4545-91D3-7A42DDC9EDE1}" srcOrd="1" destOrd="0" presId="urn:microsoft.com/office/officeart/2005/8/layout/orgChart1"/>
    <dgm:cxn modelId="{009F4909-F820-412A-8637-D8CAB9C501EE}" type="presParOf" srcId="{04F4CF99-9633-4545-91D3-7A42DDC9EDE1}" destId="{E31AF2C2-B87D-45ED-9A26-E1BCE264A534}" srcOrd="0" destOrd="0" presId="urn:microsoft.com/office/officeart/2005/8/layout/orgChart1"/>
    <dgm:cxn modelId="{6B882A35-48F6-425A-B761-73416DA2A41F}" type="presParOf" srcId="{04F4CF99-9633-4545-91D3-7A42DDC9EDE1}" destId="{BE0786F3-A0F9-4E8F-A064-55B1BF874CBF}" srcOrd="1" destOrd="0" presId="urn:microsoft.com/office/officeart/2005/8/layout/orgChart1"/>
    <dgm:cxn modelId="{FD1427C5-D4C8-485E-990E-1E3BB4520A9D}" type="presParOf" srcId="{BE0786F3-A0F9-4E8F-A064-55B1BF874CBF}" destId="{32160659-B248-440F-BF82-FFA50CC9D555}" srcOrd="0" destOrd="0" presId="urn:microsoft.com/office/officeart/2005/8/layout/orgChart1"/>
    <dgm:cxn modelId="{C8103BB2-F74F-4444-94EF-4DFF861E319A}" type="presParOf" srcId="{32160659-B248-440F-BF82-FFA50CC9D555}" destId="{E9BA4108-7A59-4BC2-8372-DBAF13A83994}" srcOrd="0" destOrd="0" presId="urn:microsoft.com/office/officeart/2005/8/layout/orgChart1"/>
    <dgm:cxn modelId="{B56347E8-B083-4EF4-AB65-5F843062913B}" type="presParOf" srcId="{32160659-B248-440F-BF82-FFA50CC9D555}" destId="{776B0E2F-6244-405E-8C53-56D5F602D9F1}" srcOrd="1" destOrd="0" presId="urn:microsoft.com/office/officeart/2005/8/layout/orgChart1"/>
    <dgm:cxn modelId="{E23B6260-9080-4EAC-9FFC-A3A69B93103A}" type="presParOf" srcId="{BE0786F3-A0F9-4E8F-A064-55B1BF874CBF}" destId="{464E48EC-960D-4918-A5C9-2D44BDB8A7D1}" srcOrd="1" destOrd="0" presId="urn:microsoft.com/office/officeart/2005/8/layout/orgChart1"/>
    <dgm:cxn modelId="{F5E3B72E-6782-4977-BDCA-DC3CDA7CF6CC}" type="presParOf" srcId="{464E48EC-960D-4918-A5C9-2D44BDB8A7D1}" destId="{14FBD91E-77D5-4B0A-B433-8F907195387A}" srcOrd="0" destOrd="0" presId="urn:microsoft.com/office/officeart/2005/8/layout/orgChart1"/>
    <dgm:cxn modelId="{29719FE0-A9FB-469B-8B9C-22DF3E8BCFFC}" type="presParOf" srcId="{464E48EC-960D-4918-A5C9-2D44BDB8A7D1}" destId="{733CB847-E2A6-46A7-B975-1CC9D74630CF}" srcOrd="1" destOrd="0" presId="urn:microsoft.com/office/officeart/2005/8/layout/orgChart1"/>
    <dgm:cxn modelId="{8EE8D53E-7A8E-4126-B56D-D53945D255DA}" type="presParOf" srcId="{733CB847-E2A6-46A7-B975-1CC9D74630CF}" destId="{2A286DC7-321E-4657-9DA6-D1D47F898771}" srcOrd="0" destOrd="0" presId="urn:microsoft.com/office/officeart/2005/8/layout/orgChart1"/>
    <dgm:cxn modelId="{341D89AA-A03B-41E3-A0B9-B11738B740C4}" type="presParOf" srcId="{2A286DC7-321E-4657-9DA6-D1D47F898771}" destId="{7787733D-0BF3-405B-9683-A9ECB33DF985}" srcOrd="0" destOrd="0" presId="urn:microsoft.com/office/officeart/2005/8/layout/orgChart1"/>
    <dgm:cxn modelId="{E8EFC4B9-74C2-4C65-84C0-25AAAD87E1F1}" type="presParOf" srcId="{2A286DC7-321E-4657-9DA6-D1D47F898771}" destId="{16E23DDA-26AA-46B4-882F-B7DCBDDDEDAF}" srcOrd="1" destOrd="0" presId="urn:microsoft.com/office/officeart/2005/8/layout/orgChart1"/>
    <dgm:cxn modelId="{7E5B8F52-F9F5-4CB4-B72D-18B9BBD4CD30}" type="presParOf" srcId="{733CB847-E2A6-46A7-B975-1CC9D74630CF}" destId="{F973A9BC-F36D-4BA3-BF0F-64A53885CCF2}" srcOrd="1" destOrd="0" presId="urn:microsoft.com/office/officeart/2005/8/layout/orgChart1"/>
    <dgm:cxn modelId="{72644F76-07FC-40FA-ABB1-6B3E7C6123E0}" type="presParOf" srcId="{733CB847-E2A6-46A7-B975-1CC9D74630CF}" destId="{1E235632-F824-4721-888B-83DD4D685B10}" srcOrd="2" destOrd="0" presId="urn:microsoft.com/office/officeart/2005/8/layout/orgChart1"/>
    <dgm:cxn modelId="{0F9CE68A-6CB2-41C1-A0C4-3760A86DCB38}" type="presParOf" srcId="{464E48EC-960D-4918-A5C9-2D44BDB8A7D1}" destId="{6A4E64D7-F6A9-4797-B4D8-86C6F123DB41}" srcOrd="2" destOrd="0" presId="urn:microsoft.com/office/officeart/2005/8/layout/orgChart1"/>
    <dgm:cxn modelId="{9A63162C-1E30-45F1-881B-A974404F3447}" type="presParOf" srcId="{464E48EC-960D-4918-A5C9-2D44BDB8A7D1}" destId="{24566E4D-6B80-48F0-8AE2-5610E8626939}" srcOrd="3" destOrd="0" presId="urn:microsoft.com/office/officeart/2005/8/layout/orgChart1"/>
    <dgm:cxn modelId="{9B4AD906-DECD-4F2A-A89B-2FB2B137BD47}" type="presParOf" srcId="{24566E4D-6B80-48F0-8AE2-5610E8626939}" destId="{825E57B3-BB5E-4422-B422-521021DB89A0}" srcOrd="0" destOrd="0" presId="urn:microsoft.com/office/officeart/2005/8/layout/orgChart1"/>
    <dgm:cxn modelId="{B6A4158C-D3FC-443A-AAFD-E75BEC58B355}" type="presParOf" srcId="{825E57B3-BB5E-4422-B422-521021DB89A0}" destId="{EFD20CD2-F4AC-44A3-B526-9D50B5054FD5}" srcOrd="0" destOrd="0" presId="urn:microsoft.com/office/officeart/2005/8/layout/orgChart1"/>
    <dgm:cxn modelId="{292F829B-8C78-42C5-9E50-42A7AB560E9A}" type="presParOf" srcId="{825E57B3-BB5E-4422-B422-521021DB89A0}" destId="{7946DDC9-F3E1-48B7-90E8-8B198A4267A1}" srcOrd="1" destOrd="0" presId="urn:microsoft.com/office/officeart/2005/8/layout/orgChart1"/>
    <dgm:cxn modelId="{011FB995-22DA-41C1-8082-7ACCF9EE966A}" type="presParOf" srcId="{24566E4D-6B80-48F0-8AE2-5610E8626939}" destId="{FF527F39-AC6B-4FE1-AB85-0A3FAA0D8180}" srcOrd="1" destOrd="0" presId="urn:microsoft.com/office/officeart/2005/8/layout/orgChart1"/>
    <dgm:cxn modelId="{70C40279-E8BB-4EB8-8A51-98286408B53A}" type="presParOf" srcId="{24566E4D-6B80-48F0-8AE2-5610E8626939}" destId="{B6DB2967-740C-4F5F-B493-F8F3F965FCC2}" srcOrd="2" destOrd="0" presId="urn:microsoft.com/office/officeart/2005/8/layout/orgChart1"/>
    <dgm:cxn modelId="{0EA2E25B-8224-4639-9CDA-9F992BC925BF}" type="presParOf" srcId="{BE0786F3-A0F9-4E8F-A064-55B1BF874CBF}" destId="{49A716AB-3387-4BE8-B539-C88179118D5D}" srcOrd="2" destOrd="0" presId="urn:microsoft.com/office/officeart/2005/8/layout/orgChart1"/>
    <dgm:cxn modelId="{4B22FC47-EA52-4E3D-8767-C7C9CD801A46}" type="presParOf" srcId="{04F4CF99-9633-4545-91D3-7A42DDC9EDE1}" destId="{A62FCFE2-2785-46FD-9D5C-20A0F6B85827}" srcOrd="2" destOrd="0" presId="urn:microsoft.com/office/officeart/2005/8/layout/orgChart1"/>
    <dgm:cxn modelId="{4EDB2A5C-3F2C-4DED-839B-722A2F03FE4C}" type="presParOf" srcId="{04F4CF99-9633-4545-91D3-7A42DDC9EDE1}" destId="{3901DFC3-C758-43ED-978B-AD765B5FDCBE}" srcOrd="3" destOrd="0" presId="urn:microsoft.com/office/officeart/2005/8/layout/orgChart1"/>
    <dgm:cxn modelId="{D831007A-5FFF-4673-8078-41D8587EB55D}" type="presParOf" srcId="{3901DFC3-C758-43ED-978B-AD765B5FDCBE}" destId="{C9232E5D-4117-406C-B4EB-2B0E8B7F428B}" srcOrd="0" destOrd="0" presId="urn:microsoft.com/office/officeart/2005/8/layout/orgChart1"/>
    <dgm:cxn modelId="{D83D5725-33D6-463C-B356-8164D8519DB7}" type="presParOf" srcId="{C9232E5D-4117-406C-B4EB-2B0E8B7F428B}" destId="{ED35C851-0AF8-425F-8BBD-ECD092E0729C}" srcOrd="0" destOrd="0" presId="urn:microsoft.com/office/officeart/2005/8/layout/orgChart1"/>
    <dgm:cxn modelId="{2EFC1D03-6974-4651-9780-1DE1721A16A1}" type="presParOf" srcId="{C9232E5D-4117-406C-B4EB-2B0E8B7F428B}" destId="{B629E398-7830-46D8-AA14-398DE18DC0F4}" srcOrd="1" destOrd="0" presId="urn:microsoft.com/office/officeart/2005/8/layout/orgChart1"/>
    <dgm:cxn modelId="{738D48E8-2F05-490A-8C52-40CA7FAC9098}" type="presParOf" srcId="{3901DFC3-C758-43ED-978B-AD765B5FDCBE}" destId="{15FC179D-FD36-4B9D-865D-E43D8D1E4AD2}" srcOrd="1" destOrd="0" presId="urn:microsoft.com/office/officeart/2005/8/layout/orgChart1"/>
    <dgm:cxn modelId="{5306C2FF-CA98-415D-9A77-5C2A91389A9B}" type="presParOf" srcId="{15FC179D-FD36-4B9D-865D-E43D8D1E4AD2}" destId="{AD25C2BA-87F1-41C2-BF25-98AC73C2A00A}" srcOrd="0" destOrd="0" presId="urn:microsoft.com/office/officeart/2005/8/layout/orgChart1"/>
    <dgm:cxn modelId="{9CF1BF65-354B-4760-A3C7-09F9DD2C7CFF}" type="presParOf" srcId="{15FC179D-FD36-4B9D-865D-E43D8D1E4AD2}" destId="{3C334FB9-A465-4AA0-930D-0D0BDFB9990C}" srcOrd="1" destOrd="0" presId="urn:microsoft.com/office/officeart/2005/8/layout/orgChart1"/>
    <dgm:cxn modelId="{91FE87F5-0A9A-471E-9B4D-706C42090432}" type="presParOf" srcId="{3C334FB9-A465-4AA0-930D-0D0BDFB9990C}" destId="{CE7709B6-462F-4FA0-BE5A-0AE2D8875F4A}" srcOrd="0" destOrd="0" presId="urn:microsoft.com/office/officeart/2005/8/layout/orgChart1"/>
    <dgm:cxn modelId="{C32D7083-7D93-4228-ABF1-A4CADA4B35DE}" type="presParOf" srcId="{CE7709B6-462F-4FA0-BE5A-0AE2D8875F4A}" destId="{92ED80D5-DD72-4310-9FC5-4931ECFF2634}" srcOrd="0" destOrd="0" presId="urn:microsoft.com/office/officeart/2005/8/layout/orgChart1"/>
    <dgm:cxn modelId="{40DCCFA7-56CA-4E79-8466-FB793781F4AA}" type="presParOf" srcId="{CE7709B6-462F-4FA0-BE5A-0AE2D8875F4A}" destId="{1E8F7687-0C08-47FC-903B-0B34CB4AAC22}" srcOrd="1" destOrd="0" presId="urn:microsoft.com/office/officeart/2005/8/layout/orgChart1"/>
    <dgm:cxn modelId="{3790EC97-0E73-467C-854D-DDF2BB4DB910}" type="presParOf" srcId="{3C334FB9-A465-4AA0-930D-0D0BDFB9990C}" destId="{82336DC4-7DC6-49E3-B73F-66C650FB30B1}" srcOrd="1" destOrd="0" presId="urn:microsoft.com/office/officeart/2005/8/layout/orgChart1"/>
    <dgm:cxn modelId="{75DD37C9-429D-4C74-BC86-9D828432DD31}" type="presParOf" srcId="{3C334FB9-A465-4AA0-930D-0D0BDFB9990C}" destId="{7CA31D60-1AB9-4D5A-B58B-8619651CC5EB}" srcOrd="2" destOrd="0" presId="urn:microsoft.com/office/officeart/2005/8/layout/orgChart1"/>
    <dgm:cxn modelId="{893443C5-5185-4AD7-9E7D-87307817FB07}" type="presParOf" srcId="{15FC179D-FD36-4B9D-865D-E43D8D1E4AD2}" destId="{2E744124-9112-4E30-9D67-9D31E24F6E61}" srcOrd="2" destOrd="0" presId="urn:microsoft.com/office/officeart/2005/8/layout/orgChart1"/>
    <dgm:cxn modelId="{B7204546-B43A-4104-BF49-B9773C4F4464}" type="presParOf" srcId="{15FC179D-FD36-4B9D-865D-E43D8D1E4AD2}" destId="{E3F9C605-BAB0-48CA-8437-DE22305A193B}" srcOrd="3" destOrd="0" presId="urn:microsoft.com/office/officeart/2005/8/layout/orgChart1"/>
    <dgm:cxn modelId="{8CBA6A92-A62F-484F-A7FC-2F970E1EFA9A}" type="presParOf" srcId="{E3F9C605-BAB0-48CA-8437-DE22305A193B}" destId="{F262CF58-8EAF-444A-B399-EBC64054525B}" srcOrd="0" destOrd="0" presId="urn:microsoft.com/office/officeart/2005/8/layout/orgChart1"/>
    <dgm:cxn modelId="{67D1BCD4-D204-4AA4-8DFA-13F9FFBBFFB6}" type="presParOf" srcId="{F262CF58-8EAF-444A-B399-EBC64054525B}" destId="{BAED4189-2E00-4D59-84C3-B1D87F17B637}" srcOrd="0" destOrd="0" presId="urn:microsoft.com/office/officeart/2005/8/layout/orgChart1"/>
    <dgm:cxn modelId="{4A542739-EFB8-4848-AB67-24E121FF2680}" type="presParOf" srcId="{F262CF58-8EAF-444A-B399-EBC64054525B}" destId="{63A47B1E-5B45-4D0E-93C5-E1E67515DA46}" srcOrd="1" destOrd="0" presId="urn:microsoft.com/office/officeart/2005/8/layout/orgChart1"/>
    <dgm:cxn modelId="{09ED8469-8788-4745-90D6-5412A48AD448}" type="presParOf" srcId="{E3F9C605-BAB0-48CA-8437-DE22305A193B}" destId="{B5BA904F-B5D9-42E7-BB85-A0905DF015BA}" srcOrd="1" destOrd="0" presId="urn:microsoft.com/office/officeart/2005/8/layout/orgChart1"/>
    <dgm:cxn modelId="{615B8E6C-8F13-4526-B87A-50CB45031B84}" type="presParOf" srcId="{E3F9C605-BAB0-48CA-8437-DE22305A193B}" destId="{A42B6FA7-7471-475D-B6F7-677A466C920E}" srcOrd="2" destOrd="0" presId="urn:microsoft.com/office/officeart/2005/8/layout/orgChart1"/>
    <dgm:cxn modelId="{A2A1A3B9-94DC-4538-8287-D4C10E9F2EA7}" type="presParOf" srcId="{15FC179D-FD36-4B9D-865D-E43D8D1E4AD2}" destId="{72A4300A-F53E-4C44-8CDD-50487CD09172}" srcOrd="4" destOrd="0" presId="urn:microsoft.com/office/officeart/2005/8/layout/orgChart1"/>
    <dgm:cxn modelId="{AD4C8AB7-5998-4AB9-9446-665AA95DC6C3}" type="presParOf" srcId="{15FC179D-FD36-4B9D-865D-E43D8D1E4AD2}" destId="{A37F84EE-8465-4A60-BFA0-40CDF8868B34}" srcOrd="5" destOrd="0" presId="urn:microsoft.com/office/officeart/2005/8/layout/orgChart1"/>
    <dgm:cxn modelId="{D134C051-099A-407F-A220-0A9A7C750857}" type="presParOf" srcId="{A37F84EE-8465-4A60-BFA0-40CDF8868B34}" destId="{181B5843-C0F5-47BF-89D3-5AFDED7BE8BC}" srcOrd="0" destOrd="0" presId="urn:microsoft.com/office/officeart/2005/8/layout/orgChart1"/>
    <dgm:cxn modelId="{3AC6E285-D5AF-4083-B96B-2F70D4C3A81B}" type="presParOf" srcId="{181B5843-C0F5-47BF-89D3-5AFDED7BE8BC}" destId="{0A466447-24D4-4A06-BFCC-5B86B9A56325}" srcOrd="0" destOrd="0" presId="urn:microsoft.com/office/officeart/2005/8/layout/orgChart1"/>
    <dgm:cxn modelId="{F02D535F-4A1F-4F5C-9C09-EDED973A7BE5}" type="presParOf" srcId="{181B5843-C0F5-47BF-89D3-5AFDED7BE8BC}" destId="{7B9609BF-F943-4B2D-9810-5DB54A9A5480}" srcOrd="1" destOrd="0" presId="urn:microsoft.com/office/officeart/2005/8/layout/orgChart1"/>
    <dgm:cxn modelId="{A12AE21F-828C-4FD3-9CC2-632861105483}" type="presParOf" srcId="{A37F84EE-8465-4A60-BFA0-40CDF8868B34}" destId="{DF2F2FDA-F9B4-4819-BBD1-631A75DCD5F6}" srcOrd="1" destOrd="0" presId="urn:microsoft.com/office/officeart/2005/8/layout/orgChart1"/>
    <dgm:cxn modelId="{9B8C24BB-DAC1-4650-AF75-732DB3309C72}" type="presParOf" srcId="{A37F84EE-8465-4A60-BFA0-40CDF8868B34}" destId="{C506A8D4-6DB2-4CF6-A551-E6E198886E5D}" srcOrd="2" destOrd="0" presId="urn:microsoft.com/office/officeart/2005/8/layout/orgChart1"/>
    <dgm:cxn modelId="{A1B5CEA7-53C3-4C5F-8EBA-368D98044367}" type="presParOf" srcId="{3901DFC3-C758-43ED-978B-AD765B5FDCBE}" destId="{C4292E4E-E7C4-471F-9BE3-DE705ACED326}" srcOrd="2" destOrd="0" presId="urn:microsoft.com/office/officeart/2005/8/layout/orgChart1"/>
    <dgm:cxn modelId="{4D5366BB-EB0C-4E73-810F-F6FEBDE2201E}" type="presParOf" srcId="{0CBFD0EC-1F97-450D-AD54-FB5327AC2949}" destId="{44CABB8E-350E-4B1B-AA83-58FDA33F2E80}" srcOrd="2" destOrd="0" presId="urn:microsoft.com/office/officeart/2005/8/layout/orgChart1"/>
    <dgm:cxn modelId="{6748722E-2200-4DF1-ABA2-5A4ABFD4D90D}" type="presParOf" srcId="{44CABB8E-350E-4B1B-AA83-58FDA33F2E80}" destId="{62853619-2960-44CC-AEA1-2078DCACC6BF}" srcOrd="0" destOrd="0" presId="urn:microsoft.com/office/officeart/2005/8/layout/orgChart1"/>
    <dgm:cxn modelId="{7CB5E48A-2FE6-4378-9914-C4BB20A0D527}" type="presParOf" srcId="{44CABB8E-350E-4B1B-AA83-58FDA33F2E80}" destId="{B9B947DA-FBB3-41B9-91C4-64891C0A4265}" srcOrd="1" destOrd="0" presId="urn:microsoft.com/office/officeart/2005/8/layout/orgChart1"/>
    <dgm:cxn modelId="{3B1B9F5C-D11E-4F5D-9345-150F10A0CE0F}" type="presParOf" srcId="{B9B947DA-FBB3-41B9-91C4-64891C0A4265}" destId="{B48D850D-5021-406A-BD1A-47BFD62AEE63}" srcOrd="0" destOrd="0" presId="urn:microsoft.com/office/officeart/2005/8/layout/orgChart1"/>
    <dgm:cxn modelId="{2D502368-9599-4F8B-8B59-6DC997CA55EB}" type="presParOf" srcId="{B48D850D-5021-406A-BD1A-47BFD62AEE63}" destId="{93E3455D-757D-4792-97FA-A28EF9220D7C}" srcOrd="0" destOrd="0" presId="urn:microsoft.com/office/officeart/2005/8/layout/orgChart1"/>
    <dgm:cxn modelId="{340506A4-6994-4DBF-9C6D-36AF8F10F364}" type="presParOf" srcId="{B48D850D-5021-406A-BD1A-47BFD62AEE63}" destId="{69D96624-C6A3-4F44-8D42-426906679FBE}" srcOrd="1" destOrd="0" presId="urn:microsoft.com/office/officeart/2005/8/layout/orgChart1"/>
    <dgm:cxn modelId="{8D573FB6-2DB9-4321-BBD5-883FA25A8096}" type="presParOf" srcId="{B9B947DA-FBB3-41B9-91C4-64891C0A4265}" destId="{9AB1430F-6E05-4D6F-92AA-0787B6AC4A6C}" srcOrd="1" destOrd="0" presId="urn:microsoft.com/office/officeart/2005/8/layout/orgChart1"/>
    <dgm:cxn modelId="{C2F34485-C7DF-4F13-A399-8700FFBE68D6}" type="presParOf" srcId="{B9B947DA-FBB3-41B9-91C4-64891C0A4265}" destId="{70D1B743-FAE7-40E9-85D0-5350227FC2E3}" srcOrd="2" destOrd="0" presId="urn:microsoft.com/office/officeart/2005/8/layout/orgChart1"/>
    <dgm:cxn modelId="{7A0736F3-3846-423E-8EE2-40F5774A1C19}" type="presParOf" srcId="{2D184140-E807-41A6-9BF5-81D9FE311CF3}" destId="{563969E9-9687-4ACE-B330-EC03CAA9E297}" srcOrd="2" destOrd="0" presId="urn:microsoft.com/office/officeart/2005/8/layout/orgChart1"/>
    <dgm:cxn modelId="{EC92BE71-B77A-4DFB-9337-5F317EC5C7AB}" type="presParOf" srcId="{2D184140-E807-41A6-9BF5-81D9FE311CF3}" destId="{96600D34-7AF1-4194-B367-AE2EC15FF81D}" srcOrd="3" destOrd="0" presId="urn:microsoft.com/office/officeart/2005/8/layout/orgChart1"/>
    <dgm:cxn modelId="{B43CE597-87C2-4C0E-8C85-7F0873E6E998}" type="presParOf" srcId="{96600D34-7AF1-4194-B367-AE2EC15FF81D}" destId="{3DA7869D-69B3-4E8A-8DA3-675F1AD7BF32}" srcOrd="0" destOrd="0" presId="urn:microsoft.com/office/officeart/2005/8/layout/orgChart1"/>
    <dgm:cxn modelId="{CED56893-322A-40FF-AA16-0029ACBCA3D8}" type="presParOf" srcId="{3DA7869D-69B3-4E8A-8DA3-675F1AD7BF32}" destId="{0BCCF5C0-E961-4FE0-9F6E-CFE7E195E95F}" srcOrd="0" destOrd="0" presId="urn:microsoft.com/office/officeart/2005/8/layout/orgChart1"/>
    <dgm:cxn modelId="{C065F0B7-FA65-4A30-AB8F-F656718392DC}" type="presParOf" srcId="{3DA7869D-69B3-4E8A-8DA3-675F1AD7BF32}" destId="{BDB23B75-70CD-4D07-8050-7A8F8D541658}" srcOrd="1" destOrd="0" presId="urn:microsoft.com/office/officeart/2005/8/layout/orgChart1"/>
    <dgm:cxn modelId="{D6F525D5-3DA6-4B48-96B3-B6BC3D026C47}" type="presParOf" srcId="{96600D34-7AF1-4194-B367-AE2EC15FF81D}" destId="{43306AFE-41DA-4316-AF22-A3EA56E5F03C}" srcOrd="1" destOrd="0" presId="urn:microsoft.com/office/officeart/2005/8/layout/orgChart1"/>
    <dgm:cxn modelId="{E26FFFA2-82B7-4E88-A9E1-1FAB0662B576}" type="presParOf" srcId="{43306AFE-41DA-4316-AF22-A3EA56E5F03C}" destId="{5A5B3CE4-A428-42F5-B801-404467C1DE10}" srcOrd="0" destOrd="0" presId="urn:microsoft.com/office/officeart/2005/8/layout/orgChart1"/>
    <dgm:cxn modelId="{F03B9946-6724-43D7-9CB9-CB05F7FAE28C}" type="presParOf" srcId="{43306AFE-41DA-4316-AF22-A3EA56E5F03C}" destId="{BDA9C0A1-0972-436C-BB9B-999F48D5687A}" srcOrd="1" destOrd="0" presId="urn:microsoft.com/office/officeart/2005/8/layout/orgChart1"/>
    <dgm:cxn modelId="{C4460A59-E4D6-4085-BA5E-285EC1296201}" type="presParOf" srcId="{BDA9C0A1-0972-436C-BB9B-999F48D5687A}" destId="{619CFCE9-05EA-462E-8AD2-DB472EDA6314}" srcOrd="0" destOrd="0" presId="urn:microsoft.com/office/officeart/2005/8/layout/orgChart1"/>
    <dgm:cxn modelId="{161E6E35-4A69-4300-8F8E-86505F0428D7}" type="presParOf" srcId="{619CFCE9-05EA-462E-8AD2-DB472EDA6314}" destId="{61900841-F6B4-4A4A-B0CE-790146386EC5}" srcOrd="0" destOrd="0" presId="urn:microsoft.com/office/officeart/2005/8/layout/orgChart1"/>
    <dgm:cxn modelId="{5ACA0ACF-E9EF-4612-B1D2-53692317EF89}" type="presParOf" srcId="{619CFCE9-05EA-462E-8AD2-DB472EDA6314}" destId="{6B993876-3403-4A3D-AB7C-A52F0062235E}" srcOrd="1" destOrd="0" presId="urn:microsoft.com/office/officeart/2005/8/layout/orgChart1"/>
    <dgm:cxn modelId="{EAE9D839-E02F-4201-B093-80C8F834838B}" type="presParOf" srcId="{BDA9C0A1-0972-436C-BB9B-999F48D5687A}" destId="{34BD453F-23A0-4087-AFE2-E2CF5846BCE6}" srcOrd="1" destOrd="0" presId="urn:microsoft.com/office/officeart/2005/8/layout/orgChart1"/>
    <dgm:cxn modelId="{A00B8AC5-3ABC-4963-8150-F34512F6EAE0}" type="presParOf" srcId="{BDA9C0A1-0972-436C-BB9B-999F48D5687A}" destId="{08974C43-EDDF-4550-AB50-94B225B589AD}" srcOrd="2" destOrd="0" presId="urn:microsoft.com/office/officeart/2005/8/layout/orgChart1"/>
    <dgm:cxn modelId="{B95F9F03-282A-40D6-B1C4-8149291BEB24}" type="presParOf" srcId="{43306AFE-41DA-4316-AF22-A3EA56E5F03C}" destId="{C5F27222-F157-4A9C-87C9-41FC10085F47}" srcOrd="2" destOrd="0" presId="urn:microsoft.com/office/officeart/2005/8/layout/orgChart1"/>
    <dgm:cxn modelId="{98868D81-8D8A-490F-89FB-9133C41C9EA4}" type="presParOf" srcId="{43306AFE-41DA-4316-AF22-A3EA56E5F03C}" destId="{4E35563C-5B85-4636-ACF4-60D1F4A6E239}" srcOrd="3" destOrd="0" presId="urn:microsoft.com/office/officeart/2005/8/layout/orgChart1"/>
    <dgm:cxn modelId="{4328F399-8FA6-4244-A283-13B46FAD1164}" type="presParOf" srcId="{4E35563C-5B85-4636-ACF4-60D1F4A6E239}" destId="{086F8870-6E66-4DFB-9A5C-74E1616E6FFF}" srcOrd="0" destOrd="0" presId="urn:microsoft.com/office/officeart/2005/8/layout/orgChart1"/>
    <dgm:cxn modelId="{CF23A8A6-96B7-42FE-A8BA-0BB47667E7C9}" type="presParOf" srcId="{086F8870-6E66-4DFB-9A5C-74E1616E6FFF}" destId="{31D06965-6202-4526-BBD0-CAF5DEE118CA}" srcOrd="0" destOrd="0" presId="urn:microsoft.com/office/officeart/2005/8/layout/orgChart1"/>
    <dgm:cxn modelId="{6107883F-9604-4C81-8B01-BE6871C52DB1}" type="presParOf" srcId="{086F8870-6E66-4DFB-9A5C-74E1616E6FFF}" destId="{E732C02A-9714-4041-B5B4-13E645B93C7B}" srcOrd="1" destOrd="0" presId="urn:microsoft.com/office/officeart/2005/8/layout/orgChart1"/>
    <dgm:cxn modelId="{C94B4C66-F1D6-4F7C-882B-6236905F2F5B}" type="presParOf" srcId="{4E35563C-5B85-4636-ACF4-60D1F4A6E239}" destId="{173B2455-6498-41A4-A611-A2BAA7C420AD}" srcOrd="1" destOrd="0" presId="urn:microsoft.com/office/officeart/2005/8/layout/orgChart1"/>
    <dgm:cxn modelId="{EDC494E7-8024-41BB-8568-A1214D94BCF5}" type="presParOf" srcId="{173B2455-6498-41A4-A611-A2BAA7C420AD}" destId="{02A273A3-B1AC-4554-A1BD-7F1E0E02C727}" srcOrd="0" destOrd="0" presId="urn:microsoft.com/office/officeart/2005/8/layout/orgChart1"/>
    <dgm:cxn modelId="{2D2DDCFD-28E7-4662-B379-1877F3B9EA0F}" type="presParOf" srcId="{173B2455-6498-41A4-A611-A2BAA7C420AD}" destId="{5DE4E565-136C-4D84-9C1C-DEA37C35AE38}" srcOrd="1" destOrd="0" presId="urn:microsoft.com/office/officeart/2005/8/layout/orgChart1"/>
    <dgm:cxn modelId="{90B5C818-F0E5-4D1F-A8DF-F87FCE62AF78}" type="presParOf" srcId="{5DE4E565-136C-4D84-9C1C-DEA37C35AE38}" destId="{81B556B8-3258-4B16-9F66-8E1D6439D6B1}" srcOrd="0" destOrd="0" presId="urn:microsoft.com/office/officeart/2005/8/layout/orgChart1"/>
    <dgm:cxn modelId="{AFF01207-95C2-48AE-A745-6F5B67F48BAA}" type="presParOf" srcId="{81B556B8-3258-4B16-9F66-8E1D6439D6B1}" destId="{6404CE7C-2E5A-4264-87C3-A70ECBF58ED7}" srcOrd="0" destOrd="0" presId="urn:microsoft.com/office/officeart/2005/8/layout/orgChart1"/>
    <dgm:cxn modelId="{D9D6AF88-9A11-4D84-8995-9A97B9870334}" type="presParOf" srcId="{81B556B8-3258-4B16-9F66-8E1D6439D6B1}" destId="{90BA23A8-70F9-4C47-8EE8-904DE7118D94}" srcOrd="1" destOrd="0" presId="urn:microsoft.com/office/officeart/2005/8/layout/orgChart1"/>
    <dgm:cxn modelId="{41A4AB45-4F30-4C03-80FD-FDE601DC279F}" type="presParOf" srcId="{5DE4E565-136C-4D84-9C1C-DEA37C35AE38}" destId="{2752AB64-9CC2-4A0A-B78E-9AF69D56E2AC}" srcOrd="1" destOrd="0" presId="urn:microsoft.com/office/officeart/2005/8/layout/orgChart1"/>
    <dgm:cxn modelId="{441CB450-DD9E-4198-8A12-B8FDD302633D}" type="presParOf" srcId="{5DE4E565-136C-4D84-9C1C-DEA37C35AE38}" destId="{FF0E798A-93B8-4897-9B73-F04D58559AD1}" srcOrd="2" destOrd="0" presId="urn:microsoft.com/office/officeart/2005/8/layout/orgChart1"/>
    <dgm:cxn modelId="{0927987A-140B-4B40-94CF-C9ECB2E499E1}" type="presParOf" srcId="{173B2455-6498-41A4-A611-A2BAA7C420AD}" destId="{BC5D2B59-4BB4-4035-ABB0-AC4059D8647C}" srcOrd="2" destOrd="0" presId="urn:microsoft.com/office/officeart/2005/8/layout/orgChart1"/>
    <dgm:cxn modelId="{329C8462-1C1B-4B9F-87FF-E5009CFC09FC}" type="presParOf" srcId="{173B2455-6498-41A4-A611-A2BAA7C420AD}" destId="{A8A9F8F3-1501-41FA-A62D-594FE1CE4BCA}" srcOrd="3" destOrd="0" presId="urn:microsoft.com/office/officeart/2005/8/layout/orgChart1"/>
    <dgm:cxn modelId="{CE9BA810-4531-440D-898C-6966D6EFAF7E}" type="presParOf" srcId="{A8A9F8F3-1501-41FA-A62D-594FE1CE4BCA}" destId="{3896BF00-E2AE-4F98-843C-893CCE673845}" srcOrd="0" destOrd="0" presId="urn:microsoft.com/office/officeart/2005/8/layout/orgChart1"/>
    <dgm:cxn modelId="{E3568FCE-4E87-431D-9E10-0404FE69D19C}" type="presParOf" srcId="{3896BF00-E2AE-4F98-843C-893CCE673845}" destId="{20EC878C-6A19-4A16-846C-4C3D1CE76A76}" srcOrd="0" destOrd="0" presId="urn:microsoft.com/office/officeart/2005/8/layout/orgChart1"/>
    <dgm:cxn modelId="{042E18A8-DEF4-43F4-BD52-611CCBEF05FA}" type="presParOf" srcId="{3896BF00-E2AE-4F98-843C-893CCE673845}" destId="{63866167-E761-4B51-889B-E269367BE3A6}" srcOrd="1" destOrd="0" presId="urn:microsoft.com/office/officeart/2005/8/layout/orgChart1"/>
    <dgm:cxn modelId="{E0BE6D90-64CA-4C84-AA3D-D111DA47453E}" type="presParOf" srcId="{A8A9F8F3-1501-41FA-A62D-594FE1CE4BCA}" destId="{93F34B62-5F86-436E-9028-563B242FD2A7}" srcOrd="1" destOrd="0" presId="urn:microsoft.com/office/officeart/2005/8/layout/orgChart1"/>
    <dgm:cxn modelId="{7E11B05F-8B60-4B43-86C0-272BE847D0D9}" type="presParOf" srcId="{A8A9F8F3-1501-41FA-A62D-594FE1CE4BCA}" destId="{BC51E760-1236-469A-AA08-3AED5B1B23B2}" srcOrd="2" destOrd="0" presId="urn:microsoft.com/office/officeart/2005/8/layout/orgChart1"/>
    <dgm:cxn modelId="{C4EC6318-9FFE-4C5A-A373-D49527258A71}" type="presParOf" srcId="{4E35563C-5B85-4636-ACF4-60D1F4A6E239}" destId="{E79283F5-A592-4DE5-9D12-21F7B1B2D4AB}" srcOrd="2" destOrd="0" presId="urn:microsoft.com/office/officeart/2005/8/layout/orgChart1"/>
    <dgm:cxn modelId="{82133823-F8F8-4BCB-89F3-1A66D6A52E68}" type="presParOf" srcId="{96600D34-7AF1-4194-B367-AE2EC15FF81D}" destId="{F0835BE2-BC4D-4810-8CC2-EFB7496580B1}" srcOrd="2" destOrd="0" presId="urn:microsoft.com/office/officeart/2005/8/layout/orgChart1"/>
    <dgm:cxn modelId="{CF3B0623-0432-4F4C-AD76-214F76CF2A15}" type="presParOf" srcId="{E234B592-F859-4DF7-AF33-349415A82BAF}" destId="{8CAE4DE9-5751-4CB8-A894-29DFB1111094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250ADC1-BB00-4A7C-9951-5B287CDB546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FFE1823-4FC6-4D5B-A45D-8824317F973C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Locality Director </a:t>
          </a:r>
        </a:p>
      </dgm:t>
    </dgm:pt>
    <dgm:pt modelId="{90ADF029-056E-463A-9F84-7B4C05B8362C}" type="parTrans" cxnId="{8AF7972E-E172-40E6-8A76-E7295E0B1354}">
      <dgm:prSet/>
      <dgm:spPr/>
      <dgm:t>
        <a:bodyPr/>
        <a:lstStyle/>
        <a:p>
          <a:endParaRPr lang="en-GB"/>
        </a:p>
      </dgm:t>
    </dgm:pt>
    <dgm:pt modelId="{BB9D2C56-774F-4760-9BB9-78B69AF1B4CC}" type="sibTrans" cxnId="{8AF7972E-E172-40E6-8A76-E7295E0B1354}">
      <dgm:prSet/>
      <dgm:spPr/>
      <dgm:t>
        <a:bodyPr/>
        <a:lstStyle/>
        <a:p>
          <a:endParaRPr lang="en-GB"/>
        </a:p>
      </dgm:t>
    </dgm:pt>
    <dgm:pt modelId="{270F9A60-A3D9-4D4C-9B99-9FD9A15E6964}">
      <dgm:prSet phldrT="[Text]"/>
      <dgm:spPr/>
      <dgm:t>
        <a:bodyPr/>
        <a:lstStyle/>
        <a:p>
          <a:r>
            <a:rPr lang="en-GB" dirty="0"/>
            <a:t>Deputy Locality Director </a:t>
          </a:r>
        </a:p>
      </dgm:t>
    </dgm:pt>
    <dgm:pt modelId="{007E89AF-0687-40A0-8DE1-7525DA3A2C9F}" type="parTrans" cxnId="{B4297287-D1C0-4795-BA21-24197265D5BA}">
      <dgm:prSet/>
      <dgm:spPr/>
      <dgm:t>
        <a:bodyPr/>
        <a:lstStyle/>
        <a:p>
          <a:endParaRPr lang="en-GB"/>
        </a:p>
      </dgm:t>
    </dgm:pt>
    <dgm:pt modelId="{C8B19135-37B7-49D3-97B9-13205229BCF5}" type="sibTrans" cxnId="{B4297287-D1C0-4795-BA21-24197265D5BA}">
      <dgm:prSet/>
      <dgm:spPr/>
      <dgm:t>
        <a:bodyPr/>
        <a:lstStyle/>
        <a:p>
          <a:endParaRPr lang="en-GB"/>
        </a:p>
      </dgm:t>
    </dgm:pt>
    <dgm:pt modelId="{104538B8-3874-448B-B133-6AF2C2282E54}">
      <dgm:prSet phldrT="[Text]"/>
      <dgm:spPr/>
      <dgm:t>
        <a:bodyPr/>
        <a:lstStyle/>
        <a:p>
          <a:r>
            <a:rPr lang="en-GB" dirty="0"/>
            <a:t>Deputy Locality Director </a:t>
          </a:r>
        </a:p>
      </dgm:t>
    </dgm:pt>
    <dgm:pt modelId="{F10FE404-9944-46C2-A325-A27A56495345}" type="parTrans" cxnId="{D8E04636-6EFC-4E82-870D-F0F5FE31DC02}">
      <dgm:prSet/>
      <dgm:spPr/>
      <dgm:t>
        <a:bodyPr/>
        <a:lstStyle/>
        <a:p>
          <a:endParaRPr lang="en-GB"/>
        </a:p>
      </dgm:t>
    </dgm:pt>
    <dgm:pt modelId="{FF045015-73F7-420B-81CD-049E31DAD555}" type="sibTrans" cxnId="{D8E04636-6EFC-4E82-870D-F0F5FE31DC02}">
      <dgm:prSet/>
      <dgm:spPr/>
      <dgm:t>
        <a:bodyPr/>
        <a:lstStyle/>
        <a:p>
          <a:endParaRPr lang="en-GB"/>
        </a:p>
      </dgm:t>
    </dgm:pt>
    <dgm:pt modelId="{3E3985A1-1397-4439-8425-7685BD60B090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PCN Development Manager </a:t>
          </a:r>
        </a:p>
      </dgm:t>
    </dgm:pt>
    <dgm:pt modelId="{BB378003-D8CC-42DC-B4D9-8D3ABA29A3BB}" type="parTrans" cxnId="{966100D0-C8A3-48B5-99D7-52511C46F106}">
      <dgm:prSet/>
      <dgm:spPr/>
      <dgm:t>
        <a:bodyPr/>
        <a:lstStyle/>
        <a:p>
          <a:endParaRPr lang="en-GB"/>
        </a:p>
      </dgm:t>
    </dgm:pt>
    <dgm:pt modelId="{DBA21F5E-30F6-49A7-872D-812F646D273D}" type="sibTrans" cxnId="{966100D0-C8A3-48B5-99D7-52511C46F106}">
      <dgm:prSet/>
      <dgm:spPr/>
      <dgm:t>
        <a:bodyPr/>
        <a:lstStyle/>
        <a:p>
          <a:endParaRPr lang="en-GB"/>
        </a:p>
      </dgm:t>
    </dgm:pt>
    <dgm:pt modelId="{D47C734F-9BAE-4190-B06D-259C9F6FF1D5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PCN Development Manager </a:t>
          </a:r>
        </a:p>
      </dgm:t>
    </dgm:pt>
    <dgm:pt modelId="{D5A81FF7-68C5-4DFF-9531-072E540D6C48}" type="parTrans" cxnId="{E7EC2717-D6AB-447C-A50B-AD7E170D20E7}">
      <dgm:prSet/>
      <dgm:spPr/>
      <dgm:t>
        <a:bodyPr/>
        <a:lstStyle/>
        <a:p>
          <a:endParaRPr lang="en-GB"/>
        </a:p>
      </dgm:t>
    </dgm:pt>
    <dgm:pt modelId="{4C4A58ED-8BD1-41D5-BE7E-A69E72497B8A}" type="sibTrans" cxnId="{E7EC2717-D6AB-447C-A50B-AD7E170D20E7}">
      <dgm:prSet/>
      <dgm:spPr/>
      <dgm:t>
        <a:bodyPr/>
        <a:lstStyle/>
        <a:p>
          <a:endParaRPr lang="en-GB"/>
        </a:p>
      </dgm:t>
    </dgm:pt>
    <dgm:pt modelId="{99336919-333E-4772-B458-CB3203F4F32B}">
      <dgm:prSet phldrT="[Text]"/>
      <dgm:spPr/>
      <dgm:t>
        <a:bodyPr/>
        <a:lstStyle/>
        <a:p>
          <a:r>
            <a:rPr lang="en-GB" dirty="0"/>
            <a:t>Transformation Officer </a:t>
          </a:r>
        </a:p>
      </dgm:t>
    </dgm:pt>
    <dgm:pt modelId="{448CC74E-B89E-41D9-AFA2-6BB2EC0E5330}" type="parTrans" cxnId="{1345D80C-60BE-4D62-BF6D-B199B98BB2FF}">
      <dgm:prSet/>
      <dgm:spPr/>
      <dgm:t>
        <a:bodyPr/>
        <a:lstStyle/>
        <a:p>
          <a:endParaRPr lang="en-GB"/>
        </a:p>
      </dgm:t>
    </dgm:pt>
    <dgm:pt modelId="{E976393E-64A1-4FAC-9BA1-248E77CA3671}" type="sibTrans" cxnId="{1345D80C-60BE-4D62-BF6D-B199B98BB2FF}">
      <dgm:prSet/>
      <dgm:spPr/>
      <dgm:t>
        <a:bodyPr/>
        <a:lstStyle/>
        <a:p>
          <a:endParaRPr lang="en-GB"/>
        </a:p>
      </dgm:t>
    </dgm:pt>
    <dgm:pt modelId="{DDDE255E-B810-4530-95B4-A84D8CAA9684}">
      <dgm:prSet phldrT="[Text]"/>
      <dgm:spPr/>
      <dgm:t>
        <a:bodyPr/>
        <a:lstStyle/>
        <a:p>
          <a:r>
            <a:rPr lang="en-GB" dirty="0"/>
            <a:t>Service Transformation Coordinator </a:t>
          </a:r>
        </a:p>
      </dgm:t>
    </dgm:pt>
    <dgm:pt modelId="{B91E62AC-2DB8-403B-93FE-BA4CD8195BB1}" type="parTrans" cxnId="{28033322-521A-42BE-BDEF-89B758F9ADCB}">
      <dgm:prSet/>
      <dgm:spPr/>
      <dgm:t>
        <a:bodyPr/>
        <a:lstStyle/>
        <a:p>
          <a:endParaRPr lang="en-GB"/>
        </a:p>
      </dgm:t>
    </dgm:pt>
    <dgm:pt modelId="{FB0E4D51-1BA7-483A-BBC8-740FFAF5FA55}" type="sibTrans" cxnId="{28033322-521A-42BE-BDEF-89B758F9ADCB}">
      <dgm:prSet/>
      <dgm:spPr/>
      <dgm:t>
        <a:bodyPr/>
        <a:lstStyle/>
        <a:p>
          <a:endParaRPr lang="en-GB"/>
        </a:p>
      </dgm:t>
    </dgm:pt>
    <dgm:pt modelId="{5273F124-A2FA-4E43-94E3-70E65439FD73}">
      <dgm:prSet phldrT="[Text]"/>
      <dgm:spPr/>
      <dgm:t>
        <a:bodyPr/>
        <a:lstStyle/>
        <a:p>
          <a:r>
            <a:rPr lang="en-GB" dirty="0"/>
            <a:t>Senior Service Transformation Manager </a:t>
          </a:r>
        </a:p>
      </dgm:t>
    </dgm:pt>
    <dgm:pt modelId="{9F1FDE2D-4CE8-4A1E-9198-8D91924B02BD}" type="parTrans" cxnId="{D51440C4-A0DD-41EF-8DC8-2B3FB811DFBB}">
      <dgm:prSet/>
      <dgm:spPr/>
      <dgm:t>
        <a:bodyPr/>
        <a:lstStyle/>
        <a:p>
          <a:endParaRPr lang="en-GB"/>
        </a:p>
      </dgm:t>
    </dgm:pt>
    <dgm:pt modelId="{76E427D9-F953-4AEE-9B1A-E21396521CC2}" type="sibTrans" cxnId="{D51440C4-A0DD-41EF-8DC8-2B3FB811DFBB}">
      <dgm:prSet/>
      <dgm:spPr/>
      <dgm:t>
        <a:bodyPr/>
        <a:lstStyle/>
        <a:p>
          <a:endParaRPr lang="en-GB"/>
        </a:p>
      </dgm:t>
    </dgm:pt>
    <dgm:pt modelId="{1B8A42E8-3D7A-42CF-8A2F-5E2F2F7BC6C6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PCN Development Manager (7)</a:t>
          </a:r>
        </a:p>
      </dgm:t>
    </dgm:pt>
    <dgm:pt modelId="{3A0F8E48-6F2E-45D3-A36F-BFE8E3653454}" type="parTrans" cxnId="{AE5B1916-2BC5-4405-B892-0888DBAED664}">
      <dgm:prSet/>
      <dgm:spPr/>
      <dgm:t>
        <a:bodyPr/>
        <a:lstStyle/>
        <a:p>
          <a:endParaRPr lang="en-GB"/>
        </a:p>
      </dgm:t>
    </dgm:pt>
    <dgm:pt modelId="{BFD5A5C3-84C1-4FF5-95AC-39077A72A6B2}" type="sibTrans" cxnId="{AE5B1916-2BC5-4405-B892-0888DBAED664}">
      <dgm:prSet/>
      <dgm:spPr/>
      <dgm:t>
        <a:bodyPr/>
        <a:lstStyle/>
        <a:p>
          <a:endParaRPr lang="en-GB"/>
        </a:p>
      </dgm:t>
    </dgm:pt>
    <dgm:pt modelId="{6E42F791-2446-424A-80A6-79C9386DF24E}">
      <dgm:prSet phldrT="[Text]"/>
      <dgm:spPr/>
      <dgm:t>
        <a:bodyPr/>
        <a:lstStyle/>
        <a:p>
          <a:r>
            <a:rPr lang="en-GB" dirty="0"/>
            <a:t>PCN Development Manager</a:t>
          </a:r>
        </a:p>
      </dgm:t>
    </dgm:pt>
    <dgm:pt modelId="{5EE3C179-05F0-4A56-BD64-E63F30BDCA16}" type="parTrans" cxnId="{30CA1C05-EF55-43F2-A685-60E3EBB878E7}">
      <dgm:prSet/>
      <dgm:spPr/>
      <dgm:t>
        <a:bodyPr/>
        <a:lstStyle/>
        <a:p>
          <a:endParaRPr lang="en-GB"/>
        </a:p>
      </dgm:t>
    </dgm:pt>
    <dgm:pt modelId="{35CA697D-ADAA-4B0B-899B-69C72AEB3232}" type="sibTrans" cxnId="{30CA1C05-EF55-43F2-A685-60E3EBB878E7}">
      <dgm:prSet/>
      <dgm:spPr/>
      <dgm:t>
        <a:bodyPr/>
        <a:lstStyle/>
        <a:p>
          <a:endParaRPr lang="en-GB"/>
        </a:p>
      </dgm:t>
    </dgm:pt>
    <dgm:pt modelId="{1A06E848-1100-4921-96C4-DB7FDF4CDA39}" type="asst">
      <dgm:prSet phldrT="[Text]"/>
      <dgm:spPr/>
      <dgm:t>
        <a:bodyPr/>
        <a:lstStyle/>
        <a:p>
          <a:r>
            <a:rPr lang="en-GB" dirty="0"/>
            <a:t>Administrator/PA Support </a:t>
          </a:r>
        </a:p>
      </dgm:t>
    </dgm:pt>
    <dgm:pt modelId="{DF8E1822-204A-4B18-A065-E38BB459D72E}" type="parTrans" cxnId="{A42DF87D-3BFF-40EE-A00A-74806806D080}">
      <dgm:prSet/>
      <dgm:spPr/>
      <dgm:t>
        <a:bodyPr/>
        <a:lstStyle/>
        <a:p>
          <a:endParaRPr lang="en-GB"/>
        </a:p>
      </dgm:t>
    </dgm:pt>
    <dgm:pt modelId="{6F528849-4E03-4252-8AA7-646C342E66B8}" type="sibTrans" cxnId="{A42DF87D-3BFF-40EE-A00A-74806806D080}">
      <dgm:prSet/>
      <dgm:spPr/>
      <dgm:t>
        <a:bodyPr/>
        <a:lstStyle/>
        <a:p>
          <a:endParaRPr lang="en-GB"/>
        </a:p>
      </dgm:t>
    </dgm:pt>
    <dgm:pt modelId="{4B7B7B3F-ADA1-4851-A75C-FC1B4F2CB5EE}">
      <dgm:prSet phldrT="[Text]"/>
      <dgm:spPr/>
      <dgm:t>
        <a:bodyPr/>
        <a:lstStyle/>
        <a:p>
          <a:r>
            <a:rPr lang="en-GB" dirty="0"/>
            <a:t>Senior Service Transformation Manager </a:t>
          </a:r>
        </a:p>
      </dgm:t>
    </dgm:pt>
    <dgm:pt modelId="{D2517948-5A34-4A76-9C8A-BD2159FC7CB3}" type="parTrans" cxnId="{CA822FE9-8FB2-4881-ADC3-2780B440B8F7}">
      <dgm:prSet/>
      <dgm:spPr/>
      <dgm:t>
        <a:bodyPr/>
        <a:lstStyle/>
        <a:p>
          <a:endParaRPr lang="en-GB"/>
        </a:p>
      </dgm:t>
    </dgm:pt>
    <dgm:pt modelId="{81F32DA9-D5B8-4886-98EC-A31402198316}" type="sibTrans" cxnId="{CA822FE9-8FB2-4881-ADC3-2780B440B8F7}">
      <dgm:prSet/>
      <dgm:spPr/>
      <dgm:t>
        <a:bodyPr/>
        <a:lstStyle/>
        <a:p>
          <a:endParaRPr lang="en-GB"/>
        </a:p>
      </dgm:t>
    </dgm:pt>
    <dgm:pt modelId="{BE9A7ACC-2733-46FD-AD23-C2214CAD4FA1}">
      <dgm:prSet/>
      <dgm:spPr/>
      <dgm:t>
        <a:bodyPr/>
        <a:lstStyle/>
        <a:p>
          <a:r>
            <a:rPr lang="en-GB" dirty="0"/>
            <a:t>Senior Service Transformation Manager </a:t>
          </a:r>
          <a:endParaRPr lang="en-GB" b="1" dirty="0"/>
        </a:p>
      </dgm:t>
    </dgm:pt>
    <dgm:pt modelId="{BF37DDA9-D8AE-4A86-A7E7-8D1EFC0B1009}" type="parTrans" cxnId="{9F5A316C-DB6E-45EE-9E44-F2E6F32E286A}">
      <dgm:prSet/>
      <dgm:spPr/>
      <dgm:t>
        <a:bodyPr/>
        <a:lstStyle/>
        <a:p>
          <a:endParaRPr lang="en-GB"/>
        </a:p>
      </dgm:t>
    </dgm:pt>
    <dgm:pt modelId="{3E8BAEC2-6DC1-498E-A98C-8460AE3E85CF}" type="sibTrans" cxnId="{9F5A316C-DB6E-45EE-9E44-F2E6F32E286A}">
      <dgm:prSet/>
      <dgm:spPr/>
      <dgm:t>
        <a:bodyPr/>
        <a:lstStyle/>
        <a:p>
          <a:endParaRPr lang="en-GB"/>
        </a:p>
      </dgm:t>
    </dgm:pt>
    <dgm:pt modelId="{2EFF3ED1-5EEF-413C-897A-D5A7DF6E60A9}">
      <dgm:prSet/>
      <dgm:spPr/>
      <dgm:t>
        <a:bodyPr/>
        <a:lstStyle/>
        <a:p>
          <a:br>
            <a:rPr lang="en-GB" dirty="0"/>
          </a:br>
          <a:r>
            <a:rPr lang="en-GB" dirty="0"/>
            <a:t>Service Transformation Officer </a:t>
          </a:r>
        </a:p>
      </dgm:t>
    </dgm:pt>
    <dgm:pt modelId="{C1069D62-9A14-4643-86F6-0125A0FE716D}" type="parTrans" cxnId="{1921D024-6D92-4B3D-96ED-A7D4CDE00D0E}">
      <dgm:prSet/>
      <dgm:spPr/>
      <dgm:t>
        <a:bodyPr/>
        <a:lstStyle/>
        <a:p>
          <a:endParaRPr lang="en-GB"/>
        </a:p>
      </dgm:t>
    </dgm:pt>
    <dgm:pt modelId="{F7EE251C-C87F-45D4-9CF9-3AE731D375E3}" type="sibTrans" cxnId="{1921D024-6D92-4B3D-96ED-A7D4CDE00D0E}">
      <dgm:prSet/>
      <dgm:spPr/>
      <dgm:t>
        <a:bodyPr/>
        <a:lstStyle/>
        <a:p>
          <a:endParaRPr lang="en-GB"/>
        </a:p>
      </dgm:t>
    </dgm:pt>
    <dgm:pt modelId="{0E1CB2AA-C5DF-4C17-98F6-876679D26772}">
      <dgm:prSet/>
      <dgm:spPr/>
      <dgm:t>
        <a:bodyPr/>
        <a:lstStyle/>
        <a:p>
          <a:br>
            <a:rPr lang="en-GB" dirty="0"/>
          </a:br>
          <a:r>
            <a:rPr lang="en-GB" dirty="0"/>
            <a:t>Service Transformation Coordinator </a:t>
          </a:r>
        </a:p>
      </dgm:t>
    </dgm:pt>
    <dgm:pt modelId="{84E15906-5D24-4BE3-AAD8-BB24F21396B2}" type="parTrans" cxnId="{F4BBCE9D-F184-4279-BBB2-46A92E2F5680}">
      <dgm:prSet/>
      <dgm:spPr/>
      <dgm:t>
        <a:bodyPr/>
        <a:lstStyle/>
        <a:p>
          <a:endParaRPr lang="en-GB"/>
        </a:p>
      </dgm:t>
    </dgm:pt>
    <dgm:pt modelId="{7E30BA99-20F8-40CD-BB6A-67A2ED63B11E}" type="sibTrans" cxnId="{F4BBCE9D-F184-4279-BBB2-46A92E2F5680}">
      <dgm:prSet/>
      <dgm:spPr/>
      <dgm:t>
        <a:bodyPr/>
        <a:lstStyle/>
        <a:p>
          <a:endParaRPr lang="en-GB"/>
        </a:p>
      </dgm:t>
    </dgm:pt>
    <dgm:pt modelId="{70D86A05-7037-4865-8EB9-FB97179761CD}">
      <dgm:prSet/>
      <dgm:spPr/>
      <dgm:t>
        <a:bodyPr/>
        <a:lstStyle/>
        <a:p>
          <a:r>
            <a:rPr lang="en-GB" dirty="0"/>
            <a:t>RSS Manager </a:t>
          </a:r>
        </a:p>
      </dgm:t>
    </dgm:pt>
    <dgm:pt modelId="{66B48AEF-F361-444D-A74E-FF67A36C782B}" type="parTrans" cxnId="{BF0BAD49-90E5-46CC-BAAC-03E47D60E64E}">
      <dgm:prSet/>
      <dgm:spPr/>
      <dgm:t>
        <a:bodyPr/>
        <a:lstStyle/>
        <a:p>
          <a:endParaRPr lang="en-GB"/>
        </a:p>
      </dgm:t>
    </dgm:pt>
    <dgm:pt modelId="{BD0AC150-7501-4549-8AF2-2F962CE90AB7}" type="sibTrans" cxnId="{BF0BAD49-90E5-46CC-BAAC-03E47D60E64E}">
      <dgm:prSet/>
      <dgm:spPr/>
      <dgm:t>
        <a:bodyPr/>
        <a:lstStyle/>
        <a:p>
          <a:endParaRPr lang="en-GB"/>
        </a:p>
      </dgm:t>
    </dgm:pt>
    <dgm:pt modelId="{4496CAD6-3D0A-4F74-B59F-4A504A82AC8C}" type="pres">
      <dgm:prSet presAssocID="{9250ADC1-BB00-4A7C-9951-5B287CDB546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44E54FC-DF56-4788-8C99-910FB40AAFA6}" type="pres">
      <dgm:prSet presAssocID="{FFFE1823-4FC6-4D5B-A45D-8824317F973C}" presName="hierRoot1" presStyleCnt="0">
        <dgm:presLayoutVars>
          <dgm:hierBranch val="init"/>
        </dgm:presLayoutVars>
      </dgm:prSet>
      <dgm:spPr/>
    </dgm:pt>
    <dgm:pt modelId="{66A83900-7EC1-4969-87D4-B00092F804B0}" type="pres">
      <dgm:prSet presAssocID="{FFFE1823-4FC6-4D5B-A45D-8824317F973C}" presName="rootComposite1" presStyleCnt="0"/>
      <dgm:spPr/>
    </dgm:pt>
    <dgm:pt modelId="{0FCB84CF-B799-411D-9B23-AEEA4B069D51}" type="pres">
      <dgm:prSet presAssocID="{FFFE1823-4FC6-4D5B-A45D-8824317F973C}" presName="rootText1" presStyleLbl="node0" presStyleIdx="0" presStyleCnt="1">
        <dgm:presLayoutVars>
          <dgm:chPref val="3"/>
        </dgm:presLayoutVars>
      </dgm:prSet>
      <dgm:spPr/>
    </dgm:pt>
    <dgm:pt modelId="{3AC249F4-962D-4E45-B54F-1822D4FDBD06}" type="pres">
      <dgm:prSet presAssocID="{FFFE1823-4FC6-4D5B-A45D-8824317F973C}" presName="rootConnector1" presStyleLbl="node1" presStyleIdx="0" presStyleCnt="0"/>
      <dgm:spPr/>
    </dgm:pt>
    <dgm:pt modelId="{A9D3C2FA-BA41-41BD-84C6-1FE76531C466}" type="pres">
      <dgm:prSet presAssocID="{FFFE1823-4FC6-4D5B-A45D-8824317F973C}" presName="hierChild2" presStyleCnt="0"/>
      <dgm:spPr/>
    </dgm:pt>
    <dgm:pt modelId="{BF70D9B8-24C6-462A-B84B-4D19CD38C253}" type="pres">
      <dgm:prSet presAssocID="{007E89AF-0687-40A0-8DE1-7525DA3A2C9F}" presName="Name37" presStyleLbl="parChTrans1D2" presStyleIdx="0" presStyleCnt="2"/>
      <dgm:spPr/>
    </dgm:pt>
    <dgm:pt modelId="{071CCECF-2839-4639-98A3-8403085419DB}" type="pres">
      <dgm:prSet presAssocID="{270F9A60-A3D9-4D4C-9B99-9FD9A15E6964}" presName="hierRoot2" presStyleCnt="0">
        <dgm:presLayoutVars>
          <dgm:hierBranch/>
        </dgm:presLayoutVars>
      </dgm:prSet>
      <dgm:spPr/>
    </dgm:pt>
    <dgm:pt modelId="{06936AB9-9839-4406-8997-5061F378FC92}" type="pres">
      <dgm:prSet presAssocID="{270F9A60-A3D9-4D4C-9B99-9FD9A15E6964}" presName="rootComposite" presStyleCnt="0"/>
      <dgm:spPr/>
    </dgm:pt>
    <dgm:pt modelId="{C87E89DE-514D-4138-98A0-4A2998EC04F8}" type="pres">
      <dgm:prSet presAssocID="{270F9A60-A3D9-4D4C-9B99-9FD9A15E6964}" presName="rootText" presStyleLbl="node2" presStyleIdx="0" presStyleCnt="2">
        <dgm:presLayoutVars>
          <dgm:chPref val="3"/>
        </dgm:presLayoutVars>
      </dgm:prSet>
      <dgm:spPr/>
    </dgm:pt>
    <dgm:pt modelId="{A67640D9-B1C9-4E8B-98BD-22B9E12578EE}" type="pres">
      <dgm:prSet presAssocID="{270F9A60-A3D9-4D4C-9B99-9FD9A15E6964}" presName="rootConnector" presStyleLbl="node2" presStyleIdx="0" presStyleCnt="2"/>
      <dgm:spPr/>
    </dgm:pt>
    <dgm:pt modelId="{7DCB2C19-6430-49B1-A286-2BB2C584979C}" type="pres">
      <dgm:prSet presAssocID="{270F9A60-A3D9-4D4C-9B99-9FD9A15E6964}" presName="hierChild4" presStyleCnt="0"/>
      <dgm:spPr/>
    </dgm:pt>
    <dgm:pt modelId="{ECCE12E9-7AA9-45EE-B7AF-D66FF043BF64}" type="pres">
      <dgm:prSet presAssocID="{BB378003-D8CC-42DC-B4D9-8D3ABA29A3BB}" presName="Name35" presStyleLbl="parChTrans1D3" presStyleIdx="0" presStyleCnt="8"/>
      <dgm:spPr/>
    </dgm:pt>
    <dgm:pt modelId="{62F15E49-D99D-456F-97D2-975DA5D8D474}" type="pres">
      <dgm:prSet presAssocID="{3E3985A1-1397-4439-8425-7685BD60B090}" presName="hierRoot2" presStyleCnt="0">
        <dgm:presLayoutVars>
          <dgm:hierBranch val="init"/>
        </dgm:presLayoutVars>
      </dgm:prSet>
      <dgm:spPr/>
    </dgm:pt>
    <dgm:pt modelId="{98723157-35ED-4B5D-8C0B-84FF0CC10C7D}" type="pres">
      <dgm:prSet presAssocID="{3E3985A1-1397-4439-8425-7685BD60B090}" presName="rootComposite" presStyleCnt="0"/>
      <dgm:spPr/>
    </dgm:pt>
    <dgm:pt modelId="{A4643EE2-9AAD-426E-84BF-B5DF0DD82D3B}" type="pres">
      <dgm:prSet presAssocID="{3E3985A1-1397-4439-8425-7685BD60B090}" presName="rootText" presStyleLbl="node3" presStyleIdx="0" presStyleCnt="7">
        <dgm:presLayoutVars>
          <dgm:chPref val="3"/>
        </dgm:presLayoutVars>
      </dgm:prSet>
      <dgm:spPr/>
    </dgm:pt>
    <dgm:pt modelId="{EDA6FBCB-B19D-4DA9-8614-2448BFCF3CBC}" type="pres">
      <dgm:prSet presAssocID="{3E3985A1-1397-4439-8425-7685BD60B090}" presName="rootConnector" presStyleLbl="node3" presStyleIdx="0" presStyleCnt="7"/>
      <dgm:spPr/>
    </dgm:pt>
    <dgm:pt modelId="{40E71AF8-CE5B-4150-B83B-A508B86A66AD}" type="pres">
      <dgm:prSet presAssocID="{3E3985A1-1397-4439-8425-7685BD60B090}" presName="hierChild4" presStyleCnt="0"/>
      <dgm:spPr/>
    </dgm:pt>
    <dgm:pt modelId="{9FB182C6-6752-4206-9785-F48F94F6F19F}" type="pres">
      <dgm:prSet presAssocID="{3E3985A1-1397-4439-8425-7685BD60B090}" presName="hierChild5" presStyleCnt="0"/>
      <dgm:spPr/>
    </dgm:pt>
    <dgm:pt modelId="{BE05A2E3-CA42-4462-B0F7-43C9B5F1FD4B}" type="pres">
      <dgm:prSet presAssocID="{D5A81FF7-68C5-4DFF-9531-072E540D6C48}" presName="Name35" presStyleLbl="parChTrans1D3" presStyleIdx="1" presStyleCnt="8"/>
      <dgm:spPr/>
    </dgm:pt>
    <dgm:pt modelId="{41737F10-61DF-4BD2-8654-F50847F3F08F}" type="pres">
      <dgm:prSet presAssocID="{D47C734F-9BAE-4190-B06D-259C9F6FF1D5}" presName="hierRoot2" presStyleCnt="0">
        <dgm:presLayoutVars>
          <dgm:hierBranch val="init"/>
        </dgm:presLayoutVars>
      </dgm:prSet>
      <dgm:spPr/>
    </dgm:pt>
    <dgm:pt modelId="{099FC9D6-3DF9-48FC-BBD5-4D500DD16CC6}" type="pres">
      <dgm:prSet presAssocID="{D47C734F-9BAE-4190-B06D-259C9F6FF1D5}" presName="rootComposite" presStyleCnt="0"/>
      <dgm:spPr/>
    </dgm:pt>
    <dgm:pt modelId="{4E77276E-9FB0-4FE2-84E4-C4105F8ACEB7}" type="pres">
      <dgm:prSet presAssocID="{D47C734F-9BAE-4190-B06D-259C9F6FF1D5}" presName="rootText" presStyleLbl="node3" presStyleIdx="1" presStyleCnt="7">
        <dgm:presLayoutVars>
          <dgm:chPref val="3"/>
        </dgm:presLayoutVars>
      </dgm:prSet>
      <dgm:spPr/>
    </dgm:pt>
    <dgm:pt modelId="{B7D3955B-D779-4F8C-971A-C06AAAE474CC}" type="pres">
      <dgm:prSet presAssocID="{D47C734F-9BAE-4190-B06D-259C9F6FF1D5}" presName="rootConnector" presStyleLbl="node3" presStyleIdx="1" presStyleCnt="7"/>
      <dgm:spPr/>
    </dgm:pt>
    <dgm:pt modelId="{918B2D2F-84C3-49A0-AFF9-339C358BC512}" type="pres">
      <dgm:prSet presAssocID="{D47C734F-9BAE-4190-B06D-259C9F6FF1D5}" presName="hierChild4" presStyleCnt="0"/>
      <dgm:spPr/>
    </dgm:pt>
    <dgm:pt modelId="{78BEE1F6-9663-445D-A1A5-186E1AC389B6}" type="pres">
      <dgm:prSet presAssocID="{D47C734F-9BAE-4190-B06D-259C9F6FF1D5}" presName="hierChild5" presStyleCnt="0"/>
      <dgm:spPr/>
    </dgm:pt>
    <dgm:pt modelId="{61654760-E6B2-46B2-A17D-64BA150B99B4}" type="pres">
      <dgm:prSet presAssocID="{5EE3C179-05F0-4A56-BD64-E63F30BDCA16}" presName="Name35" presStyleLbl="parChTrans1D3" presStyleIdx="2" presStyleCnt="8"/>
      <dgm:spPr/>
    </dgm:pt>
    <dgm:pt modelId="{CF74484C-A6A9-429A-940E-451A1CD6D40F}" type="pres">
      <dgm:prSet presAssocID="{6E42F791-2446-424A-80A6-79C9386DF24E}" presName="hierRoot2" presStyleCnt="0">
        <dgm:presLayoutVars>
          <dgm:hierBranch val="init"/>
        </dgm:presLayoutVars>
      </dgm:prSet>
      <dgm:spPr/>
    </dgm:pt>
    <dgm:pt modelId="{15E3662C-CF28-46B4-827D-930475F337D8}" type="pres">
      <dgm:prSet presAssocID="{6E42F791-2446-424A-80A6-79C9386DF24E}" presName="rootComposite" presStyleCnt="0"/>
      <dgm:spPr/>
    </dgm:pt>
    <dgm:pt modelId="{343216F4-6F87-4A89-8651-9FCEA31DD85A}" type="pres">
      <dgm:prSet presAssocID="{6E42F791-2446-424A-80A6-79C9386DF24E}" presName="rootText" presStyleLbl="node3" presStyleIdx="2" presStyleCnt="7">
        <dgm:presLayoutVars>
          <dgm:chPref val="3"/>
        </dgm:presLayoutVars>
      </dgm:prSet>
      <dgm:spPr/>
    </dgm:pt>
    <dgm:pt modelId="{459E5F2D-0092-4609-AAAF-8B69C0DD3E7E}" type="pres">
      <dgm:prSet presAssocID="{6E42F791-2446-424A-80A6-79C9386DF24E}" presName="rootConnector" presStyleLbl="node3" presStyleIdx="2" presStyleCnt="7"/>
      <dgm:spPr/>
    </dgm:pt>
    <dgm:pt modelId="{7512B92A-1FA8-444B-970A-C65E3C48A8E8}" type="pres">
      <dgm:prSet presAssocID="{6E42F791-2446-424A-80A6-79C9386DF24E}" presName="hierChild4" presStyleCnt="0"/>
      <dgm:spPr/>
    </dgm:pt>
    <dgm:pt modelId="{6656A5C9-95CA-4A6C-8C51-F38E049C201C}" type="pres">
      <dgm:prSet presAssocID="{6E42F791-2446-424A-80A6-79C9386DF24E}" presName="hierChild5" presStyleCnt="0"/>
      <dgm:spPr/>
    </dgm:pt>
    <dgm:pt modelId="{6E72D0C8-8F9E-480D-9CC9-1B8E16AF0212}" type="pres">
      <dgm:prSet presAssocID="{3A0F8E48-6F2E-45D3-A36F-BFE8E3653454}" presName="Name35" presStyleLbl="parChTrans1D3" presStyleIdx="3" presStyleCnt="8"/>
      <dgm:spPr/>
    </dgm:pt>
    <dgm:pt modelId="{7BAC2F87-1A35-40C8-AFC2-3CB604084C58}" type="pres">
      <dgm:prSet presAssocID="{1B8A42E8-3D7A-42CF-8A2F-5E2F2F7BC6C6}" presName="hierRoot2" presStyleCnt="0">
        <dgm:presLayoutVars>
          <dgm:hierBranch val="init"/>
        </dgm:presLayoutVars>
      </dgm:prSet>
      <dgm:spPr/>
    </dgm:pt>
    <dgm:pt modelId="{0A349D83-0ACC-4B42-A43C-191D96E2FC46}" type="pres">
      <dgm:prSet presAssocID="{1B8A42E8-3D7A-42CF-8A2F-5E2F2F7BC6C6}" presName="rootComposite" presStyleCnt="0"/>
      <dgm:spPr/>
    </dgm:pt>
    <dgm:pt modelId="{4FB425B6-0ECF-430C-A0E0-3A27BBF60CD4}" type="pres">
      <dgm:prSet presAssocID="{1B8A42E8-3D7A-42CF-8A2F-5E2F2F7BC6C6}" presName="rootText" presStyleLbl="node3" presStyleIdx="3" presStyleCnt="7">
        <dgm:presLayoutVars>
          <dgm:chPref val="3"/>
        </dgm:presLayoutVars>
      </dgm:prSet>
      <dgm:spPr/>
    </dgm:pt>
    <dgm:pt modelId="{C9A170D9-4F7A-4790-9EDC-2576119EAF29}" type="pres">
      <dgm:prSet presAssocID="{1B8A42E8-3D7A-42CF-8A2F-5E2F2F7BC6C6}" presName="rootConnector" presStyleLbl="node3" presStyleIdx="3" presStyleCnt="7"/>
      <dgm:spPr/>
    </dgm:pt>
    <dgm:pt modelId="{97F97CA7-7298-4AE6-80BE-C117D44D9F05}" type="pres">
      <dgm:prSet presAssocID="{1B8A42E8-3D7A-42CF-8A2F-5E2F2F7BC6C6}" presName="hierChild4" presStyleCnt="0"/>
      <dgm:spPr/>
    </dgm:pt>
    <dgm:pt modelId="{5B12FCBA-4843-450D-84FC-4C23D1B05D82}" type="pres">
      <dgm:prSet presAssocID="{1B8A42E8-3D7A-42CF-8A2F-5E2F2F7BC6C6}" presName="hierChild5" presStyleCnt="0"/>
      <dgm:spPr/>
    </dgm:pt>
    <dgm:pt modelId="{9BCD00F7-377E-4BB3-9503-A6DBB6B1F771}" type="pres">
      <dgm:prSet presAssocID="{270F9A60-A3D9-4D4C-9B99-9FD9A15E6964}" presName="hierChild5" presStyleCnt="0"/>
      <dgm:spPr/>
    </dgm:pt>
    <dgm:pt modelId="{04B127A5-5868-4FF0-AB75-AF4DFEEC91BF}" type="pres">
      <dgm:prSet presAssocID="{DF8E1822-204A-4B18-A065-E38BB459D72E}" presName="Name111" presStyleLbl="parChTrans1D3" presStyleIdx="4" presStyleCnt="8"/>
      <dgm:spPr/>
    </dgm:pt>
    <dgm:pt modelId="{BD9E7A2B-A619-4B05-84FD-412AF79B93F1}" type="pres">
      <dgm:prSet presAssocID="{1A06E848-1100-4921-96C4-DB7FDF4CDA39}" presName="hierRoot3" presStyleCnt="0">
        <dgm:presLayoutVars>
          <dgm:hierBranch val="init"/>
        </dgm:presLayoutVars>
      </dgm:prSet>
      <dgm:spPr/>
    </dgm:pt>
    <dgm:pt modelId="{ADCC7674-65B0-4A74-9EF7-679BFED4C27E}" type="pres">
      <dgm:prSet presAssocID="{1A06E848-1100-4921-96C4-DB7FDF4CDA39}" presName="rootComposite3" presStyleCnt="0"/>
      <dgm:spPr/>
    </dgm:pt>
    <dgm:pt modelId="{082495B6-715E-41CD-A083-D305A0399112}" type="pres">
      <dgm:prSet presAssocID="{1A06E848-1100-4921-96C4-DB7FDF4CDA39}" presName="rootText3" presStyleLbl="asst2" presStyleIdx="0" presStyleCnt="1">
        <dgm:presLayoutVars>
          <dgm:chPref val="3"/>
        </dgm:presLayoutVars>
      </dgm:prSet>
      <dgm:spPr/>
    </dgm:pt>
    <dgm:pt modelId="{A8EEF380-80DC-40A0-8DB1-0A1CF8DAF969}" type="pres">
      <dgm:prSet presAssocID="{1A06E848-1100-4921-96C4-DB7FDF4CDA39}" presName="rootConnector3" presStyleLbl="asst2" presStyleIdx="0" presStyleCnt="1"/>
      <dgm:spPr/>
    </dgm:pt>
    <dgm:pt modelId="{607F31A6-0FB1-4CB3-84C9-90134A8ACA0B}" type="pres">
      <dgm:prSet presAssocID="{1A06E848-1100-4921-96C4-DB7FDF4CDA39}" presName="hierChild6" presStyleCnt="0"/>
      <dgm:spPr/>
    </dgm:pt>
    <dgm:pt modelId="{F13D8DC8-6194-413C-BCB7-74BA35AAB459}" type="pres">
      <dgm:prSet presAssocID="{1A06E848-1100-4921-96C4-DB7FDF4CDA39}" presName="hierChild7" presStyleCnt="0"/>
      <dgm:spPr/>
    </dgm:pt>
    <dgm:pt modelId="{9AA003FA-DDBA-429E-B453-B1AC8AF22755}" type="pres">
      <dgm:prSet presAssocID="{F10FE404-9944-46C2-A325-A27A56495345}" presName="Name37" presStyleLbl="parChTrans1D2" presStyleIdx="1" presStyleCnt="2"/>
      <dgm:spPr/>
    </dgm:pt>
    <dgm:pt modelId="{0640BBC0-C58F-4EA9-ABEB-471E9986E3DD}" type="pres">
      <dgm:prSet presAssocID="{104538B8-3874-448B-B133-6AF2C2282E54}" presName="hierRoot2" presStyleCnt="0">
        <dgm:presLayoutVars>
          <dgm:hierBranch val="init"/>
        </dgm:presLayoutVars>
      </dgm:prSet>
      <dgm:spPr/>
    </dgm:pt>
    <dgm:pt modelId="{BDB107A1-43C8-4A3F-B4C4-E5D4FDC3D681}" type="pres">
      <dgm:prSet presAssocID="{104538B8-3874-448B-B133-6AF2C2282E54}" presName="rootComposite" presStyleCnt="0"/>
      <dgm:spPr/>
    </dgm:pt>
    <dgm:pt modelId="{4CD3E0F4-9DCC-4AC1-B54B-B2D6C8ED7F4F}" type="pres">
      <dgm:prSet presAssocID="{104538B8-3874-448B-B133-6AF2C2282E54}" presName="rootText" presStyleLbl="node2" presStyleIdx="1" presStyleCnt="2">
        <dgm:presLayoutVars>
          <dgm:chPref val="3"/>
        </dgm:presLayoutVars>
      </dgm:prSet>
      <dgm:spPr/>
    </dgm:pt>
    <dgm:pt modelId="{F30DDA5D-143B-4DF3-A49D-F8354D00A9C4}" type="pres">
      <dgm:prSet presAssocID="{104538B8-3874-448B-B133-6AF2C2282E54}" presName="rootConnector" presStyleLbl="node2" presStyleIdx="1" presStyleCnt="2"/>
      <dgm:spPr/>
    </dgm:pt>
    <dgm:pt modelId="{C3C9034E-7A04-4DE4-BFF9-1CEB23E10A9A}" type="pres">
      <dgm:prSet presAssocID="{104538B8-3874-448B-B133-6AF2C2282E54}" presName="hierChild4" presStyleCnt="0"/>
      <dgm:spPr/>
    </dgm:pt>
    <dgm:pt modelId="{06912193-B9D9-4A39-94F1-D9CA1D988A41}" type="pres">
      <dgm:prSet presAssocID="{BF37DDA9-D8AE-4A86-A7E7-8D1EFC0B1009}" presName="Name37" presStyleLbl="parChTrans1D3" presStyleIdx="5" presStyleCnt="8"/>
      <dgm:spPr/>
    </dgm:pt>
    <dgm:pt modelId="{AE5D6FE5-7E1D-4271-9F18-C79AAE3B4599}" type="pres">
      <dgm:prSet presAssocID="{BE9A7ACC-2733-46FD-AD23-C2214CAD4FA1}" presName="hierRoot2" presStyleCnt="0">
        <dgm:presLayoutVars>
          <dgm:hierBranch val="init"/>
        </dgm:presLayoutVars>
      </dgm:prSet>
      <dgm:spPr/>
    </dgm:pt>
    <dgm:pt modelId="{DC81DDFA-C572-4CF2-B6E0-CF5707B71C08}" type="pres">
      <dgm:prSet presAssocID="{BE9A7ACC-2733-46FD-AD23-C2214CAD4FA1}" presName="rootComposite" presStyleCnt="0"/>
      <dgm:spPr/>
    </dgm:pt>
    <dgm:pt modelId="{22733E24-438F-4939-B3A9-4B695F65822F}" type="pres">
      <dgm:prSet presAssocID="{BE9A7ACC-2733-46FD-AD23-C2214CAD4FA1}" presName="rootText" presStyleLbl="node3" presStyleIdx="4" presStyleCnt="7">
        <dgm:presLayoutVars>
          <dgm:chPref val="3"/>
        </dgm:presLayoutVars>
      </dgm:prSet>
      <dgm:spPr/>
    </dgm:pt>
    <dgm:pt modelId="{5DE3C925-AA86-45D2-9707-44A4A3669FE7}" type="pres">
      <dgm:prSet presAssocID="{BE9A7ACC-2733-46FD-AD23-C2214CAD4FA1}" presName="rootConnector" presStyleLbl="node3" presStyleIdx="4" presStyleCnt="7"/>
      <dgm:spPr/>
    </dgm:pt>
    <dgm:pt modelId="{A697DCA1-1280-4ADD-8890-B2332B3A87DA}" type="pres">
      <dgm:prSet presAssocID="{BE9A7ACC-2733-46FD-AD23-C2214CAD4FA1}" presName="hierChild4" presStyleCnt="0"/>
      <dgm:spPr/>
    </dgm:pt>
    <dgm:pt modelId="{C32EF066-518F-4076-AFED-FC4E0EDAD962}" type="pres">
      <dgm:prSet presAssocID="{C1069D62-9A14-4643-86F6-0125A0FE716D}" presName="Name37" presStyleLbl="parChTrans1D4" presStyleIdx="0" presStyleCnt="5"/>
      <dgm:spPr/>
    </dgm:pt>
    <dgm:pt modelId="{E7045283-4974-45BD-895C-BC37A4F4A046}" type="pres">
      <dgm:prSet presAssocID="{2EFF3ED1-5EEF-413C-897A-D5A7DF6E60A9}" presName="hierRoot2" presStyleCnt="0">
        <dgm:presLayoutVars>
          <dgm:hierBranch val="init"/>
        </dgm:presLayoutVars>
      </dgm:prSet>
      <dgm:spPr/>
    </dgm:pt>
    <dgm:pt modelId="{9A9FA502-FA48-4877-B6FE-D0D937792B17}" type="pres">
      <dgm:prSet presAssocID="{2EFF3ED1-5EEF-413C-897A-D5A7DF6E60A9}" presName="rootComposite" presStyleCnt="0"/>
      <dgm:spPr/>
    </dgm:pt>
    <dgm:pt modelId="{35580062-3F2F-4FD3-B0D9-1F6525A59949}" type="pres">
      <dgm:prSet presAssocID="{2EFF3ED1-5EEF-413C-897A-D5A7DF6E60A9}" presName="rootText" presStyleLbl="node4" presStyleIdx="0" presStyleCnt="5">
        <dgm:presLayoutVars>
          <dgm:chPref val="3"/>
        </dgm:presLayoutVars>
      </dgm:prSet>
      <dgm:spPr/>
    </dgm:pt>
    <dgm:pt modelId="{D15CF342-E07A-4A36-8755-464A461470CF}" type="pres">
      <dgm:prSet presAssocID="{2EFF3ED1-5EEF-413C-897A-D5A7DF6E60A9}" presName="rootConnector" presStyleLbl="node4" presStyleIdx="0" presStyleCnt="5"/>
      <dgm:spPr/>
    </dgm:pt>
    <dgm:pt modelId="{6383074B-CA2C-40AC-8708-4BDFEB2EE6CB}" type="pres">
      <dgm:prSet presAssocID="{2EFF3ED1-5EEF-413C-897A-D5A7DF6E60A9}" presName="hierChild4" presStyleCnt="0"/>
      <dgm:spPr/>
    </dgm:pt>
    <dgm:pt modelId="{E009AA06-6B91-465B-AE35-6689D447C4CC}" type="pres">
      <dgm:prSet presAssocID="{2EFF3ED1-5EEF-413C-897A-D5A7DF6E60A9}" presName="hierChild5" presStyleCnt="0"/>
      <dgm:spPr/>
    </dgm:pt>
    <dgm:pt modelId="{85E7B116-6FFE-4037-9930-4C067770946D}" type="pres">
      <dgm:prSet presAssocID="{84E15906-5D24-4BE3-AAD8-BB24F21396B2}" presName="Name37" presStyleLbl="parChTrans1D4" presStyleIdx="1" presStyleCnt="5"/>
      <dgm:spPr/>
    </dgm:pt>
    <dgm:pt modelId="{08C3898A-E102-45D4-888E-3B08A62796A6}" type="pres">
      <dgm:prSet presAssocID="{0E1CB2AA-C5DF-4C17-98F6-876679D26772}" presName="hierRoot2" presStyleCnt="0">
        <dgm:presLayoutVars>
          <dgm:hierBranch val="init"/>
        </dgm:presLayoutVars>
      </dgm:prSet>
      <dgm:spPr/>
    </dgm:pt>
    <dgm:pt modelId="{FE28EB13-9C72-42BD-B6EA-17E26F5AE149}" type="pres">
      <dgm:prSet presAssocID="{0E1CB2AA-C5DF-4C17-98F6-876679D26772}" presName="rootComposite" presStyleCnt="0"/>
      <dgm:spPr/>
    </dgm:pt>
    <dgm:pt modelId="{5E7F86F1-1C6A-4122-BB2B-EAC8AD30A56B}" type="pres">
      <dgm:prSet presAssocID="{0E1CB2AA-C5DF-4C17-98F6-876679D26772}" presName="rootText" presStyleLbl="node4" presStyleIdx="1" presStyleCnt="5">
        <dgm:presLayoutVars>
          <dgm:chPref val="3"/>
        </dgm:presLayoutVars>
      </dgm:prSet>
      <dgm:spPr/>
    </dgm:pt>
    <dgm:pt modelId="{6FE433BC-7128-4A4D-8CBC-A9B531233D3C}" type="pres">
      <dgm:prSet presAssocID="{0E1CB2AA-C5DF-4C17-98F6-876679D26772}" presName="rootConnector" presStyleLbl="node4" presStyleIdx="1" presStyleCnt="5"/>
      <dgm:spPr/>
    </dgm:pt>
    <dgm:pt modelId="{3C44D51A-8D51-4308-B856-01A75ACBBC34}" type="pres">
      <dgm:prSet presAssocID="{0E1CB2AA-C5DF-4C17-98F6-876679D26772}" presName="hierChild4" presStyleCnt="0"/>
      <dgm:spPr/>
    </dgm:pt>
    <dgm:pt modelId="{DE23360F-0AE6-48FF-A320-D270112D6B8C}" type="pres">
      <dgm:prSet presAssocID="{0E1CB2AA-C5DF-4C17-98F6-876679D26772}" presName="hierChild5" presStyleCnt="0"/>
      <dgm:spPr/>
    </dgm:pt>
    <dgm:pt modelId="{859B4C7C-2FA4-45F9-9411-8253D7507649}" type="pres">
      <dgm:prSet presAssocID="{66B48AEF-F361-444D-A74E-FF67A36C782B}" presName="Name37" presStyleLbl="parChTrans1D4" presStyleIdx="2" presStyleCnt="5"/>
      <dgm:spPr/>
    </dgm:pt>
    <dgm:pt modelId="{1F8D4D4E-0636-4DE1-9BF8-3BA74FD174DA}" type="pres">
      <dgm:prSet presAssocID="{70D86A05-7037-4865-8EB9-FB97179761CD}" presName="hierRoot2" presStyleCnt="0">
        <dgm:presLayoutVars>
          <dgm:hierBranch val="init"/>
        </dgm:presLayoutVars>
      </dgm:prSet>
      <dgm:spPr/>
    </dgm:pt>
    <dgm:pt modelId="{0A290A3B-6818-4194-B245-59755DC4F72E}" type="pres">
      <dgm:prSet presAssocID="{70D86A05-7037-4865-8EB9-FB97179761CD}" presName="rootComposite" presStyleCnt="0"/>
      <dgm:spPr/>
    </dgm:pt>
    <dgm:pt modelId="{5E6736E1-655B-4E46-8945-CDCCCA77414C}" type="pres">
      <dgm:prSet presAssocID="{70D86A05-7037-4865-8EB9-FB97179761CD}" presName="rootText" presStyleLbl="node4" presStyleIdx="2" presStyleCnt="5" custLinFactX="-100000" custLinFactNeighborX="-153277" custLinFactNeighborY="-81182">
        <dgm:presLayoutVars>
          <dgm:chPref val="3"/>
        </dgm:presLayoutVars>
      </dgm:prSet>
      <dgm:spPr/>
    </dgm:pt>
    <dgm:pt modelId="{FCA6838A-A85F-42DB-B175-1A13370D75F0}" type="pres">
      <dgm:prSet presAssocID="{70D86A05-7037-4865-8EB9-FB97179761CD}" presName="rootConnector" presStyleLbl="node4" presStyleIdx="2" presStyleCnt="5"/>
      <dgm:spPr/>
    </dgm:pt>
    <dgm:pt modelId="{CCA70DA7-9518-4A7F-BC3E-B83762A53482}" type="pres">
      <dgm:prSet presAssocID="{70D86A05-7037-4865-8EB9-FB97179761CD}" presName="hierChild4" presStyleCnt="0"/>
      <dgm:spPr/>
    </dgm:pt>
    <dgm:pt modelId="{873E8B8C-47D6-4924-BA3C-197C32CA9B3D}" type="pres">
      <dgm:prSet presAssocID="{70D86A05-7037-4865-8EB9-FB97179761CD}" presName="hierChild5" presStyleCnt="0"/>
      <dgm:spPr/>
    </dgm:pt>
    <dgm:pt modelId="{9315A264-51C7-4BF8-9774-19833F314CFB}" type="pres">
      <dgm:prSet presAssocID="{BE9A7ACC-2733-46FD-AD23-C2214CAD4FA1}" presName="hierChild5" presStyleCnt="0"/>
      <dgm:spPr/>
    </dgm:pt>
    <dgm:pt modelId="{08032634-C4AC-492E-BC16-ADB1A4195A32}" type="pres">
      <dgm:prSet presAssocID="{9F1FDE2D-4CE8-4A1E-9198-8D91924B02BD}" presName="Name37" presStyleLbl="parChTrans1D3" presStyleIdx="6" presStyleCnt="8"/>
      <dgm:spPr/>
    </dgm:pt>
    <dgm:pt modelId="{F86EAEB5-6D97-4C8F-8495-304BE3A6F39D}" type="pres">
      <dgm:prSet presAssocID="{5273F124-A2FA-4E43-94E3-70E65439FD73}" presName="hierRoot2" presStyleCnt="0">
        <dgm:presLayoutVars>
          <dgm:hierBranch val="init"/>
        </dgm:presLayoutVars>
      </dgm:prSet>
      <dgm:spPr/>
    </dgm:pt>
    <dgm:pt modelId="{CF880335-8B1F-4D9B-A001-787C3C1283A3}" type="pres">
      <dgm:prSet presAssocID="{5273F124-A2FA-4E43-94E3-70E65439FD73}" presName="rootComposite" presStyleCnt="0"/>
      <dgm:spPr/>
    </dgm:pt>
    <dgm:pt modelId="{5493B1D5-5420-4421-937F-82538051D4D9}" type="pres">
      <dgm:prSet presAssocID="{5273F124-A2FA-4E43-94E3-70E65439FD73}" presName="rootText" presStyleLbl="node3" presStyleIdx="5" presStyleCnt="7">
        <dgm:presLayoutVars>
          <dgm:chPref val="3"/>
        </dgm:presLayoutVars>
      </dgm:prSet>
      <dgm:spPr/>
    </dgm:pt>
    <dgm:pt modelId="{6E3670B1-47DB-4406-BC63-CF26BFD1E257}" type="pres">
      <dgm:prSet presAssocID="{5273F124-A2FA-4E43-94E3-70E65439FD73}" presName="rootConnector" presStyleLbl="node3" presStyleIdx="5" presStyleCnt="7"/>
      <dgm:spPr/>
    </dgm:pt>
    <dgm:pt modelId="{1B71AFA1-C7C6-4EEF-8DE3-0341E1760C13}" type="pres">
      <dgm:prSet presAssocID="{5273F124-A2FA-4E43-94E3-70E65439FD73}" presName="hierChild4" presStyleCnt="0"/>
      <dgm:spPr/>
    </dgm:pt>
    <dgm:pt modelId="{F1FDFBB6-1292-4695-B982-15BB24B62DBC}" type="pres">
      <dgm:prSet presAssocID="{448CC74E-B89E-41D9-AFA2-6BB2EC0E5330}" presName="Name37" presStyleLbl="parChTrans1D4" presStyleIdx="3" presStyleCnt="5"/>
      <dgm:spPr/>
    </dgm:pt>
    <dgm:pt modelId="{0D41EF77-B222-4659-9117-114E4D95C512}" type="pres">
      <dgm:prSet presAssocID="{99336919-333E-4772-B458-CB3203F4F32B}" presName="hierRoot2" presStyleCnt="0">
        <dgm:presLayoutVars>
          <dgm:hierBranch val="init"/>
        </dgm:presLayoutVars>
      </dgm:prSet>
      <dgm:spPr/>
    </dgm:pt>
    <dgm:pt modelId="{909F50AF-988B-4967-B9CA-8E5DF16F0392}" type="pres">
      <dgm:prSet presAssocID="{99336919-333E-4772-B458-CB3203F4F32B}" presName="rootComposite" presStyleCnt="0"/>
      <dgm:spPr/>
    </dgm:pt>
    <dgm:pt modelId="{3319A5FF-D456-4948-928C-9E58DAA36793}" type="pres">
      <dgm:prSet presAssocID="{99336919-333E-4772-B458-CB3203F4F32B}" presName="rootText" presStyleLbl="node4" presStyleIdx="3" presStyleCnt="5">
        <dgm:presLayoutVars>
          <dgm:chPref val="3"/>
        </dgm:presLayoutVars>
      </dgm:prSet>
      <dgm:spPr/>
    </dgm:pt>
    <dgm:pt modelId="{347C7D9A-85F4-4304-ADCD-188E6E3A668C}" type="pres">
      <dgm:prSet presAssocID="{99336919-333E-4772-B458-CB3203F4F32B}" presName="rootConnector" presStyleLbl="node4" presStyleIdx="3" presStyleCnt="5"/>
      <dgm:spPr/>
    </dgm:pt>
    <dgm:pt modelId="{627CEFB7-6DB1-4C88-8EDA-0227FC8C2068}" type="pres">
      <dgm:prSet presAssocID="{99336919-333E-4772-B458-CB3203F4F32B}" presName="hierChild4" presStyleCnt="0"/>
      <dgm:spPr/>
    </dgm:pt>
    <dgm:pt modelId="{6BE6CA34-3202-4140-B838-6EDB39F81FC9}" type="pres">
      <dgm:prSet presAssocID="{99336919-333E-4772-B458-CB3203F4F32B}" presName="hierChild5" presStyleCnt="0"/>
      <dgm:spPr/>
    </dgm:pt>
    <dgm:pt modelId="{04597B12-E68C-4D2F-95F1-31026715ADD4}" type="pres">
      <dgm:prSet presAssocID="{B91E62AC-2DB8-403B-93FE-BA4CD8195BB1}" presName="Name37" presStyleLbl="parChTrans1D4" presStyleIdx="4" presStyleCnt="5"/>
      <dgm:spPr/>
    </dgm:pt>
    <dgm:pt modelId="{7D5F3DCB-212E-4FC8-88B2-0E114D2BEA92}" type="pres">
      <dgm:prSet presAssocID="{DDDE255E-B810-4530-95B4-A84D8CAA9684}" presName="hierRoot2" presStyleCnt="0">
        <dgm:presLayoutVars>
          <dgm:hierBranch val="init"/>
        </dgm:presLayoutVars>
      </dgm:prSet>
      <dgm:spPr/>
    </dgm:pt>
    <dgm:pt modelId="{66439B8F-2199-4BCE-B1B8-32ED39B1C468}" type="pres">
      <dgm:prSet presAssocID="{DDDE255E-B810-4530-95B4-A84D8CAA9684}" presName="rootComposite" presStyleCnt="0"/>
      <dgm:spPr/>
    </dgm:pt>
    <dgm:pt modelId="{84559D80-F31B-4C63-928A-C7EC95843FEA}" type="pres">
      <dgm:prSet presAssocID="{DDDE255E-B810-4530-95B4-A84D8CAA9684}" presName="rootText" presStyleLbl="node4" presStyleIdx="4" presStyleCnt="5">
        <dgm:presLayoutVars>
          <dgm:chPref val="3"/>
        </dgm:presLayoutVars>
      </dgm:prSet>
      <dgm:spPr/>
    </dgm:pt>
    <dgm:pt modelId="{C4819109-64F9-4195-9BA7-EE9770E82D0C}" type="pres">
      <dgm:prSet presAssocID="{DDDE255E-B810-4530-95B4-A84D8CAA9684}" presName="rootConnector" presStyleLbl="node4" presStyleIdx="4" presStyleCnt="5"/>
      <dgm:spPr/>
    </dgm:pt>
    <dgm:pt modelId="{7180FBD4-29E1-40EA-A80E-B8AEBCC403AD}" type="pres">
      <dgm:prSet presAssocID="{DDDE255E-B810-4530-95B4-A84D8CAA9684}" presName="hierChild4" presStyleCnt="0"/>
      <dgm:spPr/>
    </dgm:pt>
    <dgm:pt modelId="{9AC8B1C5-9C68-4CC8-ACD5-926F7AB4ECD6}" type="pres">
      <dgm:prSet presAssocID="{DDDE255E-B810-4530-95B4-A84D8CAA9684}" presName="hierChild5" presStyleCnt="0"/>
      <dgm:spPr/>
    </dgm:pt>
    <dgm:pt modelId="{B0CBF241-3B6F-4BBD-ABD6-CFA568275482}" type="pres">
      <dgm:prSet presAssocID="{5273F124-A2FA-4E43-94E3-70E65439FD73}" presName="hierChild5" presStyleCnt="0"/>
      <dgm:spPr/>
    </dgm:pt>
    <dgm:pt modelId="{29187EA0-EC6B-4AA6-814C-57550543E4B9}" type="pres">
      <dgm:prSet presAssocID="{D2517948-5A34-4A76-9C8A-BD2159FC7CB3}" presName="Name37" presStyleLbl="parChTrans1D3" presStyleIdx="7" presStyleCnt="8"/>
      <dgm:spPr/>
    </dgm:pt>
    <dgm:pt modelId="{6EF96AE7-5F5D-44E5-A555-EBC610DF648F}" type="pres">
      <dgm:prSet presAssocID="{4B7B7B3F-ADA1-4851-A75C-FC1B4F2CB5EE}" presName="hierRoot2" presStyleCnt="0">
        <dgm:presLayoutVars>
          <dgm:hierBranch val="init"/>
        </dgm:presLayoutVars>
      </dgm:prSet>
      <dgm:spPr/>
    </dgm:pt>
    <dgm:pt modelId="{EA50612B-C9F5-4B93-958A-F9CA3291FA87}" type="pres">
      <dgm:prSet presAssocID="{4B7B7B3F-ADA1-4851-A75C-FC1B4F2CB5EE}" presName="rootComposite" presStyleCnt="0"/>
      <dgm:spPr/>
    </dgm:pt>
    <dgm:pt modelId="{C2F3F46D-1842-4217-8E42-E10E0F120259}" type="pres">
      <dgm:prSet presAssocID="{4B7B7B3F-ADA1-4851-A75C-FC1B4F2CB5EE}" presName="rootText" presStyleLbl="node3" presStyleIdx="6" presStyleCnt="7">
        <dgm:presLayoutVars>
          <dgm:chPref val="3"/>
        </dgm:presLayoutVars>
      </dgm:prSet>
      <dgm:spPr/>
    </dgm:pt>
    <dgm:pt modelId="{0DE8E98A-91E9-4D56-8C18-315D529C7BDC}" type="pres">
      <dgm:prSet presAssocID="{4B7B7B3F-ADA1-4851-A75C-FC1B4F2CB5EE}" presName="rootConnector" presStyleLbl="node3" presStyleIdx="6" presStyleCnt="7"/>
      <dgm:spPr/>
    </dgm:pt>
    <dgm:pt modelId="{561D4AA5-BDED-45BE-B32D-295C83ECDF0C}" type="pres">
      <dgm:prSet presAssocID="{4B7B7B3F-ADA1-4851-A75C-FC1B4F2CB5EE}" presName="hierChild4" presStyleCnt="0"/>
      <dgm:spPr/>
    </dgm:pt>
    <dgm:pt modelId="{22D29BDD-ADF2-4B9D-9C54-92833481FAC9}" type="pres">
      <dgm:prSet presAssocID="{4B7B7B3F-ADA1-4851-A75C-FC1B4F2CB5EE}" presName="hierChild5" presStyleCnt="0"/>
      <dgm:spPr/>
    </dgm:pt>
    <dgm:pt modelId="{25CAB5F0-62B3-44FA-8BCA-3949A74F5F76}" type="pres">
      <dgm:prSet presAssocID="{104538B8-3874-448B-B133-6AF2C2282E54}" presName="hierChild5" presStyleCnt="0"/>
      <dgm:spPr/>
    </dgm:pt>
    <dgm:pt modelId="{D1BE5C43-02C6-4840-9FA0-60E6DA41DE5E}" type="pres">
      <dgm:prSet presAssocID="{FFFE1823-4FC6-4D5B-A45D-8824317F973C}" presName="hierChild3" presStyleCnt="0"/>
      <dgm:spPr/>
    </dgm:pt>
  </dgm:ptLst>
  <dgm:cxnLst>
    <dgm:cxn modelId="{30CA1C05-EF55-43F2-A685-60E3EBB878E7}" srcId="{270F9A60-A3D9-4D4C-9B99-9FD9A15E6964}" destId="{6E42F791-2446-424A-80A6-79C9386DF24E}" srcOrd="3" destOrd="0" parTransId="{5EE3C179-05F0-4A56-BD64-E63F30BDCA16}" sibTransId="{35CA697D-ADAA-4B0B-899B-69C72AEB3232}"/>
    <dgm:cxn modelId="{34F1FA0A-38B6-45D0-B521-7B73DB43F218}" type="presOf" srcId="{104538B8-3874-448B-B133-6AF2C2282E54}" destId="{4CD3E0F4-9DCC-4AC1-B54B-B2D6C8ED7F4F}" srcOrd="0" destOrd="0" presId="urn:microsoft.com/office/officeart/2005/8/layout/orgChart1"/>
    <dgm:cxn modelId="{1345D80C-60BE-4D62-BF6D-B199B98BB2FF}" srcId="{5273F124-A2FA-4E43-94E3-70E65439FD73}" destId="{99336919-333E-4772-B458-CB3203F4F32B}" srcOrd="0" destOrd="0" parTransId="{448CC74E-B89E-41D9-AFA2-6BB2EC0E5330}" sibTransId="{E976393E-64A1-4FAC-9BA1-248E77CA3671}"/>
    <dgm:cxn modelId="{29B0260E-EA29-443D-A5F2-78FDE096BC46}" type="presOf" srcId="{1B8A42E8-3D7A-42CF-8A2F-5E2F2F7BC6C6}" destId="{4FB425B6-0ECF-430C-A0E0-3A27BBF60CD4}" srcOrd="0" destOrd="0" presId="urn:microsoft.com/office/officeart/2005/8/layout/orgChart1"/>
    <dgm:cxn modelId="{853B5A15-338C-40B3-BCBA-C63B6941EC5E}" type="presOf" srcId="{66B48AEF-F361-444D-A74E-FF67A36C782B}" destId="{859B4C7C-2FA4-45F9-9411-8253D7507649}" srcOrd="0" destOrd="0" presId="urn:microsoft.com/office/officeart/2005/8/layout/orgChart1"/>
    <dgm:cxn modelId="{107D0516-4261-4898-AC4D-DE9EA513D9C2}" type="presOf" srcId="{D47C734F-9BAE-4190-B06D-259C9F6FF1D5}" destId="{B7D3955B-D779-4F8C-971A-C06AAAE474CC}" srcOrd="1" destOrd="0" presId="urn:microsoft.com/office/officeart/2005/8/layout/orgChart1"/>
    <dgm:cxn modelId="{AE5B1916-2BC5-4405-B892-0888DBAED664}" srcId="{270F9A60-A3D9-4D4C-9B99-9FD9A15E6964}" destId="{1B8A42E8-3D7A-42CF-8A2F-5E2F2F7BC6C6}" srcOrd="4" destOrd="0" parTransId="{3A0F8E48-6F2E-45D3-A36F-BFE8E3653454}" sibTransId="{BFD5A5C3-84C1-4FF5-95AC-39077A72A6B2}"/>
    <dgm:cxn modelId="{E7EC2717-D6AB-447C-A50B-AD7E170D20E7}" srcId="{270F9A60-A3D9-4D4C-9B99-9FD9A15E6964}" destId="{D47C734F-9BAE-4190-B06D-259C9F6FF1D5}" srcOrd="2" destOrd="0" parTransId="{D5A81FF7-68C5-4DFF-9531-072E540D6C48}" sibTransId="{4C4A58ED-8BD1-41D5-BE7E-A69E72497B8A}"/>
    <dgm:cxn modelId="{5981C71C-B527-4E89-AB02-477E23F63A53}" type="presOf" srcId="{DF8E1822-204A-4B18-A065-E38BB459D72E}" destId="{04B127A5-5868-4FF0-AB75-AF4DFEEC91BF}" srcOrd="0" destOrd="0" presId="urn:microsoft.com/office/officeart/2005/8/layout/orgChart1"/>
    <dgm:cxn modelId="{493C4A21-0543-45F6-AD85-E3885C050E20}" type="presOf" srcId="{2EFF3ED1-5EEF-413C-897A-D5A7DF6E60A9}" destId="{35580062-3F2F-4FD3-B0D9-1F6525A59949}" srcOrd="0" destOrd="0" presId="urn:microsoft.com/office/officeart/2005/8/layout/orgChart1"/>
    <dgm:cxn modelId="{A6851322-56BA-4B4C-B6E5-9B34D34BD3DA}" type="presOf" srcId="{5EE3C179-05F0-4A56-BD64-E63F30BDCA16}" destId="{61654760-E6B2-46B2-A17D-64BA150B99B4}" srcOrd="0" destOrd="0" presId="urn:microsoft.com/office/officeart/2005/8/layout/orgChart1"/>
    <dgm:cxn modelId="{28033322-521A-42BE-BDEF-89B758F9ADCB}" srcId="{5273F124-A2FA-4E43-94E3-70E65439FD73}" destId="{DDDE255E-B810-4530-95B4-A84D8CAA9684}" srcOrd="1" destOrd="0" parTransId="{B91E62AC-2DB8-403B-93FE-BA4CD8195BB1}" sibTransId="{FB0E4D51-1BA7-483A-BBC8-740FFAF5FA55}"/>
    <dgm:cxn modelId="{1921D024-6D92-4B3D-96ED-A7D4CDE00D0E}" srcId="{BE9A7ACC-2733-46FD-AD23-C2214CAD4FA1}" destId="{2EFF3ED1-5EEF-413C-897A-D5A7DF6E60A9}" srcOrd="0" destOrd="0" parTransId="{C1069D62-9A14-4643-86F6-0125A0FE716D}" sibTransId="{F7EE251C-C87F-45D4-9CF9-3AE731D375E3}"/>
    <dgm:cxn modelId="{EC3CA328-FB32-416D-9E4F-6B63BE7A8410}" type="presOf" srcId="{0E1CB2AA-C5DF-4C17-98F6-876679D26772}" destId="{6FE433BC-7128-4A4D-8CBC-A9B531233D3C}" srcOrd="1" destOrd="0" presId="urn:microsoft.com/office/officeart/2005/8/layout/orgChart1"/>
    <dgm:cxn modelId="{976A8029-C98E-4C61-A2F9-9EA607FA63EF}" type="presOf" srcId="{70D86A05-7037-4865-8EB9-FB97179761CD}" destId="{FCA6838A-A85F-42DB-B175-1A13370D75F0}" srcOrd="1" destOrd="0" presId="urn:microsoft.com/office/officeart/2005/8/layout/orgChart1"/>
    <dgm:cxn modelId="{8AF7972E-E172-40E6-8A76-E7295E0B1354}" srcId="{9250ADC1-BB00-4A7C-9951-5B287CDB5462}" destId="{FFFE1823-4FC6-4D5B-A45D-8824317F973C}" srcOrd="0" destOrd="0" parTransId="{90ADF029-056E-463A-9F84-7B4C05B8362C}" sibTransId="{BB9D2C56-774F-4760-9BB9-78B69AF1B4CC}"/>
    <dgm:cxn modelId="{B732B62E-E411-4A8F-A6DC-AAB18E921AB2}" type="presOf" srcId="{9F1FDE2D-4CE8-4A1E-9198-8D91924B02BD}" destId="{08032634-C4AC-492E-BC16-ADB1A4195A32}" srcOrd="0" destOrd="0" presId="urn:microsoft.com/office/officeart/2005/8/layout/orgChart1"/>
    <dgm:cxn modelId="{4D5D5B31-E77F-4AE9-A626-B4B5EC0B0B9E}" type="presOf" srcId="{FFFE1823-4FC6-4D5B-A45D-8824317F973C}" destId="{3AC249F4-962D-4E45-B54F-1822D4FDBD06}" srcOrd="1" destOrd="0" presId="urn:microsoft.com/office/officeart/2005/8/layout/orgChart1"/>
    <dgm:cxn modelId="{8F5BC331-72D5-4662-924A-6BD86FC5289B}" type="presOf" srcId="{6E42F791-2446-424A-80A6-79C9386DF24E}" destId="{459E5F2D-0092-4609-AAAF-8B69C0DD3E7E}" srcOrd="1" destOrd="0" presId="urn:microsoft.com/office/officeart/2005/8/layout/orgChart1"/>
    <dgm:cxn modelId="{3A55D434-DDA7-4ACF-B2E9-80BE6584E055}" type="presOf" srcId="{BF37DDA9-D8AE-4A86-A7E7-8D1EFC0B1009}" destId="{06912193-B9D9-4A39-94F1-D9CA1D988A41}" srcOrd="0" destOrd="0" presId="urn:microsoft.com/office/officeart/2005/8/layout/orgChart1"/>
    <dgm:cxn modelId="{D8E04636-6EFC-4E82-870D-F0F5FE31DC02}" srcId="{FFFE1823-4FC6-4D5B-A45D-8824317F973C}" destId="{104538B8-3874-448B-B133-6AF2C2282E54}" srcOrd="1" destOrd="0" parTransId="{F10FE404-9944-46C2-A325-A27A56495345}" sibTransId="{FF045015-73F7-420B-81CD-049E31DAD555}"/>
    <dgm:cxn modelId="{CE839437-DCF1-42E6-BBB8-181D0DE51AD6}" type="presOf" srcId="{B91E62AC-2DB8-403B-93FE-BA4CD8195BB1}" destId="{04597B12-E68C-4D2F-95F1-31026715ADD4}" srcOrd="0" destOrd="0" presId="urn:microsoft.com/office/officeart/2005/8/layout/orgChart1"/>
    <dgm:cxn modelId="{3220323A-85C9-42D9-A399-56AA8E726B45}" type="presOf" srcId="{70D86A05-7037-4865-8EB9-FB97179761CD}" destId="{5E6736E1-655B-4E46-8945-CDCCCA77414C}" srcOrd="0" destOrd="0" presId="urn:microsoft.com/office/officeart/2005/8/layout/orgChart1"/>
    <dgm:cxn modelId="{72DC973A-BC2C-4B01-92E2-1C8DC9F24AC4}" type="presOf" srcId="{5273F124-A2FA-4E43-94E3-70E65439FD73}" destId="{5493B1D5-5420-4421-937F-82538051D4D9}" srcOrd="0" destOrd="0" presId="urn:microsoft.com/office/officeart/2005/8/layout/orgChart1"/>
    <dgm:cxn modelId="{99A0915D-B08E-4865-B16D-A583FEF0152D}" type="presOf" srcId="{270F9A60-A3D9-4D4C-9B99-9FD9A15E6964}" destId="{C87E89DE-514D-4138-98A0-4A2998EC04F8}" srcOrd="0" destOrd="0" presId="urn:microsoft.com/office/officeart/2005/8/layout/orgChart1"/>
    <dgm:cxn modelId="{3642E742-B946-4DD1-8CB6-42175676A0DE}" type="presOf" srcId="{6E42F791-2446-424A-80A6-79C9386DF24E}" destId="{343216F4-6F87-4A89-8651-9FCEA31DD85A}" srcOrd="0" destOrd="0" presId="urn:microsoft.com/office/officeart/2005/8/layout/orgChart1"/>
    <dgm:cxn modelId="{FFA1EB42-9DDD-4942-8B7E-EE7015C15388}" type="presOf" srcId="{448CC74E-B89E-41D9-AFA2-6BB2EC0E5330}" destId="{F1FDFBB6-1292-4695-B982-15BB24B62DBC}" srcOrd="0" destOrd="0" presId="urn:microsoft.com/office/officeart/2005/8/layout/orgChart1"/>
    <dgm:cxn modelId="{3C180764-2F2C-462F-BF74-37C9ED3392BE}" type="presOf" srcId="{2EFF3ED1-5EEF-413C-897A-D5A7DF6E60A9}" destId="{D15CF342-E07A-4A36-8755-464A461470CF}" srcOrd="1" destOrd="0" presId="urn:microsoft.com/office/officeart/2005/8/layout/orgChart1"/>
    <dgm:cxn modelId="{D8C8AC44-4421-4100-AF96-6B24E51610CB}" type="presOf" srcId="{DDDE255E-B810-4530-95B4-A84D8CAA9684}" destId="{C4819109-64F9-4195-9BA7-EE9770E82D0C}" srcOrd="1" destOrd="0" presId="urn:microsoft.com/office/officeart/2005/8/layout/orgChart1"/>
    <dgm:cxn modelId="{38848D66-BF11-4D45-8C85-BDD890BD937B}" type="presOf" srcId="{1B8A42E8-3D7A-42CF-8A2F-5E2F2F7BC6C6}" destId="{C9A170D9-4F7A-4790-9EDC-2576119EAF29}" srcOrd="1" destOrd="0" presId="urn:microsoft.com/office/officeart/2005/8/layout/orgChart1"/>
    <dgm:cxn modelId="{7E0BA167-B2EE-4793-BC43-F887EA098A8C}" type="presOf" srcId="{BB378003-D8CC-42DC-B4D9-8D3ABA29A3BB}" destId="{ECCE12E9-7AA9-45EE-B7AF-D66FF043BF64}" srcOrd="0" destOrd="0" presId="urn:microsoft.com/office/officeart/2005/8/layout/orgChart1"/>
    <dgm:cxn modelId="{20071648-544C-471A-9A0A-C769B91F9B0B}" type="presOf" srcId="{5273F124-A2FA-4E43-94E3-70E65439FD73}" destId="{6E3670B1-47DB-4406-BC63-CF26BFD1E257}" srcOrd="1" destOrd="0" presId="urn:microsoft.com/office/officeart/2005/8/layout/orgChart1"/>
    <dgm:cxn modelId="{BF0BAD49-90E5-46CC-BAAC-03E47D60E64E}" srcId="{BE9A7ACC-2733-46FD-AD23-C2214CAD4FA1}" destId="{70D86A05-7037-4865-8EB9-FB97179761CD}" srcOrd="2" destOrd="0" parTransId="{66B48AEF-F361-444D-A74E-FF67A36C782B}" sibTransId="{BD0AC150-7501-4549-8AF2-2F962CE90AB7}"/>
    <dgm:cxn modelId="{9F5A316C-DB6E-45EE-9E44-F2E6F32E286A}" srcId="{104538B8-3874-448B-B133-6AF2C2282E54}" destId="{BE9A7ACC-2733-46FD-AD23-C2214CAD4FA1}" srcOrd="0" destOrd="0" parTransId="{BF37DDA9-D8AE-4A86-A7E7-8D1EFC0B1009}" sibTransId="{3E8BAEC2-6DC1-498E-A98C-8460AE3E85CF}"/>
    <dgm:cxn modelId="{A42DF87D-3BFF-40EE-A00A-74806806D080}" srcId="{270F9A60-A3D9-4D4C-9B99-9FD9A15E6964}" destId="{1A06E848-1100-4921-96C4-DB7FDF4CDA39}" srcOrd="0" destOrd="0" parTransId="{DF8E1822-204A-4B18-A065-E38BB459D72E}" sibTransId="{6F528849-4E03-4252-8AA7-646C342E66B8}"/>
    <dgm:cxn modelId="{F53FC885-D6B5-4115-8672-8EE255300987}" type="presOf" srcId="{4B7B7B3F-ADA1-4851-A75C-FC1B4F2CB5EE}" destId="{C2F3F46D-1842-4217-8E42-E10E0F120259}" srcOrd="0" destOrd="0" presId="urn:microsoft.com/office/officeart/2005/8/layout/orgChart1"/>
    <dgm:cxn modelId="{B4297287-D1C0-4795-BA21-24197265D5BA}" srcId="{FFFE1823-4FC6-4D5B-A45D-8824317F973C}" destId="{270F9A60-A3D9-4D4C-9B99-9FD9A15E6964}" srcOrd="0" destOrd="0" parTransId="{007E89AF-0687-40A0-8DE1-7525DA3A2C9F}" sibTransId="{C8B19135-37B7-49D3-97B9-13205229BCF5}"/>
    <dgm:cxn modelId="{EE496C93-C217-40E3-BA05-D02303086288}" type="presOf" srcId="{1A06E848-1100-4921-96C4-DB7FDF4CDA39}" destId="{A8EEF380-80DC-40A0-8DB1-0A1CF8DAF969}" srcOrd="1" destOrd="0" presId="urn:microsoft.com/office/officeart/2005/8/layout/orgChart1"/>
    <dgm:cxn modelId="{C9808E9A-5003-426F-9C21-D56E8BD7201F}" type="presOf" srcId="{4B7B7B3F-ADA1-4851-A75C-FC1B4F2CB5EE}" destId="{0DE8E98A-91E9-4D56-8C18-315D529C7BDC}" srcOrd="1" destOrd="0" presId="urn:microsoft.com/office/officeart/2005/8/layout/orgChart1"/>
    <dgm:cxn modelId="{F4BBCE9D-F184-4279-BBB2-46A92E2F5680}" srcId="{BE9A7ACC-2733-46FD-AD23-C2214CAD4FA1}" destId="{0E1CB2AA-C5DF-4C17-98F6-876679D26772}" srcOrd="1" destOrd="0" parTransId="{84E15906-5D24-4BE3-AAD8-BB24F21396B2}" sibTransId="{7E30BA99-20F8-40CD-BB6A-67A2ED63B11E}"/>
    <dgm:cxn modelId="{E6C62AA2-A3A5-470E-A3FB-DD70FDC0218F}" type="presOf" srcId="{270F9A60-A3D9-4D4C-9B99-9FD9A15E6964}" destId="{A67640D9-B1C9-4E8B-98BD-22B9E12578EE}" srcOrd="1" destOrd="0" presId="urn:microsoft.com/office/officeart/2005/8/layout/orgChart1"/>
    <dgm:cxn modelId="{B160D8A8-0B50-48DC-9502-3CC9CFB56275}" type="presOf" srcId="{84E15906-5D24-4BE3-AAD8-BB24F21396B2}" destId="{85E7B116-6FFE-4037-9930-4C067770946D}" srcOrd="0" destOrd="0" presId="urn:microsoft.com/office/officeart/2005/8/layout/orgChart1"/>
    <dgm:cxn modelId="{781FF5AD-5859-4111-AE7A-DEED76497BCA}" type="presOf" srcId="{3E3985A1-1397-4439-8425-7685BD60B090}" destId="{EDA6FBCB-B19D-4DA9-8614-2448BFCF3CBC}" srcOrd="1" destOrd="0" presId="urn:microsoft.com/office/officeart/2005/8/layout/orgChart1"/>
    <dgm:cxn modelId="{A822B6AE-1087-4424-B871-A4E10AEFB962}" type="presOf" srcId="{D47C734F-9BAE-4190-B06D-259C9F6FF1D5}" destId="{4E77276E-9FB0-4FE2-84E4-C4105F8ACEB7}" srcOrd="0" destOrd="0" presId="urn:microsoft.com/office/officeart/2005/8/layout/orgChart1"/>
    <dgm:cxn modelId="{A78853B1-E89A-4C52-AA30-5F5F2FBD532E}" type="presOf" srcId="{F10FE404-9944-46C2-A325-A27A56495345}" destId="{9AA003FA-DDBA-429E-B453-B1AC8AF22755}" srcOrd="0" destOrd="0" presId="urn:microsoft.com/office/officeart/2005/8/layout/orgChart1"/>
    <dgm:cxn modelId="{D91845B2-808D-451E-A706-C98068C59294}" type="presOf" srcId="{104538B8-3874-448B-B133-6AF2C2282E54}" destId="{F30DDA5D-143B-4DF3-A49D-F8354D00A9C4}" srcOrd="1" destOrd="0" presId="urn:microsoft.com/office/officeart/2005/8/layout/orgChart1"/>
    <dgm:cxn modelId="{A25887B2-8356-484B-BFFB-1BB017B005FE}" type="presOf" srcId="{FFFE1823-4FC6-4D5B-A45D-8824317F973C}" destId="{0FCB84CF-B799-411D-9B23-AEEA4B069D51}" srcOrd="0" destOrd="0" presId="urn:microsoft.com/office/officeart/2005/8/layout/orgChart1"/>
    <dgm:cxn modelId="{189CD4B3-C623-4E3C-8B50-EC0A13318FB1}" type="presOf" srcId="{DDDE255E-B810-4530-95B4-A84D8CAA9684}" destId="{84559D80-F31B-4C63-928A-C7EC95843FEA}" srcOrd="0" destOrd="0" presId="urn:microsoft.com/office/officeart/2005/8/layout/orgChart1"/>
    <dgm:cxn modelId="{3CDF5DB9-CCE1-4A8B-8A95-7A30D4B7F8C1}" type="presOf" srcId="{0E1CB2AA-C5DF-4C17-98F6-876679D26772}" destId="{5E7F86F1-1C6A-4122-BB2B-EAC8AD30A56B}" srcOrd="0" destOrd="0" presId="urn:microsoft.com/office/officeart/2005/8/layout/orgChart1"/>
    <dgm:cxn modelId="{955095B9-E3ED-499C-81DB-899B33EF312D}" type="presOf" srcId="{BE9A7ACC-2733-46FD-AD23-C2214CAD4FA1}" destId="{22733E24-438F-4939-B3A9-4B695F65822F}" srcOrd="0" destOrd="0" presId="urn:microsoft.com/office/officeart/2005/8/layout/orgChart1"/>
    <dgm:cxn modelId="{D51440C4-A0DD-41EF-8DC8-2B3FB811DFBB}" srcId="{104538B8-3874-448B-B133-6AF2C2282E54}" destId="{5273F124-A2FA-4E43-94E3-70E65439FD73}" srcOrd="1" destOrd="0" parTransId="{9F1FDE2D-4CE8-4A1E-9198-8D91924B02BD}" sibTransId="{76E427D9-F953-4AEE-9B1A-E21396521CC2}"/>
    <dgm:cxn modelId="{EC1C6ECB-7786-4DBC-B1A6-AF90C0DDE20D}" type="presOf" srcId="{3A0F8E48-6F2E-45D3-A36F-BFE8E3653454}" destId="{6E72D0C8-8F9E-480D-9CC9-1B8E16AF0212}" srcOrd="0" destOrd="0" presId="urn:microsoft.com/office/officeart/2005/8/layout/orgChart1"/>
    <dgm:cxn modelId="{9AACF3CF-60AC-4ECE-8FD4-109FE2784785}" type="presOf" srcId="{3E3985A1-1397-4439-8425-7685BD60B090}" destId="{A4643EE2-9AAD-426E-84BF-B5DF0DD82D3B}" srcOrd="0" destOrd="0" presId="urn:microsoft.com/office/officeart/2005/8/layout/orgChart1"/>
    <dgm:cxn modelId="{966100D0-C8A3-48B5-99D7-52511C46F106}" srcId="{270F9A60-A3D9-4D4C-9B99-9FD9A15E6964}" destId="{3E3985A1-1397-4439-8425-7685BD60B090}" srcOrd="1" destOrd="0" parTransId="{BB378003-D8CC-42DC-B4D9-8D3ABA29A3BB}" sibTransId="{DBA21F5E-30F6-49A7-872D-812F646D273D}"/>
    <dgm:cxn modelId="{D1359FD2-5970-40F3-8FCD-5C723044BCBF}" type="presOf" srcId="{99336919-333E-4772-B458-CB3203F4F32B}" destId="{3319A5FF-D456-4948-928C-9E58DAA36793}" srcOrd="0" destOrd="0" presId="urn:microsoft.com/office/officeart/2005/8/layout/orgChart1"/>
    <dgm:cxn modelId="{C73E68D4-BC8A-404A-9B20-8B69709C6B20}" type="presOf" srcId="{D5A81FF7-68C5-4DFF-9531-072E540D6C48}" destId="{BE05A2E3-CA42-4462-B0F7-43C9B5F1FD4B}" srcOrd="0" destOrd="0" presId="urn:microsoft.com/office/officeart/2005/8/layout/orgChart1"/>
    <dgm:cxn modelId="{774836DA-EAC1-4D76-ABD1-0F4829301B17}" type="presOf" srcId="{BE9A7ACC-2733-46FD-AD23-C2214CAD4FA1}" destId="{5DE3C925-AA86-45D2-9707-44A4A3669FE7}" srcOrd="1" destOrd="0" presId="urn:microsoft.com/office/officeart/2005/8/layout/orgChart1"/>
    <dgm:cxn modelId="{BFDB7FDF-BA06-4127-BD04-4A303CB53EE6}" type="presOf" srcId="{1A06E848-1100-4921-96C4-DB7FDF4CDA39}" destId="{082495B6-715E-41CD-A083-D305A0399112}" srcOrd="0" destOrd="0" presId="urn:microsoft.com/office/officeart/2005/8/layout/orgChart1"/>
    <dgm:cxn modelId="{BC67ABE1-8A4C-4AC0-B181-E7CD7912D8A1}" type="presOf" srcId="{99336919-333E-4772-B458-CB3203F4F32B}" destId="{347C7D9A-85F4-4304-ADCD-188E6E3A668C}" srcOrd="1" destOrd="0" presId="urn:microsoft.com/office/officeart/2005/8/layout/orgChart1"/>
    <dgm:cxn modelId="{C37FD5E2-8C82-49FB-9180-530682DF59EA}" type="presOf" srcId="{007E89AF-0687-40A0-8DE1-7525DA3A2C9F}" destId="{BF70D9B8-24C6-462A-B84B-4D19CD38C253}" srcOrd="0" destOrd="0" presId="urn:microsoft.com/office/officeart/2005/8/layout/orgChart1"/>
    <dgm:cxn modelId="{CA822FE9-8FB2-4881-ADC3-2780B440B8F7}" srcId="{104538B8-3874-448B-B133-6AF2C2282E54}" destId="{4B7B7B3F-ADA1-4851-A75C-FC1B4F2CB5EE}" srcOrd="2" destOrd="0" parTransId="{D2517948-5A34-4A76-9C8A-BD2159FC7CB3}" sibTransId="{81F32DA9-D5B8-4886-98EC-A31402198316}"/>
    <dgm:cxn modelId="{C3B4B3F7-AC37-4EDF-9570-72F4A1AFAFB2}" type="presOf" srcId="{C1069D62-9A14-4643-86F6-0125A0FE716D}" destId="{C32EF066-518F-4076-AFED-FC4E0EDAD962}" srcOrd="0" destOrd="0" presId="urn:microsoft.com/office/officeart/2005/8/layout/orgChart1"/>
    <dgm:cxn modelId="{E23269FB-9E36-4969-AA00-77AF1E44DE10}" type="presOf" srcId="{D2517948-5A34-4A76-9C8A-BD2159FC7CB3}" destId="{29187EA0-EC6B-4AA6-814C-57550543E4B9}" srcOrd="0" destOrd="0" presId="urn:microsoft.com/office/officeart/2005/8/layout/orgChart1"/>
    <dgm:cxn modelId="{541779FD-777D-4840-AE48-771E0216B2CA}" type="presOf" srcId="{9250ADC1-BB00-4A7C-9951-5B287CDB5462}" destId="{4496CAD6-3D0A-4F74-B59F-4A504A82AC8C}" srcOrd="0" destOrd="0" presId="urn:microsoft.com/office/officeart/2005/8/layout/orgChart1"/>
    <dgm:cxn modelId="{A7B6FE68-D1F1-42A2-B293-8661D9E2E0C0}" type="presParOf" srcId="{4496CAD6-3D0A-4F74-B59F-4A504A82AC8C}" destId="{E44E54FC-DF56-4788-8C99-910FB40AAFA6}" srcOrd="0" destOrd="0" presId="urn:microsoft.com/office/officeart/2005/8/layout/orgChart1"/>
    <dgm:cxn modelId="{6A71EB58-5C84-4861-BED5-1AA31C001568}" type="presParOf" srcId="{E44E54FC-DF56-4788-8C99-910FB40AAFA6}" destId="{66A83900-7EC1-4969-87D4-B00092F804B0}" srcOrd="0" destOrd="0" presId="urn:microsoft.com/office/officeart/2005/8/layout/orgChart1"/>
    <dgm:cxn modelId="{F7EB6DE1-4559-4CCE-9165-6CDBD44DD6FF}" type="presParOf" srcId="{66A83900-7EC1-4969-87D4-B00092F804B0}" destId="{0FCB84CF-B799-411D-9B23-AEEA4B069D51}" srcOrd="0" destOrd="0" presId="urn:microsoft.com/office/officeart/2005/8/layout/orgChart1"/>
    <dgm:cxn modelId="{0CE90587-C5F3-41F8-A49F-2D04ECAA7AB4}" type="presParOf" srcId="{66A83900-7EC1-4969-87D4-B00092F804B0}" destId="{3AC249F4-962D-4E45-B54F-1822D4FDBD06}" srcOrd="1" destOrd="0" presId="urn:microsoft.com/office/officeart/2005/8/layout/orgChart1"/>
    <dgm:cxn modelId="{73BD59AF-19E3-422D-965F-8609B4B5E987}" type="presParOf" srcId="{E44E54FC-DF56-4788-8C99-910FB40AAFA6}" destId="{A9D3C2FA-BA41-41BD-84C6-1FE76531C466}" srcOrd="1" destOrd="0" presId="urn:microsoft.com/office/officeart/2005/8/layout/orgChart1"/>
    <dgm:cxn modelId="{E7AA0374-B988-4FFB-98E3-DF650B8AC4BB}" type="presParOf" srcId="{A9D3C2FA-BA41-41BD-84C6-1FE76531C466}" destId="{BF70D9B8-24C6-462A-B84B-4D19CD38C253}" srcOrd="0" destOrd="0" presId="urn:microsoft.com/office/officeart/2005/8/layout/orgChart1"/>
    <dgm:cxn modelId="{E0331E05-7FC4-4E81-849D-354C4C60045F}" type="presParOf" srcId="{A9D3C2FA-BA41-41BD-84C6-1FE76531C466}" destId="{071CCECF-2839-4639-98A3-8403085419DB}" srcOrd="1" destOrd="0" presId="urn:microsoft.com/office/officeart/2005/8/layout/orgChart1"/>
    <dgm:cxn modelId="{26A3082D-6BB8-4092-8E0E-DA090D0E57D0}" type="presParOf" srcId="{071CCECF-2839-4639-98A3-8403085419DB}" destId="{06936AB9-9839-4406-8997-5061F378FC92}" srcOrd="0" destOrd="0" presId="urn:microsoft.com/office/officeart/2005/8/layout/orgChart1"/>
    <dgm:cxn modelId="{0FCF8AB3-9B97-4E95-B096-0FEE428AF264}" type="presParOf" srcId="{06936AB9-9839-4406-8997-5061F378FC92}" destId="{C87E89DE-514D-4138-98A0-4A2998EC04F8}" srcOrd="0" destOrd="0" presId="urn:microsoft.com/office/officeart/2005/8/layout/orgChart1"/>
    <dgm:cxn modelId="{28066CC7-9D7C-4748-BEB7-B5D6BDE96B61}" type="presParOf" srcId="{06936AB9-9839-4406-8997-5061F378FC92}" destId="{A67640D9-B1C9-4E8B-98BD-22B9E12578EE}" srcOrd="1" destOrd="0" presId="urn:microsoft.com/office/officeart/2005/8/layout/orgChart1"/>
    <dgm:cxn modelId="{DE387DDB-1C8A-4374-8E0C-F1B066F1F1BE}" type="presParOf" srcId="{071CCECF-2839-4639-98A3-8403085419DB}" destId="{7DCB2C19-6430-49B1-A286-2BB2C584979C}" srcOrd="1" destOrd="0" presId="urn:microsoft.com/office/officeart/2005/8/layout/orgChart1"/>
    <dgm:cxn modelId="{F9F61854-0D7F-469D-A7D0-AAE6FA42E191}" type="presParOf" srcId="{7DCB2C19-6430-49B1-A286-2BB2C584979C}" destId="{ECCE12E9-7AA9-45EE-B7AF-D66FF043BF64}" srcOrd="0" destOrd="0" presId="urn:microsoft.com/office/officeart/2005/8/layout/orgChart1"/>
    <dgm:cxn modelId="{C3EFC5E7-8C66-4920-AB42-18145FA0DC73}" type="presParOf" srcId="{7DCB2C19-6430-49B1-A286-2BB2C584979C}" destId="{62F15E49-D99D-456F-97D2-975DA5D8D474}" srcOrd="1" destOrd="0" presId="urn:microsoft.com/office/officeart/2005/8/layout/orgChart1"/>
    <dgm:cxn modelId="{398E7AF0-7600-48A4-8B6A-F45B6F075A6C}" type="presParOf" srcId="{62F15E49-D99D-456F-97D2-975DA5D8D474}" destId="{98723157-35ED-4B5D-8C0B-84FF0CC10C7D}" srcOrd="0" destOrd="0" presId="urn:microsoft.com/office/officeart/2005/8/layout/orgChart1"/>
    <dgm:cxn modelId="{FDCF52CF-4863-400E-A31E-FB0294261322}" type="presParOf" srcId="{98723157-35ED-4B5D-8C0B-84FF0CC10C7D}" destId="{A4643EE2-9AAD-426E-84BF-B5DF0DD82D3B}" srcOrd="0" destOrd="0" presId="urn:microsoft.com/office/officeart/2005/8/layout/orgChart1"/>
    <dgm:cxn modelId="{7BBA1C7B-B552-46D8-BBB9-6BCE65BE2E59}" type="presParOf" srcId="{98723157-35ED-4B5D-8C0B-84FF0CC10C7D}" destId="{EDA6FBCB-B19D-4DA9-8614-2448BFCF3CBC}" srcOrd="1" destOrd="0" presId="urn:microsoft.com/office/officeart/2005/8/layout/orgChart1"/>
    <dgm:cxn modelId="{1BFE0649-5B98-48C4-A806-3E6EB7F922C4}" type="presParOf" srcId="{62F15E49-D99D-456F-97D2-975DA5D8D474}" destId="{40E71AF8-CE5B-4150-B83B-A508B86A66AD}" srcOrd="1" destOrd="0" presId="urn:microsoft.com/office/officeart/2005/8/layout/orgChart1"/>
    <dgm:cxn modelId="{877A1B45-E20B-4134-B08E-AD3837F961C6}" type="presParOf" srcId="{62F15E49-D99D-456F-97D2-975DA5D8D474}" destId="{9FB182C6-6752-4206-9785-F48F94F6F19F}" srcOrd="2" destOrd="0" presId="urn:microsoft.com/office/officeart/2005/8/layout/orgChart1"/>
    <dgm:cxn modelId="{D3D52B98-6B51-4547-8FA3-D9B76AF634E4}" type="presParOf" srcId="{7DCB2C19-6430-49B1-A286-2BB2C584979C}" destId="{BE05A2E3-CA42-4462-B0F7-43C9B5F1FD4B}" srcOrd="2" destOrd="0" presId="urn:microsoft.com/office/officeart/2005/8/layout/orgChart1"/>
    <dgm:cxn modelId="{ECC70AB8-0E43-44C5-9C20-E3673D980424}" type="presParOf" srcId="{7DCB2C19-6430-49B1-A286-2BB2C584979C}" destId="{41737F10-61DF-4BD2-8654-F50847F3F08F}" srcOrd="3" destOrd="0" presId="urn:microsoft.com/office/officeart/2005/8/layout/orgChart1"/>
    <dgm:cxn modelId="{E0BB895E-EDAB-476A-87AC-7126CD840068}" type="presParOf" srcId="{41737F10-61DF-4BD2-8654-F50847F3F08F}" destId="{099FC9D6-3DF9-48FC-BBD5-4D500DD16CC6}" srcOrd="0" destOrd="0" presId="urn:microsoft.com/office/officeart/2005/8/layout/orgChart1"/>
    <dgm:cxn modelId="{9C9E19EC-1618-4FF0-A3E1-C573078E3767}" type="presParOf" srcId="{099FC9D6-3DF9-48FC-BBD5-4D500DD16CC6}" destId="{4E77276E-9FB0-4FE2-84E4-C4105F8ACEB7}" srcOrd="0" destOrd="0" presId="urn:microsoft.com/office/officeart/2005/8/layout/orgChart1"/>
    <dgm:cxn modelId="{41EABD0E-97E1-4F57-96EE-89826E25B876}" type="presParOf" srcId="{099FC9D6-3DF9-48FC-BBD5-4D500DD16CC6}" destId="{B7D3955B-D779-4F8C-971A-C06AAAE474CC}" srcOrd="1" destOrd="0" presId="urn:microsoft.com/office/officeart/2005/8/layout/orgChart1"/>
    <dgm:cxn modelId="{EFBDCD9B-9BE2-4A05-BDFE-7A83F8A65BA1}" type="presParOf" srcId="{41737F10-61DF-4BD2-8654-F50847F3F08F}" destId="{918B2D2F-84C3-49A0-AFF9-339C358BC512}" srcOrd="1" destOrd="0" presId="urn:microsoft.com/office/officeart/2005/8/layout/orgChart1"/>
    <dgm:cxn modelId="{BE363382-1FCD-47F8-AAA8-6660D81B033E}" type="presParOf" srcId="{41737F10-61DF-4BD2-8654-F50847F3F08F}" destId="{78BEE1F6-9663-445D-A1A5-186E1AC389B6}" srcOrd="2" destOrd="0" presId="urn:microsoft.com/office/officeart/2005/8/layout/orgChart1"/>
    <dgm:cxn modelId="{26A82DF9-EF1D-499E-B43F-BB65DCA91414}" type="presParOf" srcId="{7DCB2C19-6430-49B1-A286-2BB2C584979C}" destId="{61654760-E6B2-46B2-A17D-64BA150B99B4}" srcOrd="4" destOrd="0" presId="urn:microsoft.com/office/officeart/2005/8/layout/orgChart1"/>
    <dgm:cxn modelId="{A0EA5D4C-E5A5-4DE1-8DCB-98913CAE0ECD}" type="presParOf" srcId="{7DCB2C19-6430-49B1-A286-2BB2C584979C}" destId="{CF74484C-A6A9-429A-940E-451A1CD6D40F}" srcOrd="5" destOrd="0" presId="urn:microsoft.com/office/officeart/2005/8/layout/orgChart1"/>
    <dgm:cxn modelId="{FA17674D-21D9-424A-B0CF-2003D03C5013}" type="presParOf" srcId="{CF74484C-A6A9-429A-940E-451A1CD6D40F}" destId="{15E3662C-CF28-46B4-827D-930475F337D8}" srcOrd="0" destOrd="0" presId="urn:microsoft.com/office/officeart/2005/8/layout/orgChart1"/>
    <dgm:cxn modelId="{51E5B15D-9299-4B92-873A-A310A225690C}" type="presParOf" srcId="{15E3662C-CF28-46B4-827D-930475F337D8}" destId="{343216F4-6F87-4A89-8651-9FCEA31DD85A}" srcOrd="0" destOrd="0" presId="urn:microsoft.com/office/officeart/2005/8/layout/orgChart1"/>
    <dgm:cxn modelId="{398987D5-B89B-466D-BA0C-4050C960DA6E}" type="presParOf" srcId="{15E3662C-CF28-46B4-827D-930475F337D8}" destId="{459E5F2D-0092-4609-AAAF-8B69C0DD3E7E}" srcOrd="1" destOrd="0" presId="urn:microsoft.com/office/officeart/2005/8/layout/orgChart1"/>
    <dgm:cxn modelId="{00148473-AEB7-4C9B-907C-B3E7734DCC5C}" type="presParOf" srcId="{CF74484C-A6A9-429A-940E-451A1CD6D40F}" destId="{7512B92A-1FA8-444B-970A-C65E3C48A8E8}" srcOrd="1" destOrd="0" presId="urn:microsoft.com/office/officeart/2005/8/layout/orgChart1"/>
    <dgm:cxn modelId="{F608EA68-0BC8-41C7-AA44-FA9238CBC630}" type="presParOf" srcId="{CF74484C-A6A9-429A-940E-451A1CD6D40F}" destId="{6656A5C9-95CA-4A6C-8C51-F38E049C201C}" srcOrd="2" destOrd="0" presId="urn:microsoft.com/office/officeart/2005/8/layout/orgChart1"/>
    <dgm:cxn modelId="{EFA6E039-E09A-452E-A9CC-2ECF0FF86030}" type="presParOf" srcId="{7DCB2C19-6430-49B1-A286-2BB2C584979C}" destId="{6E72D0C8-8F9E-480D-9CC9-1B8E16AF0212}" srcOrd="6" destOrd="0" presId="urn:microsoft.com/office/officeart/2005/8/layout/orgChart1"/>
    <dgm:cxn modelId="{A3437D14-6AB9-47E7-91BA-45D99B18D352}" type="presParOf" srcId="{7DCB2C19-6430-49B1-A286-2BB2C584979C}" destId="{7BAC2F87-1A35-40C8-AFC2-3CB604084C58}" srcOrd="7" destOrd="0" presId="urn:microsoft.com/office/officeart/2005/8/layout/orgChart1"/>
    <dgm:cxn modelId="{159D9D3E-290F-48EC-967D-2298296798E5}" type="presParOf" srcId="{7BAC2F87-1A35-40C8-AFC2-3CB604084C58}" destId="{0A349D83-0ACC-4B42-A43C-191D96E2FC46}" srcOrd="0" destOrd="0" presId="urn:microsoft.com/office/officeart/2005/8/layout/orgChart1"/>
    <dgm:cxn modelId="{C9814AB2-4AD0-47D1-A887-3C56BAC35243}" type="presParOf" srcId="{0A349D83-0ACC-4B42-A43C-191D96E2FC46}" destId="{4FB425B6-0ECF-430C-A0E0-3A27BBF60CD4}" srcOrd="0" destOrd="0" presId="urn:microsoft.com/office/officeart/2005/8/layout/orgChart1"/>
    <dgm:cxn modelId="{906DE28B-D703-46CD-95EF-8AEA831B9BCE}" type="presParOf" srcId="{0A349D83-0ACC-4B42-A43C-191D96E2FC46}" destId="{C9A170D9-4F7A-4790-9EDC-2576119EAF29}" srcOrd="1" destOrd="0" presId="urn:microsoft.com/office/officeart/2005/8/layout/orgChart1"/>
    <dgm:cxn modelId="{F169EE57-B09E-488A-A69A-7107DA2E2AC9}" type="presParOf" srcId="{7BAC2F87-1A35-40C8-AFC2-3CB604084C58}" destId="{97F97CA7-7298-4AE6-80BE-C117D44D9F05}" srcOrd="1" destOrd="0" presId="urn:microsoft.com/office/officeart/2005/8/layout/orgChart1"/>
    <dgm:cxn modelId="{2DD49C46-61C9-42AF-97A9-5830B8ABBEC9}" type="presParOf" srcId="{7BAC2F87-1A35-40C8-AFC2-3CB604084C58}" destId="{5B12FCBA-4843-450D-84FC-4C23D1B05D82}" srcOrd="2" destOrd="0" presId="urn:microsoft.com/office/officeart/2005/8/layout/orgChart1"/>
    <dgm:cxn modelId="{B60E33C3-A938-4599-AE7E-B7A29BC1C0D2}" type="presParOf" srcId="{071CCECF-2839-4639-98A3-8403085419DB}" destId="{9BCD00F7-377E-4BB3-9503-A6DBB6B1F771}" srcOrd="2" destOrd="0" presId="urn:microsoft.com/office/officeart/2005/8/layout/orgChart1"/>
    <dgm:cxn modelId="{9974CB54-E73E-4E43-9D81-C95F02FE9F1C}" type="presParOf" srcId="{9BCD00F7-377E-4BB3-9503-A6DBB6B1F771}" destId="{04B127A5-5868-4FF0-AB75-AF4DFEEC91BF}" srcOrd="0" destOrd="0" presId="urn:microsoft.com/office/officeart/2005/8/layout/orgChart1"/>
    <dgm:cxn modelId="{59B7686D-1CA7-4AB0-8C90-4CF158273D88}" type="presParOf" srcId="{9BCD00F7-377E-4BB3-9503-A6DBB6B1F771}" destId="{BD9E7A2B-A619-4B05-84FD-412AF79B93F1}" srcOrd="1" destOrd="0" presId="urn:microsoft.com/office/officeart/2005/8/layout/orgChart1"/>
    <dgm:cxn modelId="{CE1674BA-2B87-41E2-8E03-E68D09C00F25}" type="presParOf" srcId="{BD9E7A2B-A619-4B05-84FD-412AF79B93F1}" destId="{ADCC7674-65B0-4A74-9EF7-679BFED4C27E}" srcOrd="0" destOrd="0" presId="urn:microsoft.com/office/officeart/2005/8/layout/orgChart1"/>
    <dgm:cxn modelId="{5FA95676-1F6A-418E-862E-E9DAE7908190}" type="presParOf" srcId="{ADCC7674-65B0-4A74-9EF7-679BFED4C27E}" destId="{082495B6-715E-41CD-A083-D305A0399112}" srcOrd="0" destOrd="0" presId="urn:microsoft.com/office/officeart/2005/8/layout/orgChart1"/>
    <dgm:cxn modelId="{62631D97-E261-444D-A383-1394E9B700AF}" type="presParOf" srcId="{ADCC7674-65B0-4A74-9EF7-679BFED4C27E}" destId="{A8EEF380-80DC-40A0-8DB1-0A1CF8DAF969}" srcOrd="1" destOrd="0" presId="urn:microsoft.com/office/officeart/2005/8/layout/orgChart1"/>
    <dgm:cxn modelId="{43BAA63A-6E06-4933-9E67-5243C39D5174}" type="presParOf" srcId="{BD9E7A2B-A619-4B05-84FD-412AF79B93F1}" destId="{607F31A6-0FB1-4CB3-84C9-90134A8ACA0B}" srcOrd="1" destOrd="0" presId="urn:microsoft.com/office/officeart/2005/8/layout/orgChart1"/>
    <dgm:cxn modelId="{6A679C93-8BAB-4E03-8833-A53223AB4B05}" type="presParOf" srcId="{BD9E7A2B-A619-4B05-84FD-412AF79B93F1}" destId="{F13D8DC8-6194-413C-BCB7-74BA35AAB459}" srcOrd="2" destOrd="0" presId="urn:microsoft.com/office/officeart/2005/8/layout/orgChart1"/>
    <dgm:cxn modelId="{E2A5F5D5-6731-42AB-94C5-B41FF3F46C3E}" type="presParOf" srcId="{A9D3C2FA-BA41-41BD-84C6-1FE76531C466}" destId="{9AA003FA-DDBA-429E-B453-B1AC8AF22755}" srcOrd="2" destOrd="0" presId="urn:microsoft.com/office/officeart/2005/8/layout/orgChart1"/>
    <dgm:cxn modelId="{238941EE-4351-467F-BC61-0813B77C6317}" type="presParOf" srcId="{A9D3C2FA-BA41-41BD-84C6-1FE76531C466}" destId="{0640BBC0-C58F-4EA9-ABEB-471E9986E3DD}" srcOrd="3" destOrd="0" presId="urn:microsoft.com/office/officeart/2005/8/layout/orgChart1"/>
    <dgm:cxn modelId="{1F4C976B-7058-499B-9D6B-978778F9034F}" type="presParOf" srcId="{0640BBC0-C58F-4EA9-ABEB-471E9986E3DD}" destId="{BDB107A1-43C8-4A3F-B4C4-E5D4FDC3D681}" srcOrd="0" destOrd="0" presId="urn:microsoft.com/office/officeart/2005/8/layout/orgChart1"/>
    <dgm:cxn modelId="{0813D6C1-FF8E-41E5-86C2-B5958D96DF2E}" type="presParOf" srcId="{BDB107A1-43C8-4A3F-B4C4-E5D4FDC3D681}" destId="{4CD3E0F4-9DCC-4AC1-B54B-B2D6C8ED7F4F}" srcOrd="0" destOrd="0" presId="urn:microsoft.com/office/officeart/2005/8/layout/orgChart1"/>
    <dgm:cxn modelId="{F56F5327-FE86-46F8-87D0-B42BDCDD490E}" type="presParOf" srcId="{BDB107A1-43C8-4A3F-B4C4-E5D4FDC3D681}" destId="{F30DDA5D-143B-4DF3-A49D-F8354D00A9C4}" srcOrd="1" destOrd="0" presId="urn:microsoft.com/office/officeart/2005/8/layout/orgChart1"/>
    <dgm:cxn modelId="{DAF5A9D1-A746-47A5-ADB9-11E0F59A4B94}" type="presParOf" srcId="{0640BBC0-C58F-4EA9-ABEB-471E9986E3DD}" destId="{C3C9034E-7A04-4DE4-BFF9-1CEB23E10A9A}" srcOrd="1" destOrd="0" presId="urn:microsoft.com/office/officeart/2005/8/layout/orgChart1"/>
    <dgm:cxn modelId="{2680C9EF-E1AC-4095-95C4-E157EB533F57}" type="presParOf" srcId="{C3C9034E-7A04-4DE4-BFF9-1CEB23E10A9A}" destId="{06912193-B9D9-4A39-94F1-D9CA1D988A41}" srcOrd="0" destOrd="0" presId="urn:microsoft.com/office/officeart/2005/8/layout/orgChart1"/>
    <dgm:cxn modelId="{D7ED3801-7573-4F0A-A769-69CD56CB910A}" type="presParOf" srcId="{C3C9034E-7A04-4DE4-BFF9-1CEB23E10A9A}" destId="{AE5D6FE5-7E1D-4271-9F18-C79AAE3B4599}" srcOrd="1" destOrd="0" presId="urn:microsoft.com/office/officeart/2005/8/layout/orgChart1"/>
    <dgm:cxn modelId="{ECEC53FD-27CC-4686-8B58-23590FD6D8E8}" type="presParOf" srcId="{AE5D6FE5-7E1D-4271-9F18-C79AAE3B4599}" destId="{DC81DDFA-C572-4CF2-B6E0-CF5707B71C08}" srcOrd="0" destOrd="0" presId="urn:microsoft.com/office/officeart/2005/8/layout/orgChart1"/>
    <dgm:cxn modelId="{BD554C87-8F54-4D29-9350-F3CD818CB0C0}" type="presParOf" srcId="{DC81DDFA-C572-4CF2-B6E0-CF5707B71C08}" destId="{22733E24-438F-4939-B3A9-4B695F65822F}" srcOrd="0" destOrd="0" presId="urn:microsoft.com/office/officeart/2005/8/layout/orgChart1"/>
    <dgm:cxn modelId="{536483AB-33A8-45C0-B046-786690586A70}" type="presParOf" srcId="{DC81DDFA-C572-4CF2-B6E0-CF5707B71C08}" destId="{5DE3C925-AA86-45D2-9707-44A4A3669FE7}" srcOrd="1" destOrd="0" presId="urn:microsoft.com/office/officeart/2005/8/layout/orgChart1"/>
    <dgm:cxn modelId="{5D91F850-1219-4DA8-8F75-626B49A32426}" type="presParOf" srcId="{AE5D6FE5-7E1D-4271-9F18-C79AAE3B4599}" destId="{A697DCA1-1280-4ADD-8890-B2332B3A87DA}" srcOrd="1" destOrd="0" presId="urn:microsoft.com/office/officeart/2005/8/layout/orgChart1"/>
    <dgm:cxn modelId="{21C41249-C3B5-4183-AEFA-9128D053B7EC}" type="presParOf" srcId="{A697DCA1-1280-4ADD-8890-B2332B3A87DA}" destId="{C32EF066-518F-4076-AFED-FC4E0EDAD962}" srcOrd="0" destOrd="0" presId="urn:microsoft.com/office/officeart/2005/8/layout/orgChart1"/>
    <dgm:cxn modelId="{EDAF6D64-9455-4AE5-B25A-E3FDCEB86350}" type="presParOf" srcId="{A697DCA1-1280-4ADD-8890-B2332B3A87DA}" destId="{E7045283-4974-45BD-895C-BC37A4F4A046}" srcOrd="1" destOrd="0" presId="urn:microsoft.com/office/officeart/2005/8/layout/orgChart1"/>
    <dgm:cxn modelId="{AD6A7145-FB08-43F5-B0A3-C9473B815062}" type="presParOf" srcId="{E7045283-4974-45BD-895C-BC37A4F4A046}" destId="{9A9FA502-FA48-4877-B6FE-D0D937792B17}" srcOrd="0" destOrd="0" presId="urn:microsoft.com/office/officeart/2005/8/layout/orgChart1"/>
    <dgm:cxn modelId="{DA6752D3-30A1-4C2A-9999-ED53963AC6F7}" type="presParOf" srcId="{9A9FA502-FA48-4877-B6FE-D0D937792B17}" destId="{35580062-3F2F-4FD3-B0D9-1F6525A59949}" srcOrd="0" destOrd="0" presId="urn:microsoft.com/office/officeart/2005/8/layout/orgChart1"/>
    <dgm:cxn modelId="{868195DB-79EB-42CF-9BF4-9E9AF6A444E5}" type="presParOf" srcId="{9A9FA502-FA48-4877-B6FE-D0D937792B17}" destId="{D15CF342-E07A-4A36-8755-464A461470CF}" srcOrd="1" destOrd="0" presId="urn:microsoft.com/office/officeart/2005/8/layout/orgChart1"/>
    <dgm:cxn modelId="{710F8EB3-5BDF-445A-B093-6FFD2B539F97}" type="presParOf" srcId="{E7045283-4974-45BD-895C-BC37A4F4A046}" destId="{6383074B-CA2C-40AC-8708-4BDFEB2EE6CB}" srcOrd="1" destOrd="0" presId="urn:microsoft.com/office/officeart/2005/8/layout/orgChart1"/>
    <dgm:cxn modelId="{57131DDD-AD82-4530-926E-97AC855A93B6}" type="presParOf" srcId="{E7045283-4974-45BD-895C-BC37A4F4A046}" destId="{E009AA06-6B91-465B-AE35-6689D447C4CC}" srcOrd="2" destOrd="0" presId="urn:microsoft.com/office/officeart/2005/8/layout/orgChart1"/>
    <dgm:cxn modelId="{DAE38A0A-FD95-4359-B4F0-75692F3E77F5}" type="presParOf" srcId="{A697DCA1-1280-4ADD-8890-B2332B3A87DA}" destId="{85E7B116-6FFE-4037-9930-4C067770946D}" srcOrd="2" destOrd="0" presId="urn:microsoft.com/office/officeart/2005/8/layout/orgChart1"/>
    <dgm:cxn modelId="{E24A79AD-5095-4BD7-AD0F-0B141727CFCA}" type="presParOf" srcId="{A697DCA1-1280-4ADD-8890-B2332B3A87DA}" destId="{08C3898A-E102-45D4-888E-3B08A62796A6}" srcOrd="3" destOrd="0" presId="urn:microsoft.com/office/officeart/2005/8/layout/orgChart1"/>
    <dgm:cxn modelId="{A8248B8F-7D7D-458C-9A5D-61F7C1FEF15B}" type="presParOf" srcId="{08C3898A-E102-45D4-888E-3B08A62796A6}" destId="{FE28EB13-9C72-42BD-B6EA-17E26F5AE149}" srcOrd="0" destOrd="0" presId="urn:microsoft.com/office/officeart/2005/8/layout/orgChart1"/>
    <dgm:cxn modelId="{BE37B856-A337-47EE-9754-194E7D1A1B05}" type="presParOf" srcId="{FE28EB13-9C72-42BD-B6EA-17E26F5AE149}" destId="{5E7F86F1-1C6A-4122-BB2B-EAC8AD30A56B}" srcOrd="0" destOrd="0" presId="urn:microsoft.com/office/officeart/2005/8/layout/orgChart1"/>
    <dgm:cxn modelId="{81557046-5A9A-4622-9325-56B95EBE00E7}" type="presParOf" srcId="{FE28EB13-9C72-42BD-B6EA-17E26F5AE149}" destId="{6FE433BC-7128-4A4D-8CBC-A9B531233D3C}" srcOrd="1" destOrd="0" presId="urn:microsoft.com/office/officeart/2005/8/layout/orgChart1"/>
    <dgm:cxn modelId="{72DEA4E8-DB55-4254-8633-B64CE99676CF}" type="presParOf" srcId="{08C3898A-E102-45D4-888E-3B08A62796A6}" destId="{3C44D51A-8D51-4308-B856-01A75ACBBC34}" srcOrd="1" destOrd="0" presId="urn:microsoft.com/office/officeart/2005/8/layout/orgChart1"/>
    <dgm:cxn modelId="{9445BB07-C397-41FF-9565-40D15F3731A1}" type="presParOf" srcId="{08C3898A-E102-45D4-888E-3B08A62796A6}" destId="{DE23360F-0AE6-48FF-A320-D270112D6B8C}" srcOrd="2" destOrd="0" presId="urn:microsoft.com/office/officeart/2005/8/layout/orgChart1"/>
    <dgm:cxn modelId="{76ED75E1-20D1-4436-A24F-3517DEB64CFF}" type="presParOf" srcId="{A697DCA1-1280-4ADD-8890-B2332B3A87DA}" destId="{859B4C7C-2FA4-45F9-9411-8253D7507649}" srcOrd="4" destOrd="0" presId="urn:microsoft.com/office/officeart/2005/8/layout/orgChart1"/>
    <dgm:cxn modelId="{D1CEFCE4-080F-4702-970C-BA93DAE430C1}" type="presParOf" srcId="{A697DCA1-1280-4ADD-8890-B2332B3A87DA}" destId="{1F8D4D4E-0636-4DE1-9BF8-3BA74FD174DA}" srcOrd="5" destOrd="0" presId="urn:microsoft.com/office/officeart/2005/8/layout/orgChart1"/>
    <dgm:cxn modelId="{67477CF1-5C44-44F0-89F7-A3F5097317C9}" type="presParOf" srcId="{1F8D4D4E-0636-4DE1-9BF8-3BA74FD174DA}" destId="{0A290A3B-6818-4194-B245-59755DC4F72E}" srcOrd="0" destOrd="0" presId="urn:microsoft.com/office/officeart/2005/8/layout/orgChart1"/>
    <dgm:cxn modelId="{91CB5D16-9557-4871-BFF2-A23743EFB9BD}" type="presParOf" srcId="{0A290A3B-6818-4194-B245-59755DC4F72E}" destId="{5E6736E1-655B-4E46-8945-CDCCCA77414C}" srcOrd="0" destOrd="0" presId="urn:microsoft.com/office/officeart/2005/8/layout/orgChart1"/>
    <dgm:cxn modelId="{549C44F6-F959-4D8F-AEB9-C72EFAF58CB1}" type="presParOf" srcId="{0A290A3B-6818-4194-B245-59755DC4F72E}" destId="{FCA6838A-A85F-42DB-B175-1A13370D75F0}" srcOrd="1" destOrd="0" presId="urn:microsoft.com/office/officeart/2005/8/layout/orgChart1"/>
    <dgm:cxn modelId="{98CD03B7-DA99-497A-B6A4-527F98695130}" type="presParOf" srcId="{1F8D4D4E-0636-4DE1-9BF8-3BA74FD174DA}" destId="{CCA70DA7-9518-4A7F-BC3E-B83762A53482}" srcOrd="1" destOrd="0" presId="urn:microsoft.com/office/officeart/2005/8/layout/orgChart1"/>
    <dgm:cxn modelId="{C3CDB145-A564-49BB-A10A-C3664C52CFCA}" type="presParOf" srcId="{1F8D4D4E-0636-4DE1-9BF8-3BA74FD174DA}" destId="{873E8B8C-47D6-4924-BA3C-197C32CA9B3D}" srcOrd="2" destOrd="0" presId="urn:microsoft.com/office/officeart/2005/8/layout/orgChart1"/>
    <dgm:cxn modelId="{1BD592ED-FB24-477B-B865-CB7787BDE4B5}" type="presParOf" srcId="{AE5D6FE5-7E1D-4271-9F18-C79AAE3B4599}" destId="{9315A264-51C7-4BF8-9774-19833F314CFB}" srcOrd="2" destOrd="0" presId="urn:microsoft.com/office/officeart/2005/8/layout/orgChart1"/>
    <dgm:cxn modelId="{F08B918B-F7B1-4A49-80BB-68251080DD61}" type="presParOf" srcId="{C3C9034E-7A04-4DE4-BFF9-1CEB23E10A9A}" destId="{08032634-C4AC-492E-BC16-ADB1A4195A32}" srcOrd="2" destOrd="0" presId="urn:microsoft.com/office/officeart/2005/8/layout/orgChart1"/>
    <dgm:cxn modelId="{E1148A5E-AC94-4A51-9717-83773291B6FC}" type="presParOf" srcId="{C3C9034E-7A04-4DE4-BFF9-1CEB23E10A9A}" destId="{F86EAEB5-6D97-4C8F-8495-304BE3A6F39D}" srcOrd="3" destOrd="0" presId="urn:microsoft.com/office/officeart/2005/8/layout/orgChart1"/>
    <dgm:cxn modelId="{B755E67F-6201-4751-9C57-8DAB88EABC98}" type="presParOf" srcId="{F86EAEB5-6D97-4C8F-8495-304BE3A6F39D}" destId="{CF880335-8B1F-4D9B-A001-787C3C1283A3}" srcOrd="0" destOrd="0" presId="urn:microsoft.com/office/officeart/2005/8/layout/orgChart1"/>
    <dgm:cxn modelId="{0E94F017-7F3A-4211-9365-2FAC6DA5C8ED}" type="presParOf" srcId="{CF880335-8B1F-4D9B-A001-787C3C1283A3}" destId="{5493B1D5-5420-4421-937F-82538051D4D9}" srcOrd="0" destOrd="0" presId="urn:microsoft.com/office/officeart/2005/8/layout/orgChart1"/>
    <dgm:cxn modelId="{4E093533-D0CE-4153-84E2-D6224C3F913C}" type="presParOf" srcId="{CF880335-8B1F-4D9B-A001-787C3C1283A3}" destId="{6E3670B1-47DB-4406-BC63-CF26BFD1E257}" srcOrd="1" destOrd="0" presId="urn:microsoft.com/office/officeart/2005/8/layout/orgChart1"/>
    <dgm:cxn modelId="{BCC1FD3B-40C1-4197-A7F1-DFA564FACC30}" type="presParOf" srcId="{F86EAEB5-6D97-4C8F-8495-304BE3A6F39D}" destId="{1B71AFA1-C7C6-4EEF-8DE3-0341E1760C13}" srcOrd="1" destOrd="0" presId="urn:microsoft.com/office/officeart/2005/8/layout/orgChart1"/>
    <dgm:cxn modelId="{DDBE9F1F-D097-42E9-89A0-3D8233E8EC76}" type="presParOf" srcId="{1B71AFA1-C7C6-4EEF-8DE3-0341E1760C13}" destId="{F1FDFBB6-1292-4695-B982-15BB24B62DBC}" srcOrd="0" destOrd="0" presId="urn:microsoft.com/office/officeart/2005/8/layout/orgChart1"/>
    <dgm:cxn modelId="{10B025E8-7FB1-4CA3-9E1E-B5EB3C0B19C5}" type="presParOf" srcId="{1B71AFA1-C7C6-4EEF-8DE3-0341E1760C13}" destId="{0D41EF77-B222-4659-9117-114E4D95C512}" srcOrd="1" destOrd="0" presId="urn:microsoft.com/office/officeart/2005/8/layout/orgChart1"/>
    <dgm:cxn modelId="{C6205737-A432-4F73-95D0-172B34D28034}" type="presParOf" srcId="{0D41EF77-B222-4659-9117-114E4D95C512}" destId="{909F50AF-988B-4967-B9CA-8E5DF16F0392}" srcOrd="0" destOrd="0" presId="urn:microsoft.com/office/officeart/2005/8/layout/orgChart1"/>
    <dgm:cxn modelId="{5D25C820-E55B-43B4-854C-0C827820A7CA}" type="presParOf" srcId="{909F50AF-988B-4967-B9CA-8E5DF16F0392}" destId="{3319A5FF-D456-4948-928C-9E58DAA36793}" srcOrd="0" destOrd="0" presId="urn:microsoft.com/office/officeart/2005/8/layout/orgChart1"/>
    <dgm:cxn modelId="{530A83F5-0907-408A-BE99-C5490E855551}" type="presParOf" srcId="{909F50AF-988B-4967-B9CA-8E5DF16F0392}" destId="{347C7D9A-85F4-4304-ADCD-188E6E3A668C}" srcOrd="1" destOrd="0" presId="urn:microsoft.com/office/officeart/2005/8/layout/orgChart1"/>
    <dgm:cxn modelId="{146AE92D-0BD5-4A15-8E73-28F7EB38EAF6}" type="presParOf" srcId="{0D41EF77-B222-4659-9117-114E4D95C512}" destId="{627CEFB7-6DB1-4C88-8EDA-0227FC8C2068}" srcOrd="1" destOrd="0" presId="urn:microsoft.com/office/officeart/2005/8/layout/orgChart1"/>
    <dgm:cxn modelId="{42443CD2-22B3-4760-9515-93F0EEBEE082}" type="presParOf" srcId="{0D41EF77-B222-4659-9117-114E4D95C512}" destId="{6BE6CA34-3202-4140-B838-6EDB39F81FC9}" srcOrd="2" destOrd="0" presId="urn:microsoft.com/office/officeart/2005/8/layout/orgChart1"/>
    <dgm:cxn modelId="{17B7EDC9-8517-4BB2-9A4B-3DA1EF4ECE76}" type="presParOf" srcId="{1B71AFA1-C7C6-4EEF-8DE3-0341E1760C13}" destId="{04597B12-E68C-4D2F-95F1-31026715ADD4}" srcOrd="2" destOrd="0" presId="urn:microsoft.com/office/officeart/2005/8/layout/orgChart1"/>
    <dgm:cxn modelId="{4A0E365E-5401-4040-A164-43298F91A7DF}" type="presParOf" srcId="{1B71AFA1-C7C6-4EEF-8DE3-0341E1760C13}" destId="{7D5F3DCB-212E-4FC8-88B2-0E114D2BEA92}" srcOrd="3" destOrd="0" presId="urn:microsoft.com/office/officeart/2005/8/layout/orgChart1"/>
    <dgm:cxn modelId="{797E4F6B-AD0C-451E-A545-39A1A692C748}" type="presParOf" srcId="{7D5F3DCB-212E-4FC8-88B2-0E114D2BEA92}" destId="{66439B8F-2199-4BCE-B1B8-32ED39B1C468}" srcOrd="0" destOrd="0" presId="urn:microsoft.com/office/officeart/2005/8/layout/orgChart1"/>
    <dgm:cxn modelId="{4DFEAAFC-7352-4B4A-87FD-46FA4D576A7D}" type="presParOf" srcId="{66439B8F-2199-4BCE-B1B8-32ED39B1C468}" destId="{84559D80-F31B-4C63-928A-C7EC95843FEA}" srcOrd="0" destOrd="0" presId="urn:microsoft.com/office/officeart/2005/8/layout/orgChart1"/>
    <dgm:cxn modelId="{D17FE839-29E8-4146-9399-E006F9CAC1EC}" type="presParOf" srcId="{66439B8F-2199-4BCE-B1B8-32ED39B1C468}" destId="{C4819109-64F9-4195-9BA7-EE9770E82D0C}" srcOrd="1" destOrd="0" presId="urn:microsoft.com/office/officeart/2005/8/layout/orgChart1"/>
    <dgm:cxn modelId="{981B9E84-CA65-4FFC-87AB-4DDF01979F5A}" type="presParOf" srcId="{7D5F3DCB-212E-4FC8-88B2-0E114D2BEA92}" destId="{7180FBD4-29E1-40EA-A80E-B8AEBCC403AD}" srcOrd="1" destOrd="0" presId="urn:microsoft.com/office/officeart/2005/8/layout/orgChart1"/>
    <dgm:cxn modelId="{E63B78BF-D64D-4ABB-B3BF-F92EC80C8836}" type="presParOf" srcId="{7D5F3DCB-212E-4FC8-88B2-0E114D2BEA92}" destId="{9AC8B1C5-9C68-4CC8-ACD5-926F7AB4ECD6}" srcOrd="2" destOrd="0" presId="urn:microsoft.com/office/officeart/2005/8/layout/orgChart1"/>
    <dgm:cxn modelId="{F8335A87-6198-42AB-A8D7-7B3C397FA258}" type="presParOf" srcId="{F86EAEB5-6D97-4C8F-8495-304BE3A6F39D}" destId="{B0CBF241-3B6F-4BBD-ABD6-CFA568275482}" srcOrd="2" destOrd="0" presId="urn:microsoft.com/office/officeart/2005/8/layout/orgChart1"/>
    <dgm:cxn modelId="{FE4D1538-1A4D-4774-9E36-A8552B0DA52F}" type="presParOf" srcId="{C3C9034E-7A04-4DE4-BFF9-1CEB23E10A9A}" destId="{29187EA0-EC6B-4AA6-814C-57550543E4B9}" srcOrd="4" destOrd="0" presId="urn:microsoft.com/office/officeart/2005/8/layout/orgChart1"/>
    <dgm:cxn modelId="{4CD5DA06-E712-41C5-9DCB-2291C8454807}" type="presParOf" srcId="{C3C9034E-7A04-4DE4-BFF9-1CEB23E10A9A}" destId="{6EF96AE7-5F5D-44E5-A555-EBC610DF648F}" srcOrd="5" destOrd="0" presId="urn:microsoft.com/office/officeart/2005/8/layout/orgChart1"/>
    <dgm:cxn modelId="{4D1A2992-DB5A-44B5-BAE5-930BACF850E6}" type="presParOf" srcId="{6EF96AE7-5F5D-44E5-A555-EBC610DF648F}" destId="{EA50612B-C9F5-4B93-958A-F9CA3291FA87}" srcOrd="0" destOrd="0" presId="urn:microsoft.com/office/officeart/2005/8/layout/orgChart1"/>
    <dgm:cxn modelId="{16048CD7-F863-4126-97FC-D938F034F149}" type="presParOf" srcId="{EA50612B-C9F5-4B93-958A-F9CA3291FA87}" destId="{C2F3F46D-1842-4217-8E42-E10E0F120259}" srcOrd="0" destOrd="0" presId="urn:microsoft.com/office/officeart/2005/8/layout/orgChart1"/>
    <dgm:cxn modelId="{A4882643-D927-40BC-B425-7028FAC1BE4D}" type="presParOf" srcId="{EA50612B-C9F5-4B93-958A-F9CA3291FA87}" destId="{0DE8E98A-91E9-4D56-8C18-315D529C7BDC}" srcOrd="1" destOrd="0" presId="urn:microsoft.com/office/officeart/2005/8/layout/orgChart1"/>
    <dgm:cxn modelId="{99478423-1A89-418C-9290-C02B75130F0F}" type="presParOf" srcId="{6EF96AE7-5F5D-44E5-A555-EBC610DF648F}" destId="{561D4AA5-BDED-45BE-B32D-295C83ECDF0C}" srcOrd="1" destOrd="0" presId="urn:microsoft.com/office/officeart/2005/8/layout/orgChart1"/>
    <dgm:cxn modelId="{75928B5D-91D7-40E4-BF2E-CE6E45B32AE6}" type="presParOf" srcId="{6EF96AE7-5F5D-44E5-A555-EBC610DF648F}" destId="{22D29BDD-ADF2-4B9D-9C54-92833481FAC9}" srcOrd="2" destOrd="0" presId="urn:microsoft.com/office/officeart/2005/8/layout/orgChart1"/>
    <dgm:cxn modelId="{934F5EC1-4B4B-4CEF-AC8A-99F82D0914BA}" type="presParOf" srcId="{0640BBC0-C58F-4EA9-ABEB-471E9986E3DD}" destId="{25CAB5F0-62B3-44FA-8BCA-3949A74F5F76}" srcOrd="2" destOrd="0" presId="urn:microsoft.com/office/officeart/2005/8/layout/orgChart1"/>
    <dgm:cxn modelId="{07CC35B2-7DC4-47A1-B0B2-06F8033E75B6}" type="presParOf" srcId="{E44E54FC-DF56-4788-8C99-910FB40AAFA6}" destId="{D1BE5C43-02C6-4840-9FA0-60E6DA41DE5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A48704F-737E-4057-8307-0CA16E575E6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446E09A-5469-48B9-BB2D-1E94DD66FBDB}">
      <dgm:prSet phldrT="[Text]"/>
      <dgm:spPr/>
      <dgm:t>
        <a:bodyPr/>
        <a:lstStyle/>
        <a:p>
          <a:br>
            <a:rPr lang="en-GB" dirty="0">
              <a:solidFill>
                <a:schemeClr val="bg1"/>
              </a:solidFill>
            </a:rPr>
          </a:br>
          <a:r>
            <a:rPr lang="en-GB" dirty="0">
              <a:solidFill>
                <a:schemeClr val="bg1"/>
              </a:solidFill>
            </a:rPr>
            <a:t>Referral Support Service Manager </a:t>
          </a:r>
        </a:p>
      </dgm:t>
    </dgm:pt>
    <dgm:pt modelId="{0C957A82-789B-431C-8610-EE1E4F7F6690}" type="parTrans" cxnId="{37C8CC9B-8075-459C-8FFB-3F21FB1174DB}">
      <dgm:prSet/>
      <dgm:spPr/>
      <dgm:t>
        <a:bodyPr/>
        <a:lstStyle/>
        <a:p>
          <a:endParaRPr lang="en-GB"/>
        </a:p>
      </dgm:t>
    </dgm:pt>
    <dgm:pt modelId="{48D853BE-4AE0-4B9F-8AC9-20B5D5C1B08E}" type="sibTrans" cxnId="{37C8CC9B-8075-459C-8FFB-3F21FB1174DB}">
      <dgm:prSet/>
      <dgm:spPr/>
      <dgm:t>
        <a:bodyPr/>
        <a:lstStyle/>
        <a:p>
          <a:endParaRPr lang="en-GB"/>
        </a:p>
      </dgm:t>
    </dgm:pt>
    <dgm:pt modelId="{AE29EE71-7578-483E-847D-49A15F4AA085}">
      <dgm:prSet/>
      <dgm:spPr/>
      <dgm:t>
        <a:bodyPr/>
        <a:lstStyle/>
        <a:p>
          <a:br>
            <a:rPr lang="en-GB" dirty="0"/>
          </a:br>
          <a:r>
            <a:rPr lang="en-GB" dirty="0"/>
            <a:t>RSS Team Supervisor </a:t>
          </a:r>
        </a:p>
      </dgm:t>
    </dgm:pt>
    <dgm:pt modelId="{6BC857B0-BE39-4114-9EFC-E268FA9A73EC}" type="parTrans" cxnId="{69AA82FD-F06F-4541-8679-2D83792E451A}">
      <dgm:prSet/>
      <dgm:spPr/>
      <dgm:t>
        <a:bodyPr/>
        <a:lstStyle/>
        <a:p>
          <a:endParaRPr lang="en-GB"/>
        </a:p>
      </dgm:t>
    </dgm:pt>
    <dgm:pt modelId="{E28893E6-9736-4332-899A-6E888C5119CD}" type="sibTrans" cxnId="{69AA82FD-F06F-4541-8679-2D83792E451A}">
      <dgm:prSet/>
      <dgm:spPr/>
      <dgm:t>
        <a:bodyPr/>
        <a:lstStyle/>
        <a:p>
          <a:endParaRPr lang="en-GB"/>
        </a:p>
      </dgm:t>
    </dgm:pt>
    <dgm:pt modelId="{997E1D16-D24F-4BEC-AEC5-CA30444A659B}">
      <dgm:prSet/>
      <dgm:spPr/>
      <dgm:t>
        <a:bodyPr/>
        <a:lstStyle/>
        <a:p>
          <a:br>
            <a:rPr lang="en-GB" dirty="0">
              <a:solidFill>
                <a:srgbClr val="FFFFFF"/>
              </a:solidFill>
            </a:rPr>
          </a:br>
          <a:r>
            <a:rPr lang="en-GB" dirty="0">
              <a:solidFill>
                <a:srgbClr val="FFFFFF"/>
              </a:solidFill>
            </a:rPr>
            <a:t>Patient Care Advisor </a:t>
          </a:r>
        </a:p>
      </dgm:t>
    </dgm:pt>
    <dgm:pt modelId="{1528BF23-EBB2-44EB-9912-55183AB53003}" type="parTrans" cxnId="{4D220F8F-85F3-4D12-B149-A5602E3FC7BB}">
      <dgm:prSet/>
      <dgm:spPr/>
      <dgm:t>
        <a:bodyPr/>
        <a:lstStyle/>
        <a:p>
          <a:endParaRPr lang="en-GB"/>
        </a:p>
      </dgm:t>
    </dgm:pt>
    <dgm:pt modelId="{0DE55644-09BF-48E0-94FE-8112AE30B44D}" type="sibTrans" cxnId="{4D220F8F-85F3-4D12-B149-A5602E3FC7BB}">
      <dgm:prSet/>
      <dgm:spPr/>
      <dgm:t>
        <a:bodyPr/>
        <a:lstStyle/>
        <a:p>
          <a:endParaRPr lang="en-GB"/>
        </a:p>
      </dgm:t>
    </dgm:pt>
    <dgm:pt modelId="{508870F3-8FF3-46CB-B055-EA5083DFF463}">
      <dgm:prSet/>
      <dgm:spPr/>
      <dgm:t>
        <a:bodyPr/>
        <a:lstStyle/>
        <a:p>
          <a:br>
            <a:rPr lang="en-GB" dirty="0"/>
          </a:br>
          <a:r>
            <a:rPr lang="en-GB" dirty="0"/>
            <a:t>Patient Care Advisor </a:t>
          </a:r>
        </a:p>
      </dgm:t>
    </dgm:pt>
    <dgm:pt modelId="{DA3FD6F0-E233-45C9-B2FF-FCAA7A3A6EF0}" type="parTrans" cxnId="{1A59042B-09EF-4D7A-91B5-2EDC622668A2}">
      <dgm:prSet/>
      <dgm:spPr/>
      <dgm:t>
        <a:bodyPr/>
        <a:lstStyle/>
        <a:p>
          <a:endParaRPr lang="en-GB"/>
        </a:p>
      </dgm:t>
    </dgm:pt>
    <dgm:pt modelId="{6DD2F7F2-A22D-43F5-B73C-862E74F2C7D1}" type="sibTrans" cxnId="{1A59042B-09EF-4D7A-91B5-2EDC622668A2}">
      <dgm:prSet/>
      <dgm:spPr/>
      <dgm:t>
        <a:bodyPr/>
        <a:lstStyle/>
        <a:p>
          <a:endParaRPr lang="en-GB"/>
        </a:p>
      </dgm:t>
    </dgm:pt>
    <dgm:pt modelId="{A0A4066B-D7B8-4C0F-8F0F-89CD3703F2F6}">
      <dgm:prSet/>
      <dgm:spPr/>
      <dgm:t>
        <a:bodyPr/>
        <a:lstStyle/>
        <a:p>
          <a:br>
            <a:rPr lang="en-GB" dirty="0"/>
          </a:br>
          <a:r>
            <a:rPr lang="en-GB" dirty="0"/>
            <a:t>Patient Care Advisor </a:t>
          </a:r>
        </a:p>
      </dgm:t>
    </dgm:pt>
    <dgm:pt modelId="{0273539E-4829-429E-9D7B-530265DED5E5}" type="parTrans" cxnId="{1DDBAC48-D422-4951-8566-9E4B040F2CFD}">
      <dgm:prSet/>
      <dgm:spPr/>
      <dgm:t>
        <a:bodyPr/>
        <a:lstStyle/>
        <a:p>
          <a:endParaRPr lang="en-GB"/>
        </a:p>
      </dgm:t>
    </dgm:pt>
    <dgm:pt modelId="{1D4638FC-0B13-4071-A519-4F80184F167F}" type="sibTrans" cxnId="{1DDBAC48-D422-4951-8566-9E4B040F2CFD}">
      <dgm:prSet/>
      <dgm:spPr/>
      <dgm:t>
        <a:bodyPr/>
        <a:lstStyle/>
        <a:p>
          <a:endParaRPr lang="en-GB"/>
        </a:p>
      </dgm:t>
    </dgm:pt>
    <dgm:pt modelId="{B97D2B44-5EF1-4369-A7CC-0A976C783B5B}">
      <dgm:prSet/>
      <dgm:spPr/>
      <dgm:t>
        <a:bodyPr/>
        <a:lstStyle/>
        <a:p>
          <a:br>
            <a:rPr lang="en-GB" dirty="0"/>
          </a:br>
          <a:r>
            <a:rPr lang="en-GB" dirty="0"/>
            <a:t>Patient Care Advisor </a:t>
          </a:r>
        </a:p>
      </dgm:t>
    </dgm:pt>
    <dgm:pt modelId="{F209CDE0-5144-46A8-B4BF-C8464EE7F7F7}" type="parTrans" cxnId="{0CB64B5D-03DF-437F-8C6D-04BF7A582EBF}">
      <dgm:prSet/>
      <dgm:spPr/>
      <dgm:t>
        <a:bodyPr/>
        <a:lstStyle/>
        <a:p>
          <a:endParaRPr lang="en-GB"/>
        </a:p>
      </dgm:t>
    </dgm:pt>
    <dgm:pt modelId="{2B6A46C4-8673-443E-8571-6250428C1B4E}" type="sibTrans" cxnId="{0CB64B5D-03DF-437F-8C6D-04BF7A582EBF}">
      <dgm:prSet/>
      <dgm:spPr/>
      <dgm:t>
        <a:bodyPr/>
        <a:lstStyle/>
        <a:p>
          <a:endParaRPr lang="en-GB"/>
        </a:p>
      </dgm:t>
    </dgm:pt>
    <dgm:pt modelId="{3617E896-C622-4912-A9DA-F1970FA6F351}">
      <dgm:prSet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Patient Care Advisor</a:t>
          </a:r>
        </a:p>
        <a:p>
          <a:endParaRPr lang="en-GB" dirty="0">
            <a:solidFill>
              <a:schemeClr val="bg1"/>
            </a:solidFill>
          </a:endParaRPr>
        </a:p>
      </dgm:t>
    </dgm:pt>
    <dgm:pt modelId="{52FBF503-06F5-4C47-B1A0-74AAB50C5FAC}" type="parTrans" cxnId="{D4BBA295-E631-4DA0-911B-DEBC1E14E282}">
      <dgm:prSet/>
      <dgm:spPr/>
      <dgm:t>
        <a:bodyPr/>
        <a:lstStyle/>
        <a:p>
          <a:endParaRPr lang="en-GB"/>
        </a:p>
      </dgm:t>
    </dgm:pt>
    <dgm:pt modelId="{1CA804FD-DA48-4F17-9DBB-DE964E6E1706}" type="sibTrans" cxnId="{D4BBA295-E631-4DA0-911B-DEBC1E14E282}">
      <dgm:prSet/>
      <dgm:spPr/>
      <dgm:t>
        <a:bodyPr/>
        <a:lstStyle/>
        <a:p>
          <a:endParaRPr lang="en-GB"/>
        </a:p>
      </dgm:t>
    </dgm:pt>
    <dgm:pt modelId="{8FFB6A6A-890F-43AD-872D-E839B5818156}">
      <dgm:prSet/>
      <dgm:spPr/>
      <dgm:t>
        <a:bodyPr/>
        <a:lstStyle/>
        <a:p>
          <a:br>
            <a:rPr lang="en-GB" dirty="0">
              <a:solidFill>
                <a:srgbClr val="FFFFFF"/>
              </a:solidFill>
            </a:rPr>
          </a:br>
          <a:r>
            <a:rPr lang="en-GB" dirty="0">
              <a:solidFill>
                <a:srgbClr val="FFFFFF"/>
              </a:solidFill>
            </a:rPr>
            <a:t>Patient Care Advisor </a:t>
          </a:r>
        </a:p>
      </dgm:t>
    </dgm:pt>
    <dgm:pt modelId="{24A61658-D2BE-40C2-9434-0B4FFBABB617}" type="parTrans" cxnId="{364C443D-9284-44ED-8773-B5C656968582}">
      <dgm:prSet/>
      <dgm:spPr/>
      <dgm:t>
        <a:bodyPr/>
        <a:lstStyle/>
        <a:p>
          <a:endParaRPr lang="en-GB"/>
        </a:p>
      </dgm:t>
    </dgm:pt>
    <dgm:pt modelId="{D59FFB71-0D35-4B82-93D8-8129B352D117}" type="sibTrans" cxnId="{364C443D-9284-44ED-8773-B5C656968582}">
      <dgm:prSet/>
      <dgm:spPr/>
      <dgm:t>
        <a:bodyPr/>
        <a:lstStyle/>
        <a:p>
          <a:endParaRPr lang="en-GB"/>
        </a:p>
      </dgm:t>
    </dgm:pt>
    <dgm:pt modelId="{6EEA02C4-B1AE-438B-8171-6A465E373A7F}">
      <dgm:prSet/>
      <dgm:spPr/>
      <dgm:t>
        <a:bodyPr/>
        <a:lstStyle/>
        <a:p>
          <a:r>
            <a:rPr lang="en-GB" dirty="0"/>
            <a:t>Patient Care Advisor</a:t>
          </a:r>
        </a:p>
        <a:p>
          <a:endParaRPr lang="en-GB" dirty="0"/>
        </a:p>
      </dgm:t>
    </dgm:pt>
    <dgm:pt modelId="{64D9EED1-E58A-485C-BAF5-9976C1FBC98F}" type="parTrans" cxnId="{CC26879E-6C81-40AA-874B-2AD4314307B2}">
      <dgm:prSet/>
      <dgm:spPr/>
      <dgm:t>
        <a:bodyPr/>
        <a:lstStyle/>
        <a:p>
          <a:endParaRPr lang="en-GB"/>
        </a:p>
      </dgm:t>
    </dgm:pt>
    <dgm:pt modelId="{3A216FF7-262D-4B68-9E29-1DD998D13F55}" type="sibTrans" cxnId="{CC26879E-6C81-40AA-874B-2AD4314307B2}">
      <dgm:prSet/>
      <dgm:spPr/>
      <dgm:t>
        <a:bodyPr/>
        <a:lstStyle/>
        <a:p>
          <a:endParaRPr lang="en-GB"/>
        </a:p>
      </dgm:t>
    </dgm:pt>
    <dgm:pt modelId="{9AB080B1-8952-4038-8D7E-6AA7693911AA}">
      <dgm:prSet/>
      <dgm:spPr/>
      <dgm:t>
        <a:bodyPr/>
        <a:lstStyle/>
        <a:p>
          <a:r>
            <a:rPr lang="en-GB" dirty="0"/>
            <a:t>Patient Care Advisor</a:t>
          </a:r>
        </a:p>
        <a:p>
          <a:endParaRPr lang="en-GB" dirty="0"/>
        </a:p>
      </dgm:t>
    </dgm:pt>
    <dgm:pt modelId="{294DE327-D80F-4808-8DF3-81AEEDEC1EBF}" type="parTrans" cxnId="{04F8B561-3ADB-4552-8718-E46160B01F13}">
      <dgm:prSet/>
      <dgm:spPr/>
      <dgm:t>
        <a:bodyPr/>
        <a:lstStyle/>
        <a:p>
          <a:endParaRPr lang="en-GB"/>
        </a:p>
      </dgm:t>
    </dgm:pt>
    <dgm:pt modelId="{CA4DE715-1066-4CA0-8063-2F655EAEF219}" type="sibTrans" cxnId="{04F8B561-3ADB-4552-8718-E46160B01F13}">
      <dgm:prSet/>
      <dgm:spPr/>
      <dgm:t>
        <a:bodyPr/>
        <a:lstStyle/>
        <a:p>
          <a:endParaRPr lang="en-GB"/>
        </a:p>
      </dgm:t>
    </dgm:pt>
    <dgm:pt modelId="{05400273-5E2A-4489-B421-6B0AC41B045C}">
      <dgm:prSet/>
      <dgm:spPr/>
      <dgm:t>
        <a:bodyPr/>
        <a:lstStyle/>
        <a:p>
          <a:r>
            <a:rPr lang="en-GB" dirty="0"/>
            <a:t>Patient Care Advisor</a:t>
          </a:r>
        </a:p>
        <a:p>
          <a:endParaRPr lang="en-GB" dirty="0"/>
        </a:p>
      </dgm:t>
    </dgm:pt>
    <dgm:pt modelId="{CB94AFFA-84AF-40B1-A055-00328A1362DA}" type="parTrans" cxnId="{CEE1133A-97BE-49EA-AD50-5DFD5EA77B3D}">
      <dgm:prSet/>
      <dgm:spPr/>
      <dgm:t>
        <a:bodyPr/>
        <a:lstStyle/>
        <a:p>
          <a:endParaRPr lang="en-GB"/>
        </a:p>
      </dgm:t>
    </dgm:pt>
    <dgm:pt modelId="{5232191F-C07D-4D96-9C21-82485A306B97}" type="sibTrans" cxnId="{CEE1133A-97BE-49EA-AD50-5DFD5EA77B3D}">
      <dgm:prSet/>
      <dgm:spPr/>
      <dgm:t>
        <a:bodyPr/>
        <a:lstStyle/>
        <a:p>
          <a:endParaRPr lang="en-GB"/>
        </a:p>
      </dgm:t>
    </dgm:pt>
    <dgm:pt modelId="{F94C2C40-AB2B-4F82-8DDE-8D33BC29FC6C}">
      <dgm:prSet/>
      <dgm:spPr/>
      <dgm:t>
        <a:bodyPr/>
        <a:lstStyle/>
        <a:p>
          <a:r>
            <a:rPr lang="en-GB" dirty="0"/>
            <a:t>Patient Care Advisor</a:t>
          </a:r>
        </a:p>
        <a:p>
          <a:endParaRPr lang="en-GB" dirty="0"/>
        </a:p>
      </dgm:t>
    </dgm:pt>
    <dgm:pt modelId="{39F21FF2-EBCC-43A7-9E4D-7AD26E8B1571}" type="sibTrans" cxnId="{1D467F0D-8A25-48E1-AB21-4C28AD70898A}">
      <dgm:prSet/>
      <dgm:spPr/>
      <dgm:t>
        <a:bodyPr/>
        <a:lstStyle/>
        <a:p>
          <a:endParaRPr lang="en-GB"/>
        </a:p>
      </dgm:t>
    </dgm:pt>
    <dgm:pt modelId="{575FCE79-B4F5-43C3-8411-E40CFBC8E1F5}" type="parTrans" cxnId="{1D467F0D-8A25-48E1-AB21-4C28AD70898A}">
      <dgm:prSet/>
      <dgm:spPr/>
      <dgm:t>
        <a:bodyPr/>
        <a:lstStyle/>
        <a:p>
          <a:endParaRPr lang="en-GB"/>
        </a:p>
      </dgm:t>
    </dgm:pt>
    <dgm:pt modelId="{3D26CB1A-7FB1-46A5-BF96-2A227DAA3979}" type="pres">
      <dgm:prSet presAssocID="{CA48704F-737E-4057-8307-0CA16E575E6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316E974-93AC-4953-8087-2386A97B2532}" type="pres">
      <dgm:prSet presAssocID="{3446E09A-5469-48B9-BB2D-1E94DD66FBDB}" presName="hierRoot1" presStyleCnt="0">
        <dgm:presLayoutVars>
          <dgm:hierBranch val="init"/>
        </dgm:presLayoutVars>
      </dgm:prSet>
      <dgm:spPr/>
    </dgm:pt>
    <dgm:pt modelId="{E7597EE7-7B9B-492A-BF8A-DF46CE47C886}" type="pres">
      <dgm:prSet presAssocID="{3446E09A-5469-48B9-BB2D-1E94DD66FBDB}" presName="rootComposite1" presStyleCnt="0"/>
      <dgm:spPr/>
    </dgm:pt>
    <dgm:pt modelId="{61DC0B2F-A3DC-4D1F-B597-F6E9F4878174}" type="pres">
      <dgm:prSet presAssocID="{3446E09A-5469-48B9-BB2D-1E94DD66FBDB}" presName="rootText1" presStyleLbl="node0" presStyleIdx="0" presStyleCnt="1" custLinFactNeighborX="-1602" custLinFactNeighborY="4699">
        <dgm:presLayoutVars>
          <dgm:chPref val="3"/>
        </dgm:presLayoutVars>
      </dgm:prSet>
      <dgm:spPr/>
    </dgm:pt>
    <dgm:pt modelId="{53647063-B898-4850-85EA-FD51018A83F1}" type="pres">
      <dgm:prSet presAssocID="{3446E09A-5469-48B9-BB2D-1E94DD66FBDB}" presName="rootConnector1" presStyleLbl="node1" presStyleIdx="0" presStyleCnt="0"/>
      <dgm:spPr/>
    </dgm:pt>
    <dgm:pt modelId="{33B6D8AD-0CF8-4134-8716-8846553548E2}" type="pres">
      <dgm:prSet presAssocID="{3446E09A-5469-48B9-BB2D-1E94DD66FBDB}" presName="hierChild2" presStyleCnt="0"/>
      <dgm:spPr/>
    </dgm:pt>
    <dgm:pt modelId="{1057A128-8B5E-4C60-8B4C-D1F629641095}" type="pres">
      <dgm:prSet presAssocID="{6BC857B0-BE39-4114-9EFC-E268FA9A73EC}" presName="Name37" presStyleLbl="parChTrans1D2" presStyleIdx="0" presStyleCnt="1"/>
      <dgm:spPr/>
    </dgm:pt>
    <dgm:pt modelId="{E35660D7-978D-4702-97B9-AC0A97C610B4}" type="pres">
      <dgm:prSet presAssocID="{AE29EE71-7578-483E-847D-49A15F4AA085}" presName="hierRoot2" presStyleCnt="0">
        <dgm:presLayoutVars>
          <dgm:hierBranch val="hang"/>
        </dgm:presLayoutVars>
      </dgm:prSet>
      <dgm:spPr/>
    </dgm:pt>
    <dgm:pt modelId="{E491DFD6-D4DB-4E45-AE43-903A08F81808}" type="pres">
      <dgm:prSet presAssocID="{AE29EE71-7578-483E-847D-49A15F4AA085}" presName="rootComposite" presStyleCnt="0"/>
      <dgm:spPr/>
    </dgm:pt>
    <dgm:pt modelId="{C8FB5054-2DFD-4E46-A2DE-C05B89E0F927}" type="pres">
      <dgm:prSet presAssocID="{AE29EE71-7578-483E-847D-49A15F4AA085}" presName="rootText" presStyleLbl="node2" presStyleIdx="0" presStyleCnt="1">
        <dgm:presLayoutVars>
          <dgm:chPref val="3"/>
        </dgm:presLayoutVars>
      </dgm:prSet>
      <dgm:spPr/>
    </dgm:pt>
    <dgm:pt modelId="{4CF9CAC3-1C8F-43C2-84FD-06967832A4F9}" type="pres">
      <dgm:prSet presAssocID="{AE29EE71-7578-483E-847D-49A15F4AA085}" presName="rootConnector" presStyleLbl="node2" presStyleIdx="0" presStyleCnt="1"/>
      <dgm:spPr/>
    </dgm:pt>
    <dgm:pt modelId="{237F3CD5-EE2C-4480-872C-1085EBF8286D}" type="pres">
      <dgm:prSet presAssocID="{AE29EE71-7578-483E-847D-49A15F4AA085}" presName="hierChild4" presStyleCnt="0"/>
      <dgm:spPr/>
    </dgm:pt>
    <dgm:pt modelId="{B0BAEBD4-B8C4-4C20-BDC6-F3C7763FFAA7}" type="pres">
      <dgm:prSet presAssocID="{1528BF23-EBB2-44EB-9912-55183AB53003}" presName="Name48" presStyleLbl="parChTrans1D3" presStyleIdx="0" presStyleCnt="10"/>
      <dgm:spPr/>
    </dgm:pt>
    <dgm:pt modelId="{0A71FB99-863D-449A-A7D2-2DFADDB721E6}" type="pres">
      <dgm:prSet presAssocID="{997E1D16-D24F-4BEC-AEC5-CA30444A659B}" presName="hierRoot2" presStyleCnt="0">
        <dgm:presLayoutVars>
          <dgm:hierBranch val="init"/>
        </dgm:presLayoutVars>
      </dgm:prSet>
      <dgm:spPr/>
    </dgm:pt>
    <dgm:pt modelId="{9B19F80C-F78A-4FE3-90F1-F86BBA184BAA}" type="pres">
      <dgm:prSet presAssocID="{997E1D16-D24F-4BEC-AEC5-CA30444A659B}" presName="rootComposite" presStyleCnt="0"/>
      <dgm:spPr/>
    </dgm:pt>
    <dgm:pt modelId="{268ABE0D-061C-488B-A2AC-6974B191A216}" type="pres">
      <dgm:prSet presAssocID="{997E1D16-D24F-4BEC-AEC5-CA30444A659B}" presName="rootText" presStyleLbl="node3" presStyleIdx="0" presStyleCnt="10">
        <dgm:presLayoutVars>
          <dgm:chPref val="3"/>
        </dgm:presLayoutVars>
      </dgm:prSet>
      <dgm:spPr/>
    </dgm:pt>
    <dgm:pt modelId="{7DA06D26-CCD6-4259-A54E-7306F5F3F8E7}" type="pres">
      <dgm:prSet presAssocID="{997E1D16-D24F-4BEC-AEC5-CA30444A659B}" presName="rootConnector" presStyleLbl="node3" presStyleIdx="0" presStyleCnt="10"/>
      <dgm:spPr/>
    </dgm:pt>
    <dgm:pt modelId="{2E0223F6-95AE-495D-A92E-824CB3A0194A}" type="pres">
      <dgm:prSet presAssocID="{997E1D16-D24F-4BEC-AEC5-CA30444A659B}" presName="hierChild4" presStyleCnt="0"/>
      <dgm:spPr/>
    </dgm:pt>
    <dgm:pt modelId="{10A8C422-089D-4BAE-AE13-511C9F0127FC}" type="pres">
      <dgm:prSet presAssocID="{997E1D16-D24F-4BEC-AEC5-CA30444A659B}" presName="hierChild5" presStyleCnt="0"/>
      <dgm:spPr/>
    </dgm:pt>
    <dgm:pt modelId="{FDDAAEF2-AE6D-435A-883E-1ABA7C0EA795}" type="pres">
      <dgm:prSet presAssocID="{DA3FD6F0-E233-45C9-B2FF-FCAA7A3A6EF0}" presName="Name48" presStyleLbl="parChTrans1D3" presStyleIdx="1" presStyleCnt="10"/>
      <dgm:spPr/>
    </dgm:pt>
    <dgm:pt modelId="{F18AC572-266E-4C0D-90FB-4E826876D6A8}" type="pres">
      <dgm:prSet presAssocID="{508870F3-8FF3-46CB-B055-EA5083DFF463}" presName="hierRoot2" presStyleCnt="0">
        <dgm:presLayoutVars>
          <dgm:hierBranch val="init"/>
        </dgm:presLayoutVars>
      </dgm:prSet>
      <dgm:spPr/>
    </dgm:pt>
    <dgm:pt modelId="{A493F033-119A-47E5-B29C-84F95FCC9EE4}" type="pres">
      <dgm:prSet presAssocID="{508870F3-8FF3-46CB-B055-EA5083DFF463}" presName="rootComposite" presStyleCnt="0"/>
      <dgm:spPr/>
    </dgm:pt>
    <dgm:pt modelId="{19AB1192-F2AF-4D2C-BAE3-2B80C3C95C46}" type="pres">
      <dgm:prSet presAssocID="{508870F3-8FF3-46CB-B055-EA5083DFF463}" presName="rootText" presStyleLbl="node3" presStyleIdx="1" presStyleCnt="10">
        <dgm:presLayoutVars>
          <dgm:chPref val="3"/>
        </dgm:presLayoutVars>
      </dgm:prSet>
      <dgm:spPr/>
    </dgm:pt>
    <dgm:pt modelId="{4F58BE86-C832-41C3-82CA-B1CB735E7E3C}" type="pres">
      <dgm:prSet presAssocID="{508870F3-8FF3-46CB-B055-EA5083DFF463}" presName="rootConnector" presStyleLbl="node3" presStyleIdx="1" presStyleCnt="10"/>
      <dgm:spPr/>
    </dgm:pt>
    <dgm:pt modelId="{BBCDB918-12F1-4EB9-96C5-56825FC4D2D6}" type="pres">
      <dgm:prSet presAssocID="{508870F3-8FF3-46CB-B055-EA5083DFF463}" presName="hierChild4" presStyleCnt="0"/>
      <dgm:spPr/>
    </dgm:pt>
    <dgm:pt modelId="{561B5EEE-6063-4D98-8ECF-6012029574DE}" type="pres">
      <dgm:prSet presAssocID="{508870F3-8FF3-46CB-B055-EA5083DFF463}" presName="hierChild5" presStyleCnt="0"/>
      <dgm:spPr/>
    </dgm:pt>
    <dgm:pt modelId="{17D3DE88-44C0-4427-A456-E2762E3CE970}" type="pres">
      <dgm:prSet presAssocID="{0273539E-4829-429E-9D7B-530265DED5E5}" presName="Name48" presStyleLbl="parChTrans1D3" presStyleIdx="2" presStyleCnt="10"/>
      <dgm:spPr/>
    </dgm:pt>
    <dgm:pt modelId="{DBF8AFF0-558D-425A-A0EA-C874F4B27B50}" type="pres">
      <dgm:prSet presAssocID="{A0A4066B-D7B8-4C0F-8F0F-89CD3703F2F6}" presName="hierRoot2" presStyleCnt="0">
        <dgm:presLayoutVars>
          <dgm:hierBranch val="init"/>
        </dgm:presLayoutVars>
      </dgm:prSet>
      <dgm:spPr/>
    </dgm:pt>
    <dgm:pt modelId="{B7342CD1-9E10-4183-AED3-7340AA0DC8F5}" type="pres">
      <dgm:prSet presAssocID="{A0A4066B-D7B8-4C0F-8F0F-89CD3703F2F6}" presName="rootComposite" presStyleCnt="0"/>
      <dgm:spPr/>
    </dgm:pt>
    <dgm:pt modelId="{78C8537C-D656-49B2-93D5-ADA0E2AC09A8}" type="pres">
      <dgm:prSet presAssocID="{A0A4066B-D7B8-4C0F-8F0F-89CD3703F2F6}" presName="rootText" presStyleLbl="node3" presStyleIdx="2" presStyleCnt="10" custLinFactX="-47788" custLinFactY="-38407" custLinFactNeighborX="-100000" custLinFactNeighborY="-100000">
        <dgm:presLayoutVars>
          <dgm:chPref val="3"/>
        </dgm:presLayoutVars>
      </dgm:prSet>
      <dgm:spPr/>
    </dgm:pt>
    <dgm:pt modelId="{FF0D9501-EC02-4018-BAC3-3F3D9150170A}" type="pres">
      <dgm:prSet presAssocID="{A0A4066B-D7B8-4C0F-8F0F-89CD3703F2F6}" presName="rootConnector" presStyleLbl="node3" presStyleIdx="2" presStyleCnt="10"/>
      <dgm:spPr/>
    </dgm:pt>
    <dgm:pt modelId="{93C89A2A-DE1D-4F16-AC9A-B2828CF35B7B}" type="pres">
      <dgm:prSet presAssocID="{A0A4066B-D7B8-4C0F-8F0F-89CD3703F2F6}" presName="hierChild4" presStyleCnt="0"/>
      <dgm:spPr/>
    </dgm:pt>
    <dgm:pt modelId="{8B76370A-D1F3-4152-AD27-6D75B7A4F72B}" type="pres">
      <dgm:prSet presAssocID="{A0A4066B-D7B8-4C0F-8F0F-89CD3703F2F6}" presName="hierChild5" presStyleCnt="0"/>
      <dgm:spPr/>
    </dgm:pt>
    <dgm:pt modelId="{95FCB2DF-E879-4E7B-826F-28B06AEBB5E4}" type="pres">
      <dgm:prSet presAssocID="{F209CDE0-5144-46A8-B4BF-C8464EE7F7F7}" presName="Name48" presStyleLbl="parChTrans1D3" presStyleIdx="3" presStyleCnt="10"/>
      <dgm:spPr/>
    </dgm:pt>
    <dgm:pt modelId="{964E1E44-E4FE-4FE6-8CD6-F3C201BC1A12}" type="pres">
      <dgm:prSet presAssocID="{B97D2B44-5EF1-4369-A7CC-0A976C783B5B}" presName="hierRoot2" presStyleCnt="0">
        <dgm:presLayoutVars>
          <dgm:hierBranch val="init"/>
        </dgm:presLayoutVars>
      </dgm:prSet>
      <dgm:spPr/>
    </dgm:pt>
    <dgm:pt modelId="{9AEB6C3B-1D76-4243-8988-3CF9E9226BF9}" type="pres">
      <dgm:prSet presAssocID="{B97D2B44-5EF1-4369-A7CC-0A976C783B5B}" presName="rootComposite" presStyleCnt="0"/>
      <dgm:spPr/>
    </dgm:pt>
    <dgm:pt modelId="{241DF174-2A53-4F73-B3D4-ADAA4CB1C563}" type="pres">
      <dgm:prSet presAssocID="{B97D2B44-5EF1-4369-A7CC-0A976C783B5B}" presName="rootText" presStyleLbl="node3" presStyleIdx="3" presStyleCnt="10" custLinFactX="48150" custLinFactY="-38407" custLinFactNeighborX="100000" custLinFactNeighborY="-100000">
        <dgm:presLayoutVars>
          <dgm:chPref val="3"/>
        </dgm:presLayoutVars>
      </dgm:prSet>
      <dgm:spPr/>
    </dgm:pt>
    <dgm:pt modelId="{B1F99E23-3187-4387-A875-94EC3569CAF3}" type="pres">
      <dgm:prSet presAssocID="{B97D2B44-5EF1-4369-A7CC-0A976C783B5B}" presName="rootConnector" presStyleLbl="node3" presStyleIdx="3" presStyleCnt="10"/>
      <dgm:spPr/>
    </dgm:pt>
    <dgm:pt modelId="{8D2EBFCC-CD16-45DD-98CF-88FA6845C26A}" type="pres">
      <dgm:prSet presAssocID="{B97D2B44-5EF1-4369-A7CC-0A976C783B5B}" presName="hierChild4" presStyleCnt="0"/>
      <dgm:spPr/>
    </dgm:pt>
    <dgm:pt modelId="{A7F59F06-90E4-4860-BD76-519440334200}" type="pres">
      <dgm:prSet presAssocID="{B97D2B44-5EF1-4369-A7CC-0A976C783B5B}" presName="hierChild5" presStyleCnt="0"/>
      <dgm:spPr/>
    </dgm:pt>
    <dgm:pt modelId="{BAE9A0C6-0D41-49A2-8D19-534AF08EE7F2}" type="pres">
      <dgm:prSet presAssocID="{52FBF503-06F5-4C47-B1A0-74AAB50C5FAC}" presName="Name48" presStyleLbl="parChTrans1D3" presStyleIdx="4" presStyleCnt="10"/>
      <dgm:spPr/>
    </dgm:pt>
    <dgm:pt modelId="{AD9A345F-6C9C-4EB9-943E-E4238E4B0D5A}" type="pres">
      <dgm:prSet presAssocID="{3617E896-C622-4912-A9DA-F1970FA6F351}" presName="hierRoot2" presStyleCnt="0">
        <dgm:presLayoutVars>
          <dgm:hierBranch val="init"/>
        </dgm:presLayoutVars>
      </dgm:prSet>
      <dgm:spPr/>
    </dgm:pt>
    <dgm:pt modelId="{E6011D3F-ACA4-4D9C-890F-68B43FB84460}" type="pres">
      <dgm:prSet presAssocID="{3617E896-C622-4912-A9DA-F1970FA6F351}" presName="rootComposite" presStyleCnt="0"/>
      <dgm:spPr/>
    </dgm:pt>
    <dgm:pt modelId="{7FDA6756-8530-4A97-BD2A-0234709C6A82}" type="pres">
      <dgm:prSet presAssocID="{3617E896-C622-4912-A9DA-F1970FA6F351}" presName="rootText" presStyleLbl="node3" presStyleIdx="4" presStyleCnt="10" custLinFactY="-28794" custLinFactNeighborX="-3755" custLinFactNeighborY="-100000">
        <dgm:presLayoutVars>
          <dgm:chPref val="3"/>
        </dgm:presLayoutVars>
      </dgm:prSet>
      <dgm:spPr/>
    </dgm:pt>
    <dgm:pt modelId="{0B133B49-1E26-423E-8A16-F8D71250E457}" type="pres">
      <dgm:prSet presAssocID="{3617E896-C622-4912-A9DA-F1970FA6F351}" presName="rootConnector" presStyleLbl="node3" presStyleIdx="4" presStyleCnt="10"/>
      <dgm:spPr/>
    </dgm:pt>
    <dgm:pt modelId="{A616317F-3772-4567-9125-23A2E8FF9847}" type="pres">
      <dgm:prSet presAssocID="{3617E896-C622-4912-A9DA-F1970FA6F351}" presName="hierChild4" presStyleCnt="0"/>
      <dgm:spPr/>
    </dgm:pt>
    <dgm:pt modelId="{DE1CAFC1-3A89-4C5A-A3B1-8ECCB86F4AC6}" type="pres">
      <dgm:prSet presAssocID="{3617E896-C622-4912-A9DA-F1970FA6F351}" presName="hierChild5" presStyleCnt="0"/>
      <dgm:spPr/>
    </dgm:pt>
    <dgm:pt modelId="{08F9309F-D54E-4AD1-A724-575D9C4136E2}" type="pres">
      <dgm:prSet presAssocID="{24A61658-D2BE-40C2-9434-0B4FFBABB617}" presName="Name48" presStyleLbl="parChTrans1D3" presStyleIdx="5" presStyleCnt="10"/>
      <dgm:spPr/>
    </dgm:pt>
    <dgm:pt modelId="{6F9CF921-953F-459D-B75F-55AB5EF93C60}" type="pres">
      <dgm:prSet presAssocID="{8FFB6A6A-890F-43AD-872D-E839B5818156}" presName="hierRoot2" presStyleCnt="0">
        <dgm:presLayoutVars>
          <dgm:hierBranch val="init"/>
        </dgm:presLayoutVars>
      </dgm:prSet>
      <dgm:spPr/>
    </dgm:pt>
    <dgm:pt modelId="{3A8CF9C3-FE6C-4D6D-A238-796F08ED627D}" type="pres">
      <dgm:prSet presAssocID="{8FFB6A6A-890F-43AD-872D-E839B5818156}" presName="rootComposite" presStyleCnt="0"/>
      <dgm:spPr/>
    </dgm:pt>
    <dgm:pt modelId="{46219A67-D15D-4403-A8CC-74AB84CA777C}" type="pres">
      <dgm:prSet presAssocID="{8FFB6A6A-890F-43AD-872D-E839B5818156}" presName="rootText" presStyleLbl="node3" presStyleIdx="5" presStyleCnt="10" custLinFactY="-28794" custLinFactNeighborX="4117" custLinFactNeighborY="-100000">
        <dgm:presLayoutVars>
          <dgm:chPref val="3"/>
        </dgm:presLayoutVars>
      </dgm:prSet>
      <dgm:spPr/>
    </dgm:pt>
    <dgm:pt modelId="{4CF1837A-1AAC-4FA7-B8E5-BCE2DB2CC4D9}" type="pres">
      <dgm:prSet presAssocID="{8FFB6A6A-890F-43AD-872D-E839B5818156}" presName="rootConnector" presStyleLbl="node3" presStyleIdx="5" presStyleCnt="10"/>
      <dgm:spPr/>
    </dgm:pt>
    <dgm:pt modelId="{25E59FF9-8285-4A14-8186-30C9B6342AB0}" type="pres">
      <dgm:prSet presAssocID="{8FFB6A6A-890F-43AD-872D-E839B5818156}" presName="hierChild4" presStyleCnt="0"/>
      <dgm:spPr/>
    </dgm:pt>
    <dgm:pt modelId="{978F5874-BBF2-4F13-9E16-A43D5B0911A5}" type="pres">
      <dgm:prSet presAssocID="{8FFB6A6A-890F-43AD-872D-E839B5818156}" presName="hierChild5" presStyleCnt="0"/>
      <dgm:spPr/>
    </dgm:pt>
    <dgm:pt modelId="{E1EF8D6C-4D55-40DC-A263-79C5D156AE3E}" type="pres">
      <dgm:prSet presAssocID="{64D9EED1-E58A-485C-BAF5-9976C1FBC98F}" presName="Name48" presStyleLbl="parChTrans1D3" presStyleIdx="6" presStyleCnt="10"/>
      <dgm:spPr/>
    </dgm:pt>
    <dgm:pt modelId="{06FD9968-299D-454F-AC7E-C70295484EF6}" type="pres">
      <dgm:prSet presAssocID="{6EEA02C4-B1AE-438B-8171-6A465E373A7F}" presName="hierRoot2" presStyleCnt="0">
        <dgm:presLayoutVars>
          <dgm:hierBranch val="init"/>
        </dgm:presLayoutVars>
      </dgm:prSet>
      <dgm:spPr/>
    </dgm:pt>
    <dgm:pt modelId="{50D7642D-5322-46F8-BCA0-0929C65FAFD6}" type="pres">
      <dgm:prSet presAssocID="{6EEA02C4-B1AE-438B-8171-6A465E373A7F}" presName="rootComposite" presStyleCnt="0"/>
      <dgm:spPr/>
    </dgm:pt>
    <dgm:pt modelId="{1721308F-A523-43D0-96A0-247276666F1E}" type="pres">
      <dgm:prSet presAssocID="{6EEA02C4-B1AE-438B-8171-6A465E373A7F}" presName="rootText" presStyleLbl="node3" presStyleIdx="6" presStyleCnt="10" custLinFactX="-47788" custLinFactY="-100000" custLinFactNeighborX="-100000" custLinFactNeighborY="-170794">
        <dgm:presLayoutVars>
          <dgm:chPref val="3"/>
        </dgm:presLayoutVars>
      </dgm:prSet>
      <dgm:spPr/>
    </dgm:pt>
    <dgm:pt modelId="{C1306E70-66A8-4F78-9A34-699DC9ECE8CE}" type="pres">
      <dgm:prSet presAssocID="{6EEA02C4-B1AE-438B-8171-6A465E373A7F}" presName="rootConnector" presStyleLbl="node3" presStyleIdx="6" presStyleCnt="10"/>
      <dgm:spPr/>
    </dgm:pt>
    <dgm:pt modelId="{98BAD739-8ACA-4F68-986E-698B72FA20CA}" type="pres">
      <dgm:prSet presAssocID="{6EEA02C4-B1AE-438B-8171-6A465E373A7F}" presName="hierChild4" presStyleCnt="0"/>
      <dgm:spPr/>
    </dgm:pt>
    <dgm:pt modelId="{8475090B-0061-463A-B355-5E6A37950C6B}" type="pres">
      <dgm:prSet presAssocID="{6EEA02C4-B1AE-438B-8171-6A465E373A7F}" presName="hierChild5" presStyleCnt="0"/>
      <dgm:spPr/>
    </dgm:pt>
    <dgm:pt modelId="{2358F624-5F2E-4218-AE6E-1FFC08C7385E}" type="pres">
      <dgm:prSet presAssocID="{294DE327-D80F-4808-8DF3-81AEEDEC1EBF}" presName="Name48" presStyleLbl="parChTrans1D3" presStyleIdx="7" presStyleCnt="10"/>
      <dgm:spPr/>
    </dgm:pt>
    <dgm:pt modelId="{D6CD52B3-C53F-4E9A-BBBF-04354D6D6C6A}" type="pres">
      <dgm:prSet presAssocID="{9AB080B1-8952-4038-8D7E-6AA7693911AA}" presName="hierRoot2" presStyleCnt="0">
        <dgm:presLayoutVars>
          <dgm:hierBranch val="init"/>
        </dgm:presLayoutVars>
      </dgm:prSet>
      <dgm:spPr/>
    </dgm:pt>
    <dgm:pt modelId="{0CC8536F-D872-471C-B8D5-97F31D90C8EC}" type="pres">
      <dgm:prSet presAssocID="{9AB080B1-8952-4038-8D7E-6AA7693911AA}" presName="rootComposite" presStyleCnt="0"/>
      <dgm:spPr/>
    </dgm:pt>
    <dgm:pt modelId="{EE048027-F217-4547-ACE0-1AE81BF62619}" type="pres">
      <dgm:prSet presAssocID="{9AB080B1-8952-4038-8D7E-6AA7693911AA}" presName="rootText" presStyleLbl="node3" presStyleIdx="7" presStyleCnt="10" custLinFactX="48150" custLinFactY="-100000" custLinFactNeighborX="100000" custLinFactNeighborY="-170794">
        <dgm:presLayoutVars>
          <dgm:chPref val="3"/>
        </dgm:presLayoutVars>
      </dgm:prSet>
      <dgm:spPr/>
    </dgm:pt>
    <dgm:pt modelId="{B8CFCB06-8624-4C36-840A-1E1C81FE6BA0}" type="pres">
      <dgm:prSet presAssocID="{9AB080B1-8952-4038-8D7E-6AA7693911AA}" presName="rootConnector" presStyleLbl="node3" presStyleIdx="7" presStyleCnt="10"/>
      <dgm:spPr/>
    </dgm:pt>
    <dgm:pt modelId="{8930799D-B2FE-48C5-9335-0B4DFA1EE2E9}" type="pres">
      <dgm:prSet presAssocID="{9AB080B1-8952-4038-8D7E-6AA7693911AA}" presName="hierChild4" presStyleCnt="0"/>
      <dgm:spPr/>
    </dgm:pt>
    <dgm:pt modelId="{B6DF53F3-7295-46CA-B736-4492983EEBBC}" type="pres">
      <dgm:prSet presAssocID="{9AB080B1-8952-4038-8D7E-6AA7693911AA}" presName="hierChild5" presStyleCnt="0"/>
      <dgm:spPr/>
    </dgm:pt>
    <dgm:pt modelId="{45D6A789-8CCF-4A9E-9426-18D2AFBDC05E}" type="pres">
      <dgm:prSet presAssocID="{CB94AFFA-84AF-40B1-A055-00328A1362DA}" presName="Name48" presStyleLbl="parChTrans1D3" presStyleIdx="8" presStyleCnt="10"/>
      <dgm:spPr/>
    </dgm:pt>
    <dgm:pt modelId="{7C102EF3-552B-4C0C-AF3B-CE8D86BEE9DE}" type="pres">
      <dgm:prSet presAssocID="{05400273-5E2A-4489-B421-6B0AC41B045C}" presName="hierRoot2" presStyleCnt="0">
        <dgm:presLayoutVars>
          <dgm:hierBranch val="init"/>
        </dgm:presLayoutVars>
      </dgm:prSet>
      <dgm:spPr/>
    </dgm:pt>
    <dgm:pt modelId="{0FDE3081-B3AC-49D6-87CC-13ADA9ADBAD2}" type="pres">
      <dgm:prSet presAssocID="{05400273-5E2A-4489-B421-6B0AC41B045C}" presName="rootComposite" presStyleCnt="0"/>
      <dgm:spPr/>
    </dgm:pt>
    <dgm:pt modelId="{2E66E1E0-5006-4975-ABD7-D279D9B9E085}" type="pres">
      <dgm:prSet presAssocID="{05400273-5E2A-4489-B421-6B0AC41B045C}" presName="rootText" presStyleLbl="node3" presStyleIdx="8" presStyleCnt="10" custLinFactY="-100000" custLinFactNeighborX="-11336" custLinFactNeighborY="-161180">
        <dgm:presLayoutVars>
          <dgm:chPref val="3"/>
        </dgm:presLayoutVars>
      </dgm:prSet>
      <dgm:spPr/>
    </dgm:pt>
    <dgm:pt modelId="{E5BD733D-8ABC-4A5E-9D55-775A49944362}" type="pres">
      <dgm:prSet presAssocID="{05400273-5E2A-4489-B421-6B0AC41B045C}" presName="rootConnector" presStyleLbl="node3" presStyleIdx="8" presStyleCnt="10"/>
      <dgm:spPr/>
    </dgm:pt>
    <dgm:pt modelId="{2EBA1991-D15D-4FB0-AFBD-6376CFE12E82}" type="pres">
      <dgm:prSet presAssocID="{05400273-5E2A-4489-B421-6B0AC41B045C}" presName="hierChild4" presStyleCnt="0"/>
      <dgm:spPr/>
    </dgm:pt>
    <dgm:pt modelId="{E92DF043-F8D9-4160-8DFE-9A55DDDD94DF}" type="pres">
      <dgm:prSet presAssocID="{05400273-5E2A-4489-B421-6B0AC41B045C}" presName="hierChild5" presStyleCnt="0"/>
      <dgm:spPr/>
    </dgm:pt>
    <dgm:pt modelId="{EEBB3951-FEBC-4B60-BCD1-C96BD45AA4BF}" type="pres">
      <dgm:prSet presAssocID="{575FCE79-B4F5-43C3-8411-E40CFBC8E1F5}" presName="Name48" presStyleLbl="parChTrans1D3" presStyleIdx="9" presStyleCnt="10"/>
      <dgm:spPr/>
    </dgm:pt>
    <dgm:pt modelId="{E681D463-76F2-4ACD-990A-5C344AB01499}" type="pres">
      <dgm:prSet presAssocID="{F94C2C40-AB2B-4F82-8DDE-8D33BC29FC6C}" presName="hierRoot2" presStyleCnt="0">
        <dgm:presLayoutVars>
          <dgm:hierBranch val="init"/>
        </dgm:presLayoutVars>
      </dgm:prSet>
      <dgm:spPr/>
    </dgm:pt>
    <dgm:pt modelId="{03F5F5DB-D8E9-4022-A77E-84585090DF49}" type="pres">
      <dgm:prSet presAssocID="{F94C2C40-AB2B-4F82-8DDE-8D33BC29FC6C}" presName="rootComposite" presStyleCnt="0"/>
      <dgm:spPr/>
    </dgm:pt>
    <dgm:pt modelId="{936EE94C-ACE3-4F5D-9B86-263A42AC612F}" type="pres">
      <dgm:prSet presAssocID="{F94C2C40-AB2B-4F82-8DDE-8D33BC29FC6C}" presName="rootText" presStyleLbl="node3" presStyleIdx="9" presStyleCnt="10" custLinFactY="-100000" custLinFactNeighborX="11698" custLinFactNeighborY="-161180">
        <dgm:presLayoutVars>
          <dgm:chPref val="3"/>
        </dgm:presLayoutVars>
      </dgm:prSet>
      <dgm:spPr/>
    </dgm:pt>
    <dgm:pt modelId="{ABB907DF-0DBB-42DA-B55A-3F59877C01B5}" type="pres">
      <dgm:prSet presAssocID="{F94C2C40-AB2B-4F82-8DDE-8D33BC29FC6C}" presName="rootConnector" presStyleLbl="node3" presStyleIdx="9" presStyleCnt="10"/>
      <dgm:spPr/>
    </dgm:pt>
    <dgm:pt modelId="{CFE6026A-BD57-4F77-999C-911E71AABA2E}" type="pres">
      <dgm:prSet presAssocID="{F94C2C40-AB2B-4F82-8DDE-8D33BC29FC6C}" presName="hierChild4" presStyleCnt="0"/>
      <dgm:spPr/>
    </dgm:pt>
    <dgm:pt modelId="{5C1E716E-CAB5-4949-9544-9011C6310485}" type="pres">
      <dgm:prSet presAssocID="{F94C2C40-AB2B-4F82-8DDE-8D33BC29FC6C}" presName="hierChild5" presStyleCnt="0"/>
      <dgm:spPr/>
    </dgm:pt>
    <dgm:pt modelId="{7A7F44A4-51AA-489A-BEEB-714A4B01C29B}" type="pres">
      <dgm:prSet presAssocID="{AE29EE71-7578-483E-847D-49A15F4AA085}" presName="hierChild5" presStyleCnt="0"/>
      <dgm:spPr/>
    </dgm:pt>
    <dgm:pt modelId="{0A92337D-85E7-4A3B-ACE0-79FF5E730704}" type="pres">
      <dgm:prSet presAssocID="{3446E09A-5469-48B9-BB2D-1E94DD66FBDB}" presName="hierChild3" presStyleCnt="0"/>
      <dgm:spPr/>
    </dgm:pt>
  </dgm:ptLst>
  <dgm:cxnLst>
    <dgm:cxn modelId="{88EE7E01-FD4A-4A23-BB97-9C63AD8AFD21}" type="presOf" srcId="{A0A4066B-D7B8-4C0F-8F0F-89CD3703F2F6}" destId="{FF0D9501-EC02-4018-BAC3-3F3D9150170A}" srcOrd="1" destOrd="0" presId="urn:microsoft.com/office/officeart/2005/8/layout/orgChart1"/>
    <dgm:cxn modelId="{7A26B002-2FC4-4E60-8886-623F32A64A65}" type="presOf" srcId="{508870F3-8FF3-46CB-B055-EA5083DFF463}" destId="{4F58BE86-C832-41C3-82CA-B1CB735E7E3C}" srcOrd="1" destOrd="0" presId="urn:microsoft.com/office/officeart/2005/8/layout/orgChart1"/>
    <dgm:cxn modelId="{1BAEE805-28C2-4CE3-B903-EC39FA75AB31}" type="presOf" srcId="{F209CDE0-5144-46A8-B4BF-C8464EE7F7F7}" destId="{95FCB2DF-E879-4E7B-826F-28B06AEBB5E4}" srcOrd="0" destOrd="0" presId="urn:microsoft.com/office/officeart/2005/8/layout/orgChart1"/>
    <dgm:cxn modelId="{5D5C8C06-DCF0-4F26-863F-8DE9F1421B4B}" type="presOf" srcId="{8FFB6A6A-890F-43AD-872D-E839B5818156}" destId="{46219A67-D15D-4403-A8CC-74AB84CA777C}" srcOrd="0" destOrd="0" presId="urn:microsoft.com/office/officeart/2005/8/layout/orgChart1"/>
    <dgm:cxn modelId="{1D467F0D-8A25-48E1-AB21-4C28AD70898A}" srcId="{AE29EE71-7578-483E-847D-49A15F4AA085}" destId="{F94C2C40-AB2B-4F82-8DDE-8D33BC29FC6C}" srcOrd="9" destOrd="0" parTransId="{575FCE79-B4F5-43C3-8411-E40CFBC8E1F5}" sibTransId="{39F21FF2-EBCC-43A7-9E4D-7AD26E8B1571}"/>
    <dgm:cxn modelId="{108AA914-A1A6-46CA-8B89-532C50485363}" type="presOf" srcId="{3617E896-C622-4912-A9DA-F1970FA6F351}" destId="{0B133B49-1E26-423E-8A16-F8D71250E457}" srcOrd="1" destOrd="0" presId="urn:microsoft.com/office/officeart/2005/8/layout/orgChart1"/>
    <dgm:cxn modelId="{8097F916-51DF-4C75-86FE-A15E15C3914A}" type="presOf" srcId="{508870F3-8FF3-46CB-B055-EA5083DFF463}" destId="{19AB1192-F2AF-4D2C-BAE3-2B80C3C95C46}" srcOrd="0" destOrd="0" presId="urn:microsoft.com/office/officeart/2005/8/layout/orgChart1"/>
    <dgm:cxn modelId="{9EF42326-4352-48E9-B3E7-5BA11010B53F}" type="presOf" srcId="{05400273-5E2A-4489-B421-6B0AC41B045C}" destId="{E5BD733D-8ABC-4A5E-9D55-775A49944362}" srcOrd="1" destOrd="0" presId="urn:microsoft.com/office/officeart/2005/8/layout/orgChart1"/>
    <dgm:cxn modelId="{1A59042B-09EF-4D7A-91B5-2EDC622668A2}" srcId="{AE29EE71-7578-483E-847D-49A15F4AA085}" destId="{508870F3-8FF3-46CB-B055-EA5083DFF463}" srcOrd="1" destOrd="0" parTransId="{DA3FD6F0-E233-45C9-B2FF-FCAA7A3A6EF0}" sibTransId="{6DD2F7F2-A22D-43F5-B73C-862E74F2C7D1}"/>
    <dgm:cxn modelId="{4890E02C-5E7D-4615-9CD6-DE241D9F290C}" type="presOf" srcId="{1528BF23-EBB2-44EB-9912-55183AB53003}" destId="{B0BAEBD4-B8C4-4C20-BDC6-F3C7763FFAA7}" srcOrd="0" destOrd="0" presId="urn:microsoft.com/office/officeart/2005/8/layout/orgChart1"/>
    <dgm:cxn modelId="{FC15C22E-AB12-45BD-B82D-B37F5DB0118F}" type="presOf" srcId="{9AB080B1-8952-4038-8D7E-6AA7693911AA}" destId="{B8CFCB06-8624-4C36-840A-1E1C81FE6BA0}" srcOrd="1" destOrd="0" presId="urn:microsoft.com/office/officeart/2005/8/layout/orgChart1"/>
    <dgm:cxn modelId="{B113D532-080A-4CA3-AA08-B28B24790A4A}" type="presOf" srcId="{6EEA02C4-B1AE-438B-8171-6A465E373A7F}" destId="{1721308F-A523-43D0-96A0-247276666F1E}" srcOrd="0" destOrd="0" presId="urn:microsoft.com/office/officeart/2005/8/layout/orgChart1"/>
    <dgm:cxn modelId="{5DA98737-E504-4B2A-A4CF-100C408DA9C7}" type="presOf" srcId="{05400273-5E2A-4489-B421-6B0AC41B045C}" destId="{2E66E1E0-5006-4975-ABD7-D279D9B9E085}" srcOrd="0" destOrd="0" presId="urn:microsoft.com/office/officeart/2005/8/layout/orgChart1"/>
    <dgm:cxn modelId="{CEE1133A-97BE-49EA-AD50-5DFD5EA77B3D}" srcId="{AE29EE71-7578-483E-847D-49A15F4AA085}" destId="{05400273-5E2A-4489-B421-6B0AC41B045C}" srcOrd="8" destOrd="0" parTransId="{CB94AFFA-84AF-40B1-A055-00328A1362DA}" sibTransId="{5232191F-C07D-4D96-9C21-82485A306B97}"/>
    <dgm:cxn modelId="{364C443D-9284-44ED-8773-B5C656968582}" srcId="{AE29EE71-7578-483E-847D-49A15F4AA085}" destId="{8FFB6A6A-890F-43AD-872D-E839B5818156}" srcOrd="5" destOrd="0" parTransId="{24A61658-D2BE-40C2-9434-0B4FFBABB617}" sibTransId="{D59FFB71-0D35-4B82-93D8-8129B352D117}"/>
    <dgm:cxn modelId="{0CB64B5D-03DF-437F-8C6D-04BF7A582EBF}" srcId="{AE29EE71-7578-483E-847D-49A15F4AA085}" destId="{B97D2B44-5EF1-4369-A7CC-0A976C783B5B}" srcOrd="3" destOrd="0" parTransId="{F209CDE0-5144-46A8-B4BF-C8464EE7F7F7}" sibTransId="{2B6A46C4-8673-443E-8571-6250428C1B4E}"/>
    <dgm:cxn modelId="{C706F95E-CB3B-4EE7-85F5-56D73AC3326F}" type="presOf" srcId="{CB94AFFA-84AF-40B1-A055-00328A1362DA}" destId="{45D6A789-8CCF-4A9E-9426-18D2AFBDC05E}" srcOrd="0" destOrd="0" presId="urn:microsoft.com/office/officeart/2005/8/layout/orgChart1"/>
    <dgm:cxn modelId="{04F8B561-3ADB-4552-8718-E46160B01F13}" srcId="{AE29EE71-7578-483E-847D-49A15F4AA085}" destId="{9AB080B1-8952-4038-8D7E-6AA7693911AA}" srcOrd="7" destOrd="0" parTransId="{294DE327-D80F-4808-8DF3-81AEEDEC1EBF}" sibTransId="{CA4DE715-1066-4CA0-8063-2F655EAEF219}"/>
    <dgm:cxn modelId="{1DDBAC48-D422-4951-8566-9E4B040F2CFD}" srcId="{AE29EE71-7578-483E-847D-49A15F4AA085}" destId="{A0A4066B-D7B8-4C0F-8F0F-89CD3703F2F6}" srcOrd="2" destOrd="0" parTransId="{0273539E-4829-429E-9D7B-530265DED5E5}" sibTransId="{1D4638FC-0B13-4071-A519-4F80184F167F}"/>
    <dgm:cxn modelId="{78D6B34F-DAD9-4A37-96DB-860F61C00215}" type="presOf" srcId="{F94C2C40-AB2B-4F82-8DDE-8D33BC29FC6C}" destId="{936EE94C-ACE3-4F5D-9B86-263A42AC612F}" srcOrd="0" destOrd="0" presId="urn:microsoft.com/office/officeart/2005/8/layout/orgChart1"/>
    <dgm:cxn modelId="{2A35B551-DA5B-4B82-9CB7-0DDF20BC1521}" type="presOf" srcId="{6EEA02C4-B1AE-438B-8171-6A465E373A7F}" destId="{C1306E70-66A8-4F78-9A34-699DC9ECE8CE}" srcOrd="1" destOrd="0" presId="urn:microsoft.com/office/officeart/2005/8/layout/orgChart1"/>
    <dgm:cxn modelId="{91619756-35B2-48C7-92C9-EA78EEB6A5E8}" type="presOf" srcId="{AE29EE71-7578-483E-847D-49A15F4AA085}" destId="{4CF9CAC3-1C8F-43C2-84FD-06967832A4F9}" srcOrd="1" destOrd="0" presId="urn:microsoft.com/office/officeart/2005/8/layout/orgChart1"/>
    <dgm:cxn modelId="{22110578-2AE0-4A39-8F8B-B124F75A8A20}" type="presOf" srcId="{AE29EE71-7578-483E-847D-49A15F4AA085}" destId="{C8FB5054-2DFD-4E46-A2DE-C05B89E0F927}" srcOrd="0" destOrd="0" presId="urn:microsoft.com/office/officeart/2005/8/layout/orgChart1"/>
    <dgm:cxn modelId="{A64FAE5A-1CB7-43C3-ADA4-3153F6BAD1D9}" type="presOf" srcId="{52FBF503-06F5-4C47-B1A0-74AAB50C5FAC}" destId="{BAE9A0C6-0D41-49A2-8D19-534AF08EE7F2}" srcOrd="0" destOrd="0" presId="urn:microsoft.com/office/officeart/2005/8/layout/orgChart1"/>
    <dgm:cxn modelId="{8CF5E57F-6FD7-4871-BA54-EF90B8FA7090}" type="presOf" srcId="{3617E896-C622-4912-A9DA-F1970FA6F351}" destId="{7FDA6756-8530-4A97-BD2A-0234709C6A82}" srcOrd="0" destOrd="0" presId="urn:microsoft.com/office/officeart/2005/8/layout/orgChart1"/>
    <dgm:cxn modelId="{FD336E82-B174-4DEF-8B57-2E18B064666D}" type="presOf" srcId="{B97D2B44-5EF1-4369-A7CC-0A976C783B5B}" destId="{241DF174-2A53-4F73-B3D4-ADAA4CB1C563}" srcOrd="0" destOrd="0" presId="urn:microsoft.com/office/officeart/2005/8/layout/orgChart1"/>
    <dgm:cxn modelId="{970FA082-8B05-415B-9196-0FAC4E2C9C12}" type="presOf" srcId="{B97D2B44-5EF1-4369-A7CC-0A976C783B5B}" destId="{B1F99E23-3187-4387-A875-94EC3569CAF3}" srcOrd="1" destOrd="0" presId="urn:microsoft.com/office/officeart/2005/8/layout/orgChart1"/>
    <dgm:cxn modelId="{4D220F8F-85F3-4D12-B149-A5602E3FC7BB}" srcId="{AE29EE71-7578-483E-847D-49A15F4AA085}" destId="{997E1D16-D24F-4BEC-AEC5-CA30444A659B}" srcOrd="0" destOrd="0" parTransId="{1528BF23-EBB2-44EB-9912-55183AB53003}" sibTransId="{0DE55644-09BF-48E0-94FE-8112AE30B44D}"/>
    <dgm:cxn modelId="{4A4D8093-F29A-4A04-BBC7-3EFAC036C29D}" type="presOf" srcId="{997E1D16-D24F-4BEC-AEC5-CA30444A659B}" destId="{7DA06D26-CCD6-4259-A54E-7306F5F3F8E7}" srcOrd="1" destOrd="0" presId="urn:microsoft.com/office/officeart/2005/8/layout/orgChart1"/>
    <dgm:cxn modelId="{B2691495-D421-4BEA-B71F-0FF8188996F1}" type="presOf" srcId="{3446E09A-5469-48B9-BB2D-1E94DD66FBDB}" destId="{53647063-B898-4850-85EA-FD51018A83F1}" srcOrd="1" destOrd="0" presId="urn:microsoft.com/office/officeart/2005/8/layout/orgChart1"/>
    <dgm:cxn modelId="{31CB3995-1C8F-42A1-8BA1-73CBA4180730}" type="presOf" srcId="{9AB080B1-8952-4038-8D7E-6AA7693911AA}" destId="{EE048027-F217-4547-ACE0-1AE81BF62619}" srcOrd="0" destOrd="0" presId="urn:microsoft.com/office/officeart/2005/8/layout/orgChart1"/>
    <dgm:cxn modelId="{D4BBA295-E631-4DA0-911B-DEBC1E14E282}" srcId="{AE29EE71-7578-483E-847D-49A15F4AA085}" destId="{3617E896-C622-4912-A9DA-F1970FA6F351}" srcOrd="4" destOrd="0" parTransId="{52FBF503-06F5-4C47-B1A0-74AAB50C5FAC}" sibTransId="{1CA804FD-DA48-4F17-9DBB-DE964E6E1706}"/>
    <dgm:cxn modelId="{37C8CC9B-8075-459C-8FFB-3F21FB1174DB}" srcId="{CA48704F-737E-4057-8307-0CA16E575E6B}" destId="{3446E09A-5469-48B9-BB2D-1E94DD66FBDB}" srcOrd="0" destOrd="0" parTransId="{0C957A82-789B-431C-8610-EE1E4F7F6690}" sibTransId="{48D853BE-4AE0-4B9F-8AC9-20B5D5C1B08E}"/>
    <dgm:cxn modelId="{90B5F09D-A140-4B55-BF76-FF710F023307}" type="presOf" srcId="{24A61658-D2BE-40C2-9434-0B4FFBABB617}" destId="{08F9309F-D54E-4AD1-A724-575D9C4136E2}" srcOrd="0" destOrd="0" presId="urn:microsoft.com/office/officeart/2005/8/layout/orgChart1"/>
    <dgm:cxn modelId="{CC26879E-6C81-40AA-874B-2AD4314307B2}" srcId="{AE29EE71-7578-483E-847D-49A15F4AA085}" destId="{6EEA02C4-B1AE-438B-8171-6A465E373A7F}" srcOrd="6" destOrd="0" parTransId="{64D9EED1-E58A-485C-BAF5-9976C1FBC98F}" sibTransId="{3A216FF7-262D-4B68-9E29-1DD998D13F55}"/>
    <dgm:cxn modelId="{96F7AFAD-08C4-497B-8AA8-62F1B0EB990D}" type="presOf" srcId="{997E1D16-D24F-4BEC-AEC5-CA30444A659B}" destId="{268ABE0D-061C-488B-A2AC-6974B191A216}" srcOrd="0" destOrd="0" presId="urn:microsoft.com/office/officeart/2005/8/layout/orgChart1"/>
    <dgm:cxn modelId="{871057B0-224F-4532-9A88-4C87FD4DDDF6}" type="presOf" srcId="{CA48704F-737E-4057-8307-0CA16E575E6B}" destId="{3D26CB1A-7FB1-46A5-BF96-2A227DAA3979}" srcOrd="0" destOrd="0" presId="urn:microsoft.com/office/officeart/2005/8/layout/orgChart1"/>
    <dgm:cxn modelId="{428481B4-7BC0-4E7A-83F6-35D285B95346}" type="presOf" srcId="{A0A4066B-D7B8-4C0F-8F0F-89CD3703F2F6}" destId="{78C8537C-D656-49B2-93D5-ADA0E2AC09A8}" srcOrd="0" destOrd="0" presId="urn:microsoft.com/office/officeart/2005/8/layout/orgChart1"/>
    <dgm:cxn modelId="{0A8DCDC1-FC02-4212-A63C-F822952CC8E7}" type="presOf" srcId="{3446E09A-5469-48B9-BB2D-1E94DD66FBDB}" destId="{61DC0B2F-A3DC-4D1F-B597-F6E9F4878174}" srcOrd="0" destOrd="0" presId="urn:microsoft.com/office/officeart/2005/8/layout/orgChart1"/>
    <dgm:cxn modelId="{787269C5-461F-41B5-86A5-8432060134E8}" type="presOf" srcId="{6BC857B0-BE39-4114-9EFC-E268FA9A73EC}" destId="{1057A128-8B5E-4C60-8B4C-D1F629641095}" srcOrd="0" destOrd="0" presId="urn:microsoft.com/office/officeart/2005/8/layout/orgChart1"/>
    <dgm:cxn modelId="{C4958FC9-E398-497F-8A92-7E27E41D2B0A}" type="presOf" srcId="{F94C2C40-AB2B-4F82-8DDE-8D33BC29FC6C}" destId="{ABB907DF-0DBB-42DA-B55A-3F59877C01B5}" srcOrd="1" destOrd="0" presId="urn:microsoft.com/office/officeart/2005/8/layout/orgChart1"/>
    <dgm:cxn modelId="{7E705CCD-78AA-4D0A-99BB-F5796297216B}" type="presOf" srcId="{8FFB6A6A-890F-43AD-872D-E839B5818156}" destId="{4CF1837A-1AAC-4FA7-B8E5-BCE2DB2CC4D9}" srcOrd="1" destOrd="0" presId="urn:microsoft.com/office/officeart/2005/8/layout/orgChart1"/>
    <dgm:cxn modelId="{3ED0AED7-2C9D-474E-A539-107AB27553AF}" type="presOf" srcId="{64D9EED1-E58A-485C-BAF5-9976C1FBC98F}" destId="{E1EF8D6C-4D55-40DC-A263-79C5D156AE3E}" srcOrd="0" destOrd="0" presId="urn:microsoft.com/office/officeart/2005/8/layout/orgChart1"/>
    <dgm:cxn modelId="{32965CE2-608E-4B92-B69B-2499CF51682C}" type="presOf" srcId="{DA3FD6F0-E233-45C9-B2FF-FCAA7A3A6EF0}" destId="{FDDAAEF2-AE6D-435A-883E-1ABA7C0EA795}" srcOrd="0" destOrd="0" presId="urn:microsoft.com/office/officeart/2005/8/layout/orgChart1"/>
    <dgm:cxn modelId="{7FE833E6-53CA-4347-8C6E-89C2F0D1112F}" type="presOf" srcId="{294DE327-D80F-4808-8DF3-81AEEDEC1EBF}" destId="{2358F624-5F2E-4218-AE6E-1FFC08C7385E}" srcOrd="0" destOrd="0" presId="urn:microsoft.com/office/officeart/2005/8/layout/orgChart1"/>
    <dgm:cxn modelId="{778B5EF0-113F-4C2D-9F79-B37E1DC4D7EC}" type="presOf" srcId="{0273539E-4829-429E-9D7B-530265DED5E5}" destId="{17D3DE88-44C0-4427-A456-E2762E3CE970}" srcOrd="0" destOrd="0" presId="urn:microsoft.com/office/officeart/2005/8/layout/orgChart1"/>
    <dgm:cxn modelId="{64B254F6-02E2-4B4A-982C-E6B0384E10F7}" type="presOf" srcId="{575FCE79-B4F5-43C3-8411-E40CFBC8E1F5}" destId="{EEBB3951-FEBC-4B60-BCD1-C96BD45AA4BF}" srcOrd="0" destOrd="0" presId="urn:microsoft.com/office/officeart/2005/8/layout/orgChart1"/>
    <dgm:cxn modelId="{69AA82FD-F06F-4541-8679-2D83792E451A}" srcId="{3446E09A-5469-48B9-BB2D-1E94DD66FBDB}" destId="{AE29EE71-7578-483E-847D-49A15F4AA085}" srcOrd="0" destOrd="0" parTransId="{6BC857B0-BE39-4114-9EFC-E268FA9A73EC}" sibTransId="{E28893E6-9736-4332-899A-6E888C5119CD}"/>
    <dgm:cxn modelId="{286BBA9D-0DA7-4CE7-9FBF-BE94FAB1DE46}" type="presParOf" srcId="{3D26CB1A-7FB1-46A5-BF96-2A227DAA3979}" destId="{8316E974-93AC-4953-8087-2386A97B2532}" srcOrd="0" destOrd="0" presId="urn:microsoft.com/office/officeart/2005/8/layout/orgChart1"/>
    <dgm:cxn modelId="{B9AE3FEB-61FC-4E3A-BE1F-2B58A82A0721}" type="presParOf" srcId="{8316E974-93AC-4953-8087-2386A97B2532}" destId="{E7597EE7-7B9B-492A-BF8A-DF46CE47C886}" srcOrd="0" destOrd="0" presId="urn:microsoft.com/office/officeart/2005/8/layout/orgChart1"/>
    <dgm:cxn modelId="{ED166C01-DC08-4976-8CA3-D15982572E15}" type="presParOf" srcId="{E7597EE7-7B9B-492A-BF8A-DF46CE47C886}" destId="{61DC0B2F-A3DC-4D1F-B597-F6E9F4878174}" srcOrd="0" destOrd="0" presId="urn:microsoft.com/office/officeart/2005/8/layout/orgChart1"/>
    <dgm:cxn modelId="{273041F1-05F2-4ED1-951C-A3035BEF4168}" type="presParOf" srcId="{E7597EE7-7B9B-492A-BF8A-DF46CE47C886}" destId="{53647063-B898-4850-85EA-FD51018A83F1}" srcOrd="1" destOrd="0" presId="urn:microsoft.com/office/officeart/2005/8/layout/orgChart1"/>
    <dgm:cxn modelId="{355C82AC-81C6-4DF0-A119-026794F618EF}" type="presParOf" srcId="{8316E974-93AC-4953-8087-2386A97B2532}" destId="{33B6D8AD-0CF8-4134-8716-8846553548E2}" srcOrd="1" destOrd="0" presId="urn:microsoft.com/office/officeart/2005/8/layout/orgChart1"/>
    <dgm:cxn modelId="{2C81C73E-F73B-4089-B9AD-720FCDB58E38}" type="presParOf" srcId="{33B6D8AD-0CF8-4134-8716-8846553548E2}" destId="{1057A128-8B5E-4C60-8B4C-D1F629641095}" srcOrd="0" destOrd="0" presId="urn:microsoft.com/office/officeart/2005/8/layout/orgChart1"/>
    <dgm:cxn modelId="{D947E5F3-7A4F-4446-97AF-E44E39078B8C}" type="presParOf" srcId="{33B6D8AD-0CF8-4134-8716-8846553548E2}" destId="{E35660D7-978D-4702-97B9-AC0A97C610B4}" srcOrd="1" destOrd="0" presId="urn:microsoft.com/office/officeart/2005/8/layout/orgChart1"/>
    <dgm:cxn modelId="{EE3D7F0C-2D28-479E-AFAC-C294DB147B5D}" type="presParOf" srcId="{E35660D7-978D-4702-97B9-AC0A97C610B4}" destId="{E491DFD6-D4DB-4E45-AE43-903A08F81808}" srcOrd="0" destOrd="0" presId="urn:microsoft.com/office/officeart/2005/8/layout/orgChart1"/>
    <dgm:cxn modelId="{7361DF6D-5F53-4E9B-9F80-D023F8F0A0B5}" type="presParOf" srcId="{E491DFD6-D4DB-4E45-AE43-903A08F81808}" destId="{C8FB5054-2DFD-4E46-A2DE-C05B89E0F927}" srcOrd="0" destOrd="0" presId="urn:microsoft.com/office/officeart/2005/8/layout/orgChart1"/>
    <dgm:cxn modelId="{DB0CBA96-CF76-4EAD-B98F-D3F5EEE5CD2A}" type="presParOf" srcId="{E491DFD6-D4DB-4E45-AE43-903A08F81808}" destId="{4CF9CAC3-1C8F-43C2-84FD-06967832A4F9}" srcOrd="1" destOrd="0" presId="urn:microsoft.com/office/officeart/2005/8/layout/orgChart1"/>
    <dgm:cxn modelId="{D2AEC29F-272A-4D1C-A161-4ED7AA9C1BF3}" type="presParOf" srcId="{E35660D7-978D-4702-97B9-AC0A97C610B4}" destId="{237F3CD5-EE2C-4480-872C-1085EBF8286D}" srcOrd="1" destOrd="0" presId="urn:microsoft.com/office/officeart/2005/8/layout/orgChart1"/>
    <dgm:cxn modelId="{11765B15-2D69-4929-B58A-43B963E60D47}" type="presParOf" srcId="{237F3CD5-EE2C-4480-872C-1085EBF8286D}" destId="{B0BAEBD4-B8C4-4C20-BDC6-F3C7763FFAA7}" srcOrd="0" destOrd="0" presId="urn:microsoft.com/office/officeart/2005/8/layout/orgChart1"/>
    <dgm:cxn modelId="{B9988942-240A-4984-83A2-E6146301988C}" type="presParOf" srcId="{237F3CD5-EE2C-4480-872C-1085EBF8286D}" destId="{0A71FB99-863D-449A-A7D2-2DFADDB721E6}" srcOrd="1" destOrd="0" presId="urn:microsoft.com/office/officeart/2005/8/layout/orgChart1"/>
    <dgm:cxn modelId="{46832BE0-FB72-4AB9-86F4-4C0ADB3F5695}" type="presParOf" srcId="{0A71FB99-863D-449A-A7D2-2DFADDB721E6}" destId="{9B19F80C-F78A-4FE3-90F1-F86BBA184BAA}" srcOrd="0" destOrd="0" presId="urn:microsoft.com/office/officeart/2005/8/layout/orgChart1"/>
    <dgm:cxn modelId="{2F726902-9F05-4877-9629-CFD666CE30F2}" type="presParOf" srcId="{9B19F80C-F78A-4FE3-90F1-F86BBA184BAA}" destId="{268ABE0D-061C-488B-A2AC-6974B191A216}" srcOrd="0" destOrd="0" presId="urn:microsoft.com/office/officeart/2005/8/layout/orgChart1"/>
    <dgm:cxn modelId="{33F0B956-D92E-45AE-828A-C8E2B7A9A9D9}" type="presParOf" srcId="{9B19F80C-F78A-4FE3-90F1-F86BBA184BAA}" destId="{7DA06D26-CCD6-4259-A54E-7306F5F3F8E7}" srcOrd="1" destOrd="0" presId="urn:microsoft.com/office/officeart/2005/8/layout/orgChart1"/>
    <dgm:cxn modelId="{3D08DC43-B062-4FF2-88AE-7AE871E49A3B}" type="presParOf" srcId="{0A71FB99-863D-449A-A7D2-2DFADDB721E6}" destId="{2E0223F6-95AE-495D-A92E-824CB3A0194A}" srcOrd="1" destOrd="0" presId="urn:microsoft.com/office/officeart/2005/8/layout/orgChart1"/>
    <dgm:cxn modelId="{F236B8DF-0B9E-4E0E-ABF7-CF43DC4F03EF}" type="presParOf" srcId="{0A71FB99-863D-449A-A7D2-2DFADDB721E6}" destId="{10A8C422-089D-4BAE-AE13-511C9F0127FC}" srcOrd="2" destOrd="0" presId="urn:microsoft.com/office/officeart/2005/8/layout/orgChart1"/>
    <dgm:cxn modelId="{EE653445-0D9B-47FA-89BE-2E93ED421BDA}" type="presParOf" srcId="{237F3CD5-EE2C-4480-872C-1085EBF8286D}" destId="{FDDAAEF2-AE6D-435A-883E-1ABA7C0EA795}" srcOrd="2" destOrd="0" presId="urn:microsoft.com/office/officeart/2005/8/layout/orgChart1"/>
    <dgm:cxn modelId="{85685539-AEF9-4732-B331-57503CBCDE18}" type="presParOf" srcId="{237F3CD5-EE2C-4480-872C-1085EBF8286D}" destId="{F18AC572-266E-4C0D-90FB-4E826876D6A8}" srcOrd="3" destOrd="0" presId="urn:microsoft.com/office/officeart/2005/8/layout/orgChart1"/>
    <dgm:cxn modelId="{4EF71817-5C74-463C-9393-0234AF3CB599}" type="presParOf" srcId="{F18AC572-266E-4C0D-90FB-4E826876D6A8}" destId="{A493F033-119A-47E5-B29C-84F95FCC9EE4}" srcOrd="0" destOrd="0" presId="urn:microsoft.com/office/officeart/2005/8/layout/orgChart1"/>
    <dgm:cxn modelId="{B4F7D9E8-8233-4556-A134-ED663F7401AE}" type="presParOf" srcId="{A493F033-119A-47E5-B29C-84F95FCC9EE4}" destId="{19AB1192-F2AF-4D2C-BAE3-2B80C3C95C46}" srcOrd="0" destOrd="0" presId="urn:microsoft.com/office/officeart/2005/8/layout/orgChart1"/>
    <dgm:cxn modelId="{EE5B4C03-FB00-400F-9740-E6A36D7439BB}" type="presParOf" srcId="{A493F033-119A-47E5-B29C-84F95FCC9EE4}" destId="{4F58BE86-C832-41C3-82CA-B1CB735E7E3C}" srcOrd="1" destOrd="0" presId="urn:microsoft.com/office/officeart/2005/8/layout/orgChart1"/>
    <dgm:cxn modelId="{8538CF50-77BC-4F87-B1D4-9758EF407F4A}" type="presParOf" srcId="{F18AC572-266E-4C0D-90FB-4E826876D6A8}" destId="{BBCDB918-12F1-4EB9-96C5-56825FC4D2D6}" srcOrd="1" destOrd="0" presId="urn:microsoft.com/office/officeart/2005/8/layout/orgChart1"/>
    <dgm:cxn modelId="{F687D186-1809-4048-B5B6-C224352A017C}" type="presParOf" srcId="{F18AC572-266E-4C0D-90FB-4E826876D6A8}" destId="{561B5EEE-6063-4D98-8ECF-6012029574DE}" srcOrd="2" destOrd="0" presId="urn:microsoft.com/office/officeart/2005/8/layout/orgChart1"/>
    <dgm:cxn modelId="{B1051B7E-2C0B-453A-B831-72647CDC14A5}" type="presParOf" srcId="{237F3CD5-EE2C-4480-872C-1085EBF8286D}" destId="{17D3DE88-44C0-4427-A456-E2762E3CE970}" srcOrd="4" destOrd="0" presId="urn:microsoft.com/office/officeart/2005/8/layout/orgChart1"/>
    <dgm:cxn modelId="{15DE0B69-5395-4DA7-B3AA-346904A2FEA1}" type="presParOf" srcId="{237F3CD5-EE2C-4480-872C-1085EBF8286D}" destId="{DBF8AFF0-558D-425A-A0EA-C874F4B27B50}" srcOrd="5" destOrd="0" presId="urn:microsoft.com/office/officeart/2005/8/layout/orgChart1"/>
    <dgm:cxn modelId="{16274B03-23B9-4156-951E-B3DB29F1E830}" type="presParOf" srcId="{DBF8AFF0-558D-425A-A0EA-C874F4B27B50}" destId="{B7342CD1-9E10-4183-AED3-7340AA0DC8F5}" srcOrd="0" destOrd="0" presId="urn:microsoft.com/office/officeart/2005/8/layout/orgChart1"/>
    <dgm:cxn modelId="{0343CCB7-EC62-4089-9AD3-FF7A3F9A624B}" type="presParOf" srcId="{B7342CD1-9E10-4183-AED3-7340AA0DC8F5}" destId="{78C8537C-D656-49B2-93D5-ADA0E2AC09A8}" srcOrd="0" destOrd="0" presId="urn:microsoft.com/office/officeart/2005/8/layout/orgChart1"/>
    <dgm:cxn modelId="{5F71B73A-9958-4375-A745-260A43755BF3}" type="presParOf" srcId="{B7342CD1-9E10-4183-AED3-7340AA0DC8F5}" destId="{FF0D9501-EC02-4018-BAC3-3F3D9150170A}" srcOrd="1" destOrd="0" presId="urn:microsoft.com/office/officeart/2005/8/layout/orgChart1"/>
    <dgm:cxn modelId="{527767C4-DE18-4947-92B9-A6F325614CBC}" type="presParOf" srcId="{DBF8AFF0-558D-425A-A0EA-C874F4B27B50}" destId="{93C89A2A-DE1D-4F16-AC9A-B2828CF35B7B}" srcOrd="1" destOrd="0" presId="urn:microsoft.com/office/officeart/2005/8/layout/orgChart1"/>
    <dgm:cxn modelId="{815A159F-AF18-4230-8B41-30A194DB531D}" type="presParOf" srcId="{DBF8AFF0-558D-425A-A0EA-C874F4B27B50}" destId="{8B76370A-D1F3-4152-AD27-6D75B7A4F72B}" srcOrd="2" destOrd="0" presId="urn:microsoft.com/office/officeart/2005/8/layout/orgChart1"/>
    <dgm:cxn modelId="{F1867FAB-FBB1-4E87-B264-3D1A064F50C9}" type="presParOf" srcId="{237F3CD5-EE2C-4480-872C-1085EBF8286D}" destId="{95FCB2DF-E879-4E7B-826F-28B06AEBB5E4}" srcOrd="6" destOrd="0" presId="urn:microsoft.com/office/officeart/2005/8/layout/orgChart1"/>
    <dgm:cxn modelId="{4A54AE73-0E59-4CEB-B996-F6A1079D5247}" type="presParOf" srcId="{237F3CD5-EE2C-4480-872C-1085EBF8286D}" destId="{964E1E44-E4FE-4FE6-8CD6-F3C201BC1A12}" srcOrd="7" destOrd="0" presId="urn:microsoft.com/office/officeart/2005/8/layout/orgChart1"/>
    <dgm:cxn modelId="{97E93CF2-5A93-4A44-8E3F-7AFE0BE4107E}" type="presParOf" srcId="{964E1E44-E4FE-4FE6-8CD6-F3C201BC1A12}" destId="{9AEB6C3B-1D76-4243-8988-3CF9E9226BF9}" srcOrd="0" destOrd="0" presId="urn:microsoft.com/office/officeart/2005/8/layout/orgChart1"/>
    <dgm:cxn modelId="{918E17B2-52EF-423C-8E9A-D52EB1A7303C}" type="presParOf" srcId="{9AEB6C3B-1D76-4243-8988-3CF9E9226BF9}" destId="{241DF174-2A53-4F73-B3D4-ADAA4CB1C563}" srcOrd="0" destOrd="0" presId="urn:microsoft.com/office/officeart/2005/8/layout/orgChart1"/>
    <dgm:cxn modelId="{7A30AFDB-E7E6-4F02-81F1-EE00B555B0BE}" type="presParOf" srcId="{9AEB6C3B-1D76-4243-8988-3CF9E9226BF9}" destId="{B1F99E23-3187-4387-A875-94EC3569CAF3}" srcOrd="1" destOrd="0" presId="urn:microsoft.com/office/officeart/2005/8/layout/orgChart1"/>
    <dgm:cxn modelId="{DE2EF9F5-17A4-4994-AFE6-0D487DA25C31}" type="presParOf" srcId="{964E1E44-E4FE-4FE6-8CD6-F3C201BC1A12}" destId="{8D2EBFCC-CD16-45DD-98CF-88FA6845C26A}" srcOrd="1" destOrd="0" presId="urn:microsoft.com/office/officeart/2005/8/layout/orgChart1"/>
    <dgm:cxn modelId="{12F65ED5-2B00-4B53-A683-836962BB227D}" type="presParOf" srcId="{964E1E44-E4FE-4FE6-8CD6-F3C201BC1A12}" destId="{A7F59F06-90E4-4860-BD76-519440334200}" srcOrd="2" destOrd="0" presId="urn:microsoft.com/office/officeart/2005/8/layout/orgChart1"/>
    <dgm:cxn modelId="{66A81EF3-433E-420F-A628-EC2258DC0A62}" type="presParOf" srcId="{237F3CD5-EE2C-4480-872C-1085EBF8286D}" destId="{BAE9A0C6-0D41-49A2-8D19-534AF08EE7F2}" srcOrd="8" destOrd="0" presId="urn:microsoft.com/office/officeart/2005/8/layout/orgChart1"/>
    <dgm:cxn modelId="{BD702965-24F5-439F-B25A-EBE68692C480}" type="presParOf" srcId="{237F3CD5-EE2C-4480-872C-1085EBF8286D}" destId="{AD9A345F-6C9C-4EB9-943E-E4238E4B0D5A}" srcOrd="9" destOrd="0" presId="urn:microsoft.com/office/officeart/2005/8/layout/orgChart1"/>
    <dgm:cxn modelId="{DAC682DB-6B0D-45B2-B535-8BDF4542D2A3}" type="presParOf" srcId="{AD9A345F-6C9C-4EB9-943E-E4238E4B0D5A}" destId="{E6011D3F-ACA4-4D9C-890F-68B43FB84460}" srcOrd="0" destOrd="0" presId="urn:microsoft.com/office/officeart/2005/8/layout/orgChart1"/>
    <dgm:cxn modelId="{83FA515C-DECD-459A-AB24-72D38064BC9D}" type="presParOf" srcId="{E6011D3F-ACA4-4D9C-890F-68B43FB84460}" destId="{7FDA6756-8530-4A97-BD2A-0234709C6A82}" srcOrd="0" destOrd="0" presId="urn:microsoft.com/office/officeart/2005/8/layout/orgChart1"/>
    <dgm:cxn modelId="{473B4C39-DFB3-48ED-B47B-A1F29F91406A}" type="presParOf" srcId="{E6011D3F-ACA4-4D9C-890F-68B43FB84460}" destId="{0B133B49-1E26-423E-8A16-F8D71250E457}" srcOrd="1" destOrd="0" presId="urn:microsoft.com/office/officeart/2005/8/layout/orgChart1"/>
    <dgm:cxn modelId="{4DB115F7-A65C-4434-9F3C-B47DA514620C}" type="presParOf" srcId="{AD9A345F-6C9C-4EB9-943E-E4238E4B0D5A}" destId="{A616317F-3772-4567-9125-23A2E8FF9847}" srcOrd="1" destOrd="0" presId="urn:microsoft.com/office/officeart/2005/8/layout/orgChart1"/>
    <dgm:cxn modelId="{D266D83E-D198-4AC3-8C81-54CAE015A750}" type="presParOf" srcId="{AD9A345F-6C9C-4EB9-943E-E4238E4B0D5A}" destId="{DE1CAFC1-3A89-4C5A-A3B1-8ECCB86F4AC6}" srcOrd="2" destOrd="0" presId="urn:microsoft.com/office/officeart/2005/8/layout/orgChart1"/>
    <dgm:cxn modelId="{08A0DE66-8640-470C-9736-CB14A7290EB8}" type="presParOf" srcId="{237F3CD5-EE2C-4480-872C-1085EBF8286D}" destId="{08F9309F-D54E-4AD1-A724-575D9C4136E2}" srcOrd="10" destOrd="0" presId="urn:microsoft.com/office/officeart/2005/8/layout/orgChart1"/>
    <dgm:cxn modelId="{2F7D4044-3177-4C6D-827B-C4C3D9A4FFD3}" type="presParOf" srcId="{237F3CD5-EE2C-4480-872C-1085EBF8286D}" destId="{6F9CF921-953F-459D-B75F-55AB5EF93C60}" srcOrd="11" destOrd="0" presId="urn:microsoft.com/office/officeart/2005/8/layout/orgChart1"/>
    <dgm:cxn modelId="{FD61FE96-745A-461A-BF6F-168A1D25CB24}" type="presParOf" srcId="{6F9CF921-953F-459D-B75F-55AB5EF93C60}" destId="{3A8CF9C3-FE6C-4D6D-A238-796F08ED627D}" srcOrd="0" destOrd="0" presId="urn:microsoft.com/office/officeart/2005/8/layout/orgChart1"/>
    <dgm:cxn modelId="{8D25E51B-5039-4EBC-9485-92F1F7B97E41}" type="presParOf" srcId="{3A8CF9C3-FE6C-4D6D-A238-796F08ED627D}" destId="{46219A67-D15D-4403-A8CC-74AB84CA777C}" srcOrd="0" destOrd="0" presId="urn:microsoft.com/office/officeart/2005/8/layout/orgChart1"/>
    <dgm:cxn modelId="{196C36A6-9E15-45E7-B93C-686D861F3804}" type="presParOf" srcId="{3A8CF9C3-FE6C-4D6D-A238-796F08ED627D}" destId="{4CF1837A-1AAC-4FA7-B8E5-BCE2DB2CC4D9}" srcOrd="1" destOrd="0" presId="urn:microsoft.com/office/officeart/2005/8/layout/orgChart1"/>
    <dgm:cxn modelId="{2C77319D-CC4D-4F1D-9181-37FBEB9A33B6}" type="presParOf" srcId="{6F9CF921-953F-459D-B75F-55AB5EF93C60}" destId="{25E59FF9-8285-4A14-8186-30C9B6342AB0}" srcOrd="1" destOrd="0" presId="urn:microsoft.com/office/officeart/2005/8/layout/orgChart1"/>
    <dgm:cxn modelId="{B5F33446-9AF2-474D-9946-93E8A19E3E11}" type="presParOf" srcId="{6F9CF921-953F-459D-B75F-55AB5EF93C60}" destId="{978F5874-BBF2-4F13-9E16-A43D5B0911A5}" srcOrd="2" destOrd="0" presId="urn:microsoft.com/office/officeart/2005/8/layout/orgChart1"/>
    <dgm:cxn modelId="{77A366F2-A0A8-4529-A2CA-ABABDCE93664}" type="presParOf" srcId="{237F3CD5-EE2C-4480-872C-1085EBF8286D}" destId="{E1EF8D6C-4D55-40DC-A263-79C5D156AE3E}" srcOrd="12" destOrd="0" presId="urn:microsoft.com/office/officeart/2005/8/layout/orgChart1"/>
    <dgm:cxn modelId="{6DA80C55-C1B6-4E4F-808E-78C1DE244AB9}" type="presParOf" srcId="{237F3CD5-EE2C-4480-872C-1085EBF8286D}" destId="{06FD9968-299D-454F-AC7E-C70295484EF6}" srcOrd="13" destOrd="0" presId="urn:microsoft.com/office/officeart/2005/8/layout/orgChart1"/>
    <dgm:cxn modelId="{9B17D3BB-6004-4AD7-91E1-05BF4AF0BDB5}" type="presParOf" srcId="{06FD9968-299D-454F-AC7E-C70295484EF6}" destId="{50D7642D-5322-46F8-BCA0-0929C65FAFD6}" srcOrd="0" destOrd="0" presId="urn:microsoft.com/office/officeart/2005/8/layout/orgChart1"/>
    <dgm:cxn modelId="{1E0194D4-13A1-4765-BFA0-78ABDAEC7734}" type="presParOf" srcId="{50D7642D-5322-46F8-BCA0-0929C65FAFD6}" destId="{1721308F-A523-43D0-96A0-247276666F1E}" srcOrd="0" destOrd="0" presId="urn:microsoft.com/office/officeart/2005/8/layout/orgChart1"/>
    <dgm:cxn modelId="{8AE9A307-67A5-4E19-A05C-86D78C8301E9}" type="presParOf" srcId="{50D7642D-5322-46F8-BCA0-0929C65FAFD6}" destId="{C1306E70-66A8-4F78-9A34-699DC9ECE8CE}" srcOrd="1" destOrd="0" presId="urn:microsoft.com/office/officeart/2005/8/layout/orgChart1"/>
    <dgm:cxn modelId="{EA1CF183-BC3C-43BB-8A79-5E837EE41353}" type="presParOf" srcId="{06FD9968-299D-454F-AC7E-C70295484EF6}" destId="{98BAD739-8ACA-4F68-986E-698B72FA20CA}" srcOrd="1" destOrd="0" presId="urn:microsoft.com/office/officeart/2005/8/layout/orgChart1"/>
    <dgm:cxn modelId="{2040E106-2439-488D-A0BE-5D4FFEECD9AF}" type="presParOf" srcId="{06FD9968-299D-454F-AC7E-C70295484EF6}" destId="{8475090B-0061-463A-B355-5E6A37950C6B}" srcOrd="2" destOrd="0" presId="urn:microsoft.com/office/officeart/2005/8/layout/orgChart1"/>
    <dgm:cxn modelId="{F697D066-2772-4F5C-B1C4-5A5354D0BE8E}" type="presParOf" srcId="{237F3CD5-EE2C-4480-872C-1085EBF8286D}" destId="{2358F624-5F2E-4218-AE6E-1FFC08C7385E}" srcOrd="14" destOrd="0" presId="urn:microsoft.com/office/officeart/2005/8/layout/orgChart1"/>
    <dgm:cxn modelId="{492E4520-126F-4509-913E-C9BFCEB68974}" type="presParOf" srcId="{237F3CD5-EE2C-4480-872C-1085EBF8286D}" destId="{D6CD52B3-C53F-4E9A-BBBF-04354D6D6C6A}" srcOrd="15" destOrd="0" presId="urn:microsoft.com/office/officeart/2005/8/layout/orgChart1"/>
    <dgm:cxn modelId="{6D16CA28-169D-44E1-A814-D436DE5A8120}" type="presParOf" srcId="{D6CD52B3-C53F-4E9A-BBBF-04354D6D6C6A}" destId="{0CC8536F-D872-471C-B8D5-97F31D90C8EC}" srcOrd="0" destOrd="0" presId="urn:microsoft.com/office/officeart/2005/8/layout/orgChart1"/>
    <dgm:cxn modelId="{43C6FD53-D13A-43D9-9F49-7659DC499373}" type="presParOf" srcId="{0CC8536F-D872-471C-B8D5-97F31D90C8EC}" destId="{EE048027-F217-4547-ACE0-1AE81BF62619}" srcOrd="0" destOrd="0" presId="urn:microsoft.com/office/officeart/2005/8/layout/orgChart1"/>
    <dgm:cxn modelId="{55375380-F336-4ABA-8A92-71ABF648A432}" type="presParOf" srcId="{0CC8536F-D872-471C-B8D5-97F31D90C8EC}" destId="{B8CFCB06-8624-4C36-840A-1E1C81FE6BA0}" srcOrd="1" destOrd="0" presId="urn:microsoft.com/office/officeart/2005/8/layout/orgChart1"/>
    <dgm:cxn modelId="{B1470378-BEB9-445E-B091-235908E32735}" type="presParOf" srcId="{D6CD52B3-C53F-4E9A-BBBF-04354D6D6C6A}" destId="{8930799D-B2FE-48C5-9335-0B4DFA1EE2E9}" srcOrd="1" destOrd="0" presId="urn:microsoft.com/office/officeart/2005/8/layout/orgChart1"/>
    <dgm:cxn modelId="{940F7B5A-B536-42AC-88B5-6283AFA75A5C}" type="presParOf" srcId="{D6CD52B3-C53F-4E9A-BBBF-04354D6D6C6A}" destId="{B6DF53F3-7295-46CA-B736-4492983EEBBC}" srcOrd="2" destOrd="0" presId="urn:microsoft.com/office/officeart/2005/8/layout/orgChart1"/>
    <dgm:cxn modelId="{319B2286-743A-43DC-B378-99572B5FD287}" type="presParOf" srcId="{237F3CD5-EE2C-4480-872C-1085EBF8286D}" destId="{45D6A789-8CCF-4A9E-9426-18D2AFBDC05E}" srcOrd="16" destOrd="0" presId="urn:microsoft.com/office/officeart/2005/8/layout/orgChart1"/>
    <dgm:cxn modelId="{31CC2675-BFBA-466A-90B6-99F00D9F6E34}" type="presParOf" srcId="{237F3CD5-EE2C-4480-872C-1085EBF8286D}" destId="{7C102EF3-552B-4C0C-AF3B-CE8D86BEE9DE}" srcOrd="17" destOrd="0" presId="urn:microsoft.com/office/officeart/2005/8/layout/orgChart1"/>
    <dgm:cxn modelId="{CC45B2D1-24BB-4284-80AE-7FA2A6B0C536}" type="presParOf" srcId="{7C102EF3-552B-4C0C-AF3B-CE8D86BEE9DE}" destId="{0FDE3081-B3AC-49D6-87CC-13ADA9ADBAD2}" srcOrd="0" destOrd="0" presId="urn:microsoft.com/office/officeart/2005/8/layout/orgChart1"/>
    <dgm:cxn modelId="{D8E8B9B3-7A3C-4557-BE2F-96822BB3858F}" type="presParOf" srcId="{0FDE3081-B3AC-49D6-87CC-13ADA9ADBAD2}" destId="{2E66E1E0-5006-4975-ABD7-D279D9B9E085}" srcOrd="0" destOrd="0" presId="urn:microsoft.com/office/officeart/2005/8/layout/orgChart1"/>
    <dgm:cxn modelId="{F7FAA8F3-13C6-4077-B23D-84971E931723}" type="presParOf" srcId="{0FDE3081-B3AC-49D6-87CC-13ADA9ADBAD2}" destId="{E5BD733D-8ABC-4A5E-9D55-775A49944362}" srcOrd="1" destOrd="0" presId="urn:microsoft.com/office/officeart/2005/8/layout/orgChart1"/>
    <dgm:cxn modelId="{CF67F703-FB8C-4101-B866-0491C2F627AA}" type="presParOf" srcId="{7C102EF3-552B-4C0C-AF3B-CE8D86BEE9DE}" destId="{2EBA1991-D15D-4FB0-AFBD-6376CFE12E82}" srcOrd="1" destOrd="0" presId="urn:microsoft.com/office/officeart/2005/8/layout/orgChart1"/>
    <dgm:cxn modelId="{BD8E3457-9815-4AB7-8A77-667CE1EA8D16}" type="presParOf" srcId="{7C102EF3-552B-4C0C-AF3B-CE8D86BEE9DE}" destId="{E92DF043-F8D9-4160-8DFE-9A55DDDD94DF}" srcOrd="2" destOrd="0" presId="urn:microsoft.com/office/officeart/2005/8/layout/orgChart1"/>
    <dgm:cxn modelId="{51294105-8212-4710-B234-93F136D9D644}" type="presParOf" srcId="{237F3CD5-EE2C-4480-872C-1085EBF8286D}" destId="{EEBB3951-FEBC-4B60-BCD1-C96BD45AA4BF}" srcOrd="18" destOrd="0" presId="urn:microsoft.com/office/officeart/2005/8/layout/orgChart1"/>
    <dgm:cxn modelId="{1F9EDD66-DD57-44C8-87B0-CEF585292328}" type="presParOf" srcId="{237F3CD5-EE2C-4480-872C-1085EBF8286D}" destId="{E681D463-76F2-4ACD-990A-5C344AB01499}" srcOrd="19" destOrd="0" presId="urn:microsoft.com/office/officeart/2005/8/layout/orgChart1"/>
    <dgm:cxn modelId="{4984C0A5-BE8E-4C4A-A376-F9B9BEEFA87C}" type="presParOf" srcId="{E681D463-76F2-4ACD-990A-5C344AB01499}" destId="{03F5F5DB-D8E9-4022-A77E-84585090DF49}" srcOrd="0" destOrd="0" presId="urn:microsoft.com/office/officeart/2005/8/layout/orgChart1"/>
    <dgm:cxn modelId="{F6EBB8C5-3606-4330-96F1-6606FD246853}" type="presParOf" srcId="{03F5F5DB-D8E9-4022-A77E-84585090DF49}" destId="{936EE94C-ACE3-4F5D-9B86-263A42AC612F}" srcOrd="0" destOrd="0" presId="urn:microsoft.com/office/officeart/2005/8/layout/orgChart1"/>
    <dgm:cxn modelId="{EC691716-B6D5-4AD7-86C0-46F5FF1E0C88}" type="presParOf" srcId="{03F5F5DB-D8E9-4022-A77E-84585090DF49}" destId="{ABB907DF-0DBB-42DA-B55A-3F59877C01B5}" srcOrd="1" destOrd="0" presId="urn:microsoft.com/office/officeart/2005/8/layout/orgChart1"/>
    <dgm:cxn modelId="{0408DDE7-B5BE-4A19-95D1-825ECD6C2466}" type="presParOf" srcId="{E681D463-76F2-4ACD-990A-5C344AB01499}" destId="{CFE6026A-BD57-4F77-999C-911E71AABA2E}" srcOrd="1" destOrd="0" presId="urn:microsoft.com/office/officeart/2005/8/layout/orgChart1"/>
    <dgm:cxn modelId="{0C19C1EA-BDDB-41F9-8B2C-2E69B272D772}" type="presParOf" srcId="{E681D463-76F2-4ACD-990A-5C344AB01499}" destId="{5C1E716E-CAB5-4949-9544-9011C6310485}" srcOrd="2" destOrd="0" presId="urn:microsoft.com/office/officeart/2005/8/layout/orgChart1"/>
    <dgm:cxn modelId="{6915CEDC-4AE4-4D40-A5AE-C637047A8E20}" type="presParOf" srcId="{E35660D7-978D-4702-97B9-AC0A97C610B4}" destId="{7A7F44A4-51AA-489A-BEEB-714A4B01C29B}" srcOrd="2" destOrd="0" presId="urn:microsoft.com/office/officeart/2005/8/layout/orgChart1"/>
    <dgm:cxn modelId="{A3F3371C-C957-4EA7-BAF4-DFD7A1D6F464}" type="presParOf" srcId="{8316E974-93AC-4953-8087-2386A97B2532}" destId="{0A92337D-85E7-4A3B-ACE0-79FF5E73070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20D52A5-EBE8-4307-AA66-65126FD0E96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099EC0F-0872-4290-885F-742D1A484EF2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Head of Primary Care </a:t>
          </a:r>
        </a:p>
      </dgm:t>
    </dgm:pt>
    <dgm:pt modelId="{2B721BD1-2101-487F-90E6-3E698C1B0EAE}" type="parTrans" cxnId="{F170AF28-216B-4CB6-9C59-20CBF8AC58BD}">
      <dgm:prSet/>
      <dgm:spPr/>
      <dgm:t>
        <a:bodyPr/>
        <a:lstStyle/>
        <a:p>
          <a:endParaRPr lang="en-GB"/>
        </a:p>
      </dgm:t>
    </dgm:pt>
    <dgm:pt modelId="{A5B5EF13-2189-45AD-81DF-94B263F38752}" type="sibTrans" cxnId="{F170AF28-216B-4CB6-9C59-20CBF8AC58BD}">
      <dgm:prSet/>
      <dgm:spPr/>
      <dgm:t>
        <a:bodyPr/>
        <a:lstStyle/>
        <a:p>
          <a:endParaRPr lang="en-GB"/>
        </a:p>
      </dgm:t>
    </dgm:pt>
    <dgm:pt modelId="{5EAB881E-4A9E-4992-A045-E40856014026}">
      <dgm:prSet phldrT="[Text]"/>
      <dgm:spPr/>
      <dgm:t>
        <a:bodyPr/>
        <a:lstStyle/>
        <a:p>
          <a:r>
            <a:rPr lang="en-GB" dirty="0"/>
            <a:t>Primary Care Commissioning Manager (Mid-Notts) </a:t>
          </a:r>
        </a:p>
      </dgm:t>
    </dgm:pt>
    <dgm:pt modelId="{12E81B8C-CE02-44BB-9D7F-060E7F9B0C94}" type="parTrans" cxnId="{1A61C88C-99BE-4E91-848E-7C3B33046647}">
      <dgm:prSet/>
      <dgm:spPr/>
      <dgm:t>
        <a:bodyPr/>
        <a:lstStyle/>
        <a:p>
          <a:endParaRPr lang="en-GB"/>
        </a:p>
      </dgm:t>
    </dgm:pt>
    <dgm:pt modelId="{27278738-B0DF-4E14-805E-19B9A0294584}" type="sibTrans" cxnId="{1A61C88C-99BE-4E91-848E-7C3B33046647}">
      <dgm:prSet/>
      <dgm:spPr/>
      <dgm:t>
        <a:bodyPr/>
        <a:lstStyle/>
        <a:p>
          <a:endParaRPr lang="en-GB"/>
        </a:p>
      </dgm:t>
    </dgm:pt>
    <dgm:pt modelId="{1E54043B-830A-404B-B5E6-5266832C32DF}">
      <dgm:prSet phldrT="[Text]"/>
      <dgm:spPr/>
      <dgm:t>
        <a:bodyPr/>
        <a:lstStyle/>
        <a:p>
          <a:r>
            <a:rPr lang="en-GB" dirty="0"/>
            <a:t>Primary Care Commissioning Manager (South Notts)</a:t>
          </a:r>
        </a:p>
      </dgm:t>
    </dgm:pt>
    <dgm:pt modelId="{297C9837-487A-494C-8813-E3F5B18F06C2}" type="parTrans" cxnId="{93BFD889-432D-446B-AA20-D13D9206B388}">
      <dgm:prSet/>
      <dgm:spPr/>
      <dgm:t>
        <a:bodyPr/>
        <a:lstStyle/>
        <a:p>
          <a:endParaRPr lang="en-GB"/>
        </a:p>
      </dgm:t>
    </dgm:pt>
    <dgm:pt modelId="{2FB0A3B0-1EBE-4824-919B-828277899421}" type="sibTrans" cxnId="{93BFD889-432D-446B-AA20-D13D9206B388}">
      <dgm:prSet/>
      <dgm:spPr/>
      <dgm:t>
        <a:bodyPr/>
        <a:lstStyle/>
        <a:p>
          <a:endParaRPr lang="en-GB"/>
        </a:p>
      </dgm:t>
    </dgm:pt>
    <dgm:pt modelId="{8DF205EE-C968-495E-89DC-C78F239AD30C}">
      <dgm:prSet phldrT="[Text]"/>
      <dgm:spPr/>
      <dgm:t>
        <a:bodyPr/>
        <a:lstStyle/>
        <a:p>
          <a:r>
            <a:rPr lang="en-GB" dirty="0"/>
            <a:t>Primary Care Commissioning Officer (Mid Notts) </a:t>
          </a:r>
        </a:p>
      </dgm:t>
    </dgm:pt>
    <dgm:pt modelId="{B3DC07ED-B8EB-46C6-A865-5CB046BC3D04}" type="parTrans" cxnId="{27E305D9-9A8F-4A39-B8BC-43E67B181951}">
      <dgm:prSet/>
      <dgm:spPr/>
      <dgm:t>
        <a:bodyPr/>
        <a:lstStyle/>
        <a:p>
          <a:endParaRPr lang="en-GB"/>
        </a:p>
      </dgm:t>
    </dgm:pt>
    <dgm:pt modelId="{571CE693-7E3B-4853-9CFD-E72D72AF64BC}" type="sibTrans" cxnId="{27E305D9-9A8F-4A39-B8BC-43E67B181951}">
      <dgm:prSet/>
      <dgm:spPr/>
      <dgm:t>
        <a:bodyPr/>
        <a:lstStyle/>
        <a:p>
          <a:endParaRPr lang="en-GB"/>
        </a:p>
      </dgm:t>
    </dgm:pt>
    <dgm:pt modelId="{3AE13AF9-FD08-4CE4-A603-1D60BB2CCEE5}">
      <dgm:prSet phldrT="[Text]"/>
      <dgm:spPr/>
      <dgm:t>
        <a:bodyPr/>
        <a:lstStyle/>
        <a:p>
          <a:r>
            <a:rPr lang="en-GB" dirty="0"/>
            <a:t>k</a:t>
          </a:r>
          <a:br>
            <a:rPr lang="en-GB" dirty="0"/>
          </a:br>
          <a:r>
            <a:rPr lang="en-GB" dirty="0"/>
            <a:t>Primary Care Commissioning Officer (South Notts) </a:t>
          </a:r>
        </a:p>
      </dgm:t>
    </dgm:pt>
    <dgm:pt modelId="{8A945AE9-ED93-4E59-BC50-2AA289D23BAF}" type="parTrans" cxnId="{79A57753-0410-4A59-AF84-F0357700851C}">
      <dgm:prSet/>
      <dgm:spPr/>
      <dgm:t>
        <a:bodyPr/>
        <a:lstStyle/>
        <a:p>
          <a:endParaRPr lang="en-GB"/>
        </a:p>
      </dgm:t>
    </dgm:pt>
    <dgm:pt modelId="{502FB8EE-9911-4E87-9344-E5B7076C9E8C}" type="sibTrans" cxnId="{79A57753-0410-4A59-AF84-F0357700851C}">
      <dgm:prSet/>
      <dgm:spPr/>
      <dgm:t>
        <a:bodyPr/>
        <a:lstStyle/>
        <a:p>
          <a:endParaRPr lang="en-GB"/>
        </a:p>
      </dgm:t>
    </dgm:pt>
    <dgm:pt modelId="{3253B285-E369-4791-87D5-4CDCF82D7327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Associate Director of Primary Care</a:t>
          </a:r>
        </a:p>
      </dgm:t>
    </dgm:pt>
    <dgm:pt modelId="{E71A7A50-C97F-49B5-8624-A460268F1DC6}" type="parTrans" cxnId="{7340D148-9A07-433B-97BF-E279C9C2C27E}">
      <dgm:prSet/>
      <dgm:spPr/>
      <dgm:t>
        <a:bodyPr/>
        <a:lstStyle/>
        <a:p>
          <a:endParaRPr lang="en-GB"/>
        </a:p>
      </dgm:t>
    </dgm:pt>
    <dgm:pt modelId="{8B846222-A222-4C69-9852-FCAFC1747A7A}" type="sibTrans" cxnId="{7340D148-9A07-433B-97BF-E279C9C2C27E}">
      <dgm:prSet/>
      <dgm:spPr/>
      <dgm:t>
        <a:bodyPr/>
        <a:lstStyle/>
        <a:p>
          <a:endParaRPr lang="en-GB"/>
        </a:p>
      </dgm:t>
    </dgm:pt>
    <dgm:pt modelId="{F21A6AFD-A1FC-440C-AE9C-C449CBCB3BD2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Team Administrator/PA </a:t>
          </a:r>
        </a:p>
      </dgm:t>
    </dgm:pt>
    <dgm:pt modelId="{6A7DD82F-33CC-4317-A316-E75CFF5B349C}" type="parTrans" cxnId="{57528850-7AC7-42F1-AFC2-2137EC215D62}">
      <dgm:prSet/>
      <dgm:spPr/>
      <dgm:t>
        <a:bodyPr/>
        <a:lstStyle/>
        <a:p>
          <a:endParaRPr lang="en-GB"/>
        </a:p>
      </dgm:t>
    </dgm:pt>
    <dgm:pt modelId="{54E1E4CF-D523-4289-968F-9FCEEFC4424A}" type="sibTrans" cxnId="{57528850-7AC7-42F1-AFC2-2137EC215D62}">
      <dgm:prSet/>
      <dgm:spPr/>
      <dgm:t>
        <a:bodyPr/>
        <a:lstStyle/>
        <a:p>
          <a:endParaRPr lang="en-GB"/>
        </a:p>
      </dgm:t>
    </dgm:pt>
    <dgm:pt modelId="{DD63E6B8-C29C-48D2-82BE-03F6007B82A2}">
      <dgm:prSet/>
      <dgm:spPr/>
      <dgm:t>
        <a:bodyPr/>
        <a:lstStyle/>
        <a:p>
          <a:r>
            <a:rPr lang="en-GB" dirty="0"/>
            <a:t>Primary Care Commissioning Officer (City &amp; Bassetlaw)  </a:t>
          </a:r>
        </a:p>
      </dgm:t>
    </dgm:pt>
    <dgm:pt modelId="{29467E69-40CC-4101-9FD5-067A3951FF02}" type="parTrans" cxnId="{4CFFAF4F-AA51-42C7-B3A3-208A853C656B}">
      <dgm:prSet/>
      <dgm:spPr/>
      <dgm:t>
        <a:bodyPr/>
        <a:lstStyle/>
        <a:p>
          <a:endParaRPr lang="en-GB"/>
        </a:p>
      </dgm:t>
    </dgm:pt>
    <dgm:pt modelId="{110C5ADB-CCA1-4FEA-A693-F16A968736FB}" type="sibTrans" cxnId="{4CFFAF4F-AA51-42C7-B3A3-208A853C656B}">
      <dgm:prSet/>
      <dgm:spPr/>
      <dgm:t>
        <a:bodyPr/>
        <a:lstStyle/>
        <a:p>
          <a:endParaRPr lang="en-GB"/>
        </a:p>
      </dgm:t>
    </dgm:pt>
    <dgm:pt modelId="{BCF7A94B-F068-487D-9031-71D1427E5B13}">
      <dgm:prSet/>
      <dgm:spPr/>
      <dgm:t>
        <a:bodyPr/>
        <a:lstStyle/>
        <a:p>
          <a:r>
            <a:rPr lang="en-GB" dirty="0"/>
            <a:t>Primary Care Commissioning Manager (City &amp; Bassetlaw) </a:t>
          </a:r>
        </a:p>
      </dgm:t>
    </dgm:pt>
    <dgm:pt modelId="{4A29FBF8-F966-42A2-895E-6189E57AB698}" type="parTrans" cxnId="{628001E1-9BD8-4D13-A0A3-189E004772CE}">
      <dgm:prSet/>
      <dgm:spPr/>
      <dgm:t>
        <a:bodyPr/>
        <a:lstStyle/>
        <a:p>
          <a:endParaRPr lang="en-GB"/>
        </a:p>
      </dgm:t>
    </dgm:pt>
    <dgm:pt modelId="{281EB492-C669-4458-8D15-933328736BA0}" type="sibTrans" cxnId="{628001E1-9BD8-4D13-A0A3-189E004772CE}">
      <dgm:prSet/>
      <dgm:spPr/>
      <dgm:t>
        <a:bodyPr/>
        <a:lstStyle/>
        <a:p>
          <a:endParaRPr lang="en-GB"/>
        </a:p>
      </dgm:t>
    </dgm:pt>
    <dgm:pt modelId="{E4AC2508-80B7-4ACD-8411-312A63723C73}">
      <dgm:prSet/>
      <dgm:spPr/>
      <dgm:t>
        <a:bodyPr/>
        <a:lstStyle/>
        <a:p>
          <a:r>
            <a:rPr lang="en-GB" dirty="0"/>
            <a:t>Head of Quality</a:t>
          </a:r>
        </a:p>
        <a:p>
          <a:r>
            <a:rPr lang="en-GB" dirty="0"/>
            <a:t>Primary Care </a:t>
          </a:r>
        </a:p>
      </dgm:t>
    </dgm:pt>
    <dgm:pt modelId="{99B4DEDA-5A6A-49E0-A020-4021654051CC}" type="parTrans" cxnId="{3595B197-2B04-4065-8DF0-F04C48E685E7}">
      <dgm:prSet/>
      <dgm:spPr/>
      <dgm:t>
        <a:bodyPr/>
        <a:lstStyle/>
        <a:p>
          <a:endParaRPr lang="en-GB"/>
        </a:p>
      </dgm:t>
    </dgm:pt>
    <dgm:pt modelId="{6BCB259E-F3A3-42D6-AB24-4C4CF28A4738}" type="sibTrans" cxnId="{3595B197-2B04-4065-8DF0-F04C48E685E7}">
      <dgm:prSet/>
      <dgm:spPr/>
      <dgm:t>
        <a:bodyPr/>
        <a:lstStyle/>
        <a:p>
          <a:endParaRPr lang="en-GB"/>
        </a:p>
      </dgm:t>
    </dgm:pt>
    <dgm:pt modelId="{A6A37267-B3FB-4436-AA07-525F17D81B50}">
      <dgm:prSet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Primary Care </a:t>
          </a:r>
        </a:p>
        <a:p>
          <a:r>
            <a:rPr lang="en-GB" dirty="0">
              <a:solidFill>
                <a:schemeClr val="bg1"/>
              </a:solidFill>
            </a:rPr>
            <a:t>Quality Manager</a:t>
          </a:r>
        </a:p>
        <a:p>
          <a:endParaRPr lang="en-GB" dirty="0"/>
        </a:p>
      </dgm:t>
    </dgm:pt>
    <dgm:pt modelId="{F05E0374-7D41-4B67-B759-AA7F75E3FF15}" type="parTrans" cxnId="{64B6396D-85FF-406D-B1A6-E1FDB186EC2A}">
      <dgm:prSet/>
      <dgm:spPr/>
      <dgm:t>
        <a:bodyPr/>
        <a:lstStyle/>
        <a:p>
          <a:endParaRPr lang="en-GB"/>
        </a:p>
      </dgm:t>
    </dgm:pt>
    <dgm:pt modelId="{A4990344-9121-41AF-8C40-FB30CBC98746}" type="sibTrans" cxnId="{64B6396D-85FF-406D-B1A6-E1FDB186EC2A}">
      <dgm:prSet/>
      <dgm:spPr/>
      <dgm:t>
        <a:bodyPr/>
        <a:lstStyle/>
        <a:p>
          <a:endParaRPr lang="en-GB"/>
        </a:p>
      </dgm:t>
    </dgm:pt>
    <dgm:pt modelId="{9F885C04-E2F6-4DE5-B39F-A419E54FAF26}">
      <dgm:prSet/>
      <dgm:spPr/>
      <dgm:t>
        <a:bodyPr/>
        <a:lstStyle/>
        <a:p>
          <a:r>
            <a:rPr lang="en-GB" dirty="0"/>
            <a:t>Primary Care </a:t>
          </a:r>
        </a:p>
        <a:p>
          <a:r>
            <a:rPr lang="en-GB" dirty="0"/>
            <a:t>Quality Officer (City &amp; Bassetlaw)</a:t>
          </a:r>
        </a:p>
        <a:p>
          <a:endParaRPr lang="en-GB" dirty="0"/>
        </a:p>
      </dgm:t>
    </dgm:pt>
    <dgm:pt modelId="{3B8E910C-E418-4849-976B-8593F6566E11}" type="parTrans" cxnId="{E98932A3-0315-4450-A3F4-FF33AD9D52E0}">
      <dgm:prSet/>
      <dgm:spPr/>
      <dgm:t>
        <a:bodyPr/>
        <a:lstStyle/>
        <a:p>
          <a:endParaRPr lang="en-GB"/>
        </a:p>
      </dgm:t>
    </dgm:pt>
    <dgm:pt modelId="{108F8A41-76FB-444D-9C99-59826161B855}" type="sibTrans" cxnId="{E98932A3-0315-4450-A3F4-FF33AD9D52E0}">
      <dgm:prSet/>
      <dgm:spPr/>
      <dgm:t>
        <a:bodyPr/>
        <a:lstStyle/>
        <a:p>
          <a:endParaRPr lang="en-GB"/>
        </a:p>
      </dgm:t>
    </dgm:pt>
    <dgm:pt modelId="{F2AB1D6D-7A3E-42ED-9D45-F1D7AF3ABD15}">
      <dgm:prSet/>
      <dgm:spPr/>
      <dgm:t>
        <a:bodyPr/>
        <a:lstStyle/>
        <a:p>
          <a:r>
            <a:rPr lang="en-GB" dirty="0"/>
            <a:t>Primary Care </a:t>
          </a:r>
        </a:p>
        <a:p>
          <a:r>
            <a:rPr lang="en-GB" dirty="0"/>
            <a:t>Quality Officer (Mid Notts &amp; South Notts</a:t>
          </a:r>
        </a:p>
      </dgm:t>
    </dgm:pt>
    <dgm:pt modelId="{D93F238F-8554-46B7-896B-7468DA3A29FD}" type="parTrans" cxnId="{7363AF02-8092-45A9-920D-5A1971E245F0}">
      <dgm:prSet/>
      <dgm:spPr/>
      <dgm:t>
        <a:bodyPr/>
        <a:lstStyle/>
        <a:p>
          <a:endParaRPr lang="en-GB"/>
        </a:p>
      </dgm:t>
    </dgm:pt>
    <dgm:pt modelId="{3A997F8A-5399-4645-8DC7-FEDF26F68842}" type="sibTrans" cxnId="{7363AF02-8092-45A9-920D-5A1971E245F0}">
      <dgm:prSet/>
      <dgm:spPr/>
      <dgm:t>
        <a:bodyPr/>
        <a:lstStyle/>
        <a:p>
          <a:endParaRPr lang="en-GB"/>
        </a:p>
      </dgm:t>
    </dgm:pt>
    <dgm:pt modelId="{0514E2DF-6711-4582-9119-5CEF8647943E}" type="pres">
      <dgm:prSet presAssocID="{620D52A5-EBE8-4307-AA66-65126FD0E96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60C49B2-2D1C-4B3B-820B-32BDD4024C2E}" type="pres">
      <dgm:prSet presAssocID="{3253B285-E369-4791-87D5-4CDCF82D7327}" presName="hierRoot1" presStyleCnt="0">
        <dgm:presLayoutVars>
          <dgm:hierBranch/>
        </dgm:presLayoutVars>
      </dgm:prSet>
      <dgm:spPr/>
    </dgm:pt>
    <dgm:pt modelId="{8DBE4097-FDB5-4170-AA71-C55B1C9B8D32}" type="pres">
      <dgm:prSet presAssocID="{3253B285-E369-4791-87D5-4CDCF82D7327}" presName="rootComposite1" presStyleCnt="0"/>
      <dgm:spPr/>
    </dgm:pt>
    <dgm:pt modelId="{0A466546-B1AF-4818-9903-78703BEFD1E8}" type="pres">
      <dgm:prSet presAssocID="{3253B285-E369-4791-87D5-4CDCF82D7327}" presName="rootText1" presStyleLbl="node0" presStyleIdx="0" presStyleCnt="1" custLinFactNeighborX="2925" custLinFactNeighborY="-12572">
        <dgm:presLayoutVars>
          <dgm:chPref val="3"/>
        </dgm:presLayoutVars>
      </dgm:prSet>
      <dgm:spPr/>
    </dgm:pt>
    <dgm:pt modelId="{EEE7C9BA-3380-476D-B678-55ADA37709C7}" type="pres">
      <dgm:prSet presAssocID="{3253B285-E369-4791-87D5-4CDCF82D7327}" presName="rootConnector1" presStyleLbl="node1" presStyleIdx="0" presStyleCnt="0"/>
      <dgm:spPr/>
    </dgm:pt>
    <dgm:pt modelId="{51E014EC-A262-486F-9D04-33DCCBAFB87A}" type="pres">
      <dgm:prSet presAssocID="{3253B285-E369-4791-87D5-4CDCF82D7327}" presName="hierChild2" presStyleCnt="0"/>
      <dgm:spPr/>
    </dgm:pt>
    <dgm:pt modelId="{8C23C405-64E7-433A-AB1E-E7E8DCFA0D3E}" type="pres">
      <dgm:prSet presAssocID="{6A7DD82F-33CC-4317-A316-E75CFF5B349C}" presName="Name35" presStyleLbl="parChTrans1D2" presStyleIdx="0" presStyleCnt="3"/>
      <dgm:spPr/>
    </dgm:pt>
    <dgm:pt modelId="{FD1CC3C3-27A2-4365-B890-5B437BA48F74}" type="pres">
      <dgm:prSet presAssocID="{F21A6AFD-A1FC-440C-AE9C-C449CBCB3BD2}" presName="hierRoot2" presStyleCnt="0">
        <dgm:presLayoutVars>
          <dgm:hierBranch val="init"/>
        </dgm:presLayoutVars>
      </dgm:prSet>
      <dgm:spPr/>
    </dgm:pt>
    <dgm:pt modelId="{524129FB-4699-4F06-AC8C-13B3654BF034}" type="pres">
      <dgm:prSet presAssocID="{F21A6AFD-A1FC-440C-AE9C-C449CBCB3BD2}" presName="rootComposite" presStyleCnt="0"/>
      <dgm:spPr/>
    </dgm:pt>
    <dgm:pt modelId="{1A29FC9B-036E-4C23-82D3-B5B343D0F772}" type="pres">
      <dgm:prSet presAssocID="{F21A6AFD-A1FC-440C-AE9C-C449CBCB3BD2}" presName="rootText" presStyleLbl="node2" presStyleIdx="0" presStyleCnt="3">
        <dgm:presLayoutVars>
          <dgm:chPref val="3"/>
        </dgm:presLayoutVars>
      </dgm:prSet>
      <dgm:spPr/>
    </dgm:pt>
    <dgm:pt modelId="{712E5EBC-2479-4BDF-B317-D0695326521B}" type="pres">
      <dgm:prSet presAssocID="{F21A6AFD-A1FC-440C-AE9C-C449CBCB3BD2}" presName="rootConnector" presStyleLbl="node2" presStyleIdx="0" presStyleCnt="3"/>
      <dgm:spPr/>
    </dgm:pt>
    <dgm:pt modelId="{6582B059-76D8-45D8-B0D8-D1A3B9BAD747}" type="pres">
      <dgm:prSet presAssocID="{F21A6AFD-A1FC-440C-AE9C-C449CBCB3BD2}" presName="hierChild4" presStyleCnt="0"/>
      <dgm:spPr/>
    </dgm:pt>
    <dgm:pt modelId="{6E0E53BE-422C-4F63-8632-AC0618128D2D}" type="pres">
      <dgm:prSet presAssocID="{F21A6AFD-A1FC-440C-AE9C-C449CBCB3BD2}" presName="hierChild5" presStyleCnt="0"/>
      <dgm:spPr/>
    </dgm:pt>
    <dgm:pt modelId="{95576F8D-DB9C-495E-9E29-A686446B5A65}" type="pres">
      <dgm:prSet presAssocID="{2B721BD1-2101-487F-90E6-3E698C1B0EAE}" presName="Name35" presStyleLbl="parChTrans1D2" presStyleIdx="1" presStyleCnt="3"/>
      <dgm:spPr/>
    </dgm:pt>
    <dgm:pt modelId="{91950B53-1DF8-4DB1-BBA1-862F8C0449C6}" type="pres">
      <dgm:prSet presAssocID="{0099EC0F-0872-4290-885F-742D1A484EF2}" presName="hierRoot2" presStyleCnt="0">
        <dgm:presLayoutVars>
          <dgm:hierBranch/>
        </dgm:presLayoutVars>
      </dgm:prSet>
      <dgm:spPr/>
    </dgm:pt>
    <dgm:pt modelId="{D2AD588F-E65C-4012-A213-53990B5FD7DD}" type="pres">
      <dgm:prSet presAssocID="{0099EC0F-0872-4290-885F-742D1A484EF2}" presName="rootComposite" presStyleCnt="0"/>
      <dgm:spPr/>
    </dgm:pt>
    <dgm:pt modelId="{EF0DC421-7D05-450A-9D25-38098257C652}" type="pres">
      <dgm:prSet presAssocID="{0099EC0F-0872-4290-885F-742D1A484EF2}" presName="rootText" presStyleLbl="node2" presStyleIdx="1" presStyleCnt="3">
        <dgm:presLayoutVars>
          <dgm:chPref val="3"/>
        </dgm:presLayoutVars>
      </dgm:prSet>
      <dgm:spPr/>
    </dgm:pt>
    <dgm:pt modelId="{98D7EF23-FB49-4A0D-9543-5D689504952F}" type="pres">
      <dgm:prSet presAssocID="{0099EC0F-0872-4290-885F-742D1A484EF2}" presName="rootConnector" presStyleLbl="node2" presStyleIdx="1" presStyleCnt="3"/>
      <dgm:spPr/>
    </dgm:pt>
    <dgm:pt modelId="{4B436319-2BF8-4E53-853E-B7E2090E542E}" type="pres">
      <dgm:prSet presAssocID="{0099EC0F-0872-4290-885F-742D1A484EF2}" presName="hierChild4" presStyleCnt="0"/>
      <dgm:spPr/>
    </dgm:pt>
    <dgm:pt modelId="{C5175D42-D24F-4EF3-8FD9-F8EB4E8A5D64}" type="pres">
      <dgm:prSet presAssocID="{4A29FBF8-F966-42A2-895E-6189E57AB698}" presName="Name35" presStyleLbl="parChTrans1D3" presStyleIdx="0" presStyleCnt="4"/>
      <dgm:spPr/>
    </dgm:pt>
    <dgm:pt modelId="{0D09D7AC-7D5B-4834-B5A3-2D9423FFF6C1}" type="pres">
      <dgm:prSet presAssocID="{BCF7A94B-F068-487D-9031-71D1427E5B13}" presName="hierRoot2" presStyleCnt="0">
        <dgm:presLayoutVars>
          <dgm:hierBranch val="init"/>
        </dgm:presLayoutVars>
      </dgm:prSet>
      <dgm:spPr/>
    </dgm:pt>
    <dgm:pt modelId="{C97A1A2C-B881-4806-BDEE-107FCC86DCF6}" type="pres">
      <dgm:prSet presAssocID="{BCF7A94B-F068-487D-9031-71D1427E5B13}" presName="rootComposite" presStyleCnt="0"/>
      <dgm:spPr/>
    </dgm:pt>
    <dgm:pt modelId="{C9B085FF-4F3C-489E-9821-4219DD2C72B7}" type="pres">
      <dgm:prSet presAssocID="{BCF7A94B-F068-487D-9031-71D1427E5B13}" presName="rootText" presStyleLbl="node3" presStyleIdx="0" presStyleCnt="4">
        <dgm:presLayoutVars>
          <dgm:chPref val="3"/>
        </dgm:presLayoutVars>
      </dgm:prSet>
      <dgm:spPr/>
    </dgm:pt>
    <dgm:pt modelId="{34556745-BC2E-407B-8BBA-30666BD1E152}" type="pres">
      <dgm:prSet presAssocID="{BCF7A94B-F068-487D-9031-71D1427E5B13}" presName="rootConnector" presStyleLbl="node3" presStyleIdx="0" presStyleCnt="4"/>
      <dgm:spPr/>
    </dgm:pt>
    <dgm:pt modelId="{1AAE79E3-5881-4A3C-9830-4F39BBD18B33}" type="pres">
      <dgm:prSet presAssocID="{BCF7A94B-F068-487D-9031-71D1427E5B13}" presName="hierChild4" presStyleCnt="0"/>
      <dgm:spPr/>
    </dgm:pt>
    <dgm:pt modelId="{C0915126-56DE-4428-AABF-EE1F9FCC6797}" type="pres">
      <dgm:prSet presAssocID="{29467E69-40CC-4101-9FD5-067A3951FF02}" presName="Name37" presStyleLbl="parChTrans1D4" presStyleIdx="0" presStyleCnt="5"/>
      <dgm:spPr/>
    </dgm:pt>
    <dgm:pt modelId="{E7A10A7E-03A2-4088-B12E-9758997CF42B}" type="pres">
      <dgm:prSet presAssocID="{DD63E6B8-C29C-48D2-82BE-03F6007B82A2}" presName="hierRoot2" presStyleCnt="0">
        <dgm:presLayoutVars>
          <dgm:hierBranch val="init"/>
        </dgm:presLayoutVars>
      </dgm:prSet>
      <dgm:spPr/>
    </dgm:pt>
    <dgm:pt modelId="{E8F9DEA5-2511-40C6-96FD-97079192E80E}" type="pres">
      <dgm:prSet presAssocID="{DD63E6B8-C29C-48D2-82BE-03F6007B82A2}" presName="rootComposite" presStyleCnt="0"/>
      <dgm:spPr/>
    </dgm:pt>
    <dgm:pt modelId="{0512F9B3-3C29-4C2D-AB00-BA179A22DDA5}" type="pres">
      <dgm:prSet presAssocID="{DD63E6B8-C29C-48D2-82BE-03F6007B82A2}" presName="rootText" presStyleLbl="node4" presStyleIdx="0" presStyleCnt="5">
        <dgm:presLayoutVars>
          <dgm:chPref val="3"/>
        </dgm:presLayoutVars>
      </dgm:prSet>
      <dgm:spPr/>
    </dgm:pt>
    <dgm:pt modelId="{86C14CDA-E86C-4B81-A418-DE4F460B987A}" type="pres">
      <dgm:prSet presAssocID="{DD63E6B8-C29C-48D2-82BE-03F6007B82A2}" presName="rootConnector" presStyleLbl="node4" presStyleIdx="0" presStyleCnt="5"/>
      <dgm:spPr/>
    </dgm:pt>
    <dgm:pt modelId="{271BFB6C-F499-4B0E-841A-7B46095B487B}" type="pres">
      <dgm:prSet presAssocID="{DD63E6B8-C29C-48D2-82BE-03F6007B82A2}" presName="hierChild4" presStyleCnt="0"/>
      <dgm:spPr/>
    </dgm:pt>
    <dgm:pt modelId="{ED288EF3-9840-448A-81BB-A5A95086795F}" type="pres">
      <dgm:prSet presAssocID="{DD63E6B8-C29C-48D2-82BE-03F6007B82A2}" presName="hierChild5" presStyleCnt="0"/>
      <dgm:spPr/>
    </dgm:pt>
    <dgm:pt modelId="{3B5FC04F-BE7F-4CC0-A8CD-73C8019FBFE9}" type="pres">
      <dgm:prSet presAssocID="{BCF7A94B-F068-487D-9031-71D1427E5B13}" presName="hierChild5" presStyleCnt="0"/>
      <dgm:spPr/>
    </dgm:pt>
    <dgm:pt modelId="{C1CAF9AC-416C-447F-AD02-4FB31AA7EE99}" type="pres">
      <dgm:prSet presAssocID="{12E81B8C-CE02-44BB-9D7F-060E7F9B0C94}" presName="Name35" presStyleLbl="parChTrans1D3" presStyleIdx="1" presStyleCnt="4"/>
      <dgm:spPr/>
    </dgm:pt>
    <dgm:pt modelId="{C797F059-ADDB-46F3-881A-6A6E9BAAB817}" type="pres">
      <dgm:prSet presAssocID="{5EAB881E-4A9E-4992-A045-E40856014026}" presName="hierRoot2" presStyleCnt="0">
        <dgm:presLayoutVars>
          <dgm:hierBranch val="init"/>
        </dgm:presLayoutVars>
      </dgm:prSet>
      <dgm:spPr/>
    </dgm:pt>
    <dgm:pt modelId="{5DC93CFF-6859-4E6D-82FD-7C0923AC1036}" type="pres">
      <dgm:prSet presAssocID="{5EAB881E-4A9E-4992-A045-E40856014026}" presName="rootComposite" presStyleCnt="0"/>
      <dgm:spPr/>
    </dgm:pt>
    <dgm:pt modelId="{2750EFF8-B44F-47C2-A869-34C147AD5E0F}" type="pres">
      <dgm:prSet presAssocID="{5EAB881E-4A9E-4992-A045-E40856014026}" presName="rootText" presStyleLbl="node3" presStyleIdx="1" presStyleCnt="4">
        <dgm:presLayoutVars>
          <dgm:chPref val="3"/>
        </dgm:presLayoutVars>
      </dgm:prSet>
      <dgm:spPr/>
    </dgm:pt>
    <dgm:pt modelId="{0B2E3968-B5C8-45AA-9833-5C9754FE9B46}" type="pres">
      <dgm:prSet presAssocID="{5EAB881E-4A9E-4992-A045-E40856014026}" presName="rootConnector" presStyleLbl="node3" presStyleIdx="1" presStyleCnt="4"/>
      <dgm:spPr/>
    </dgm:pt>
    <dgm:pt modelId="{00CF912F-4509-4F56-BC28-91CA807C2339}" type="pres">
      <dgm:prSet presAssocID="{5EAB881E-4A9E-4992-A045-E40856014026}" presName="hierChild4" presStyleCnt="0"/>
      <dgm:spPr/>
    </dgm:pt>
    <dgm:pt modelId="{D80EB8FC-1CCA-499A-A110-2F5C7C103DFE}" type="pres">
      <dgm:prSet presAssocID="{B3DC07ED-B8EB-46C6-A865-5CB046BC3D04}" presName="Name37" presStyleLbl="parChTrans1D4" presStyleIdx="1" presStyleCnt="5"/>
      <dgm:spPr/>
    </dgm:pt>
    <dgm:pt modelId="{9D08613C-AD39-4F50-BAA9-8F31CFC1C205}" type="pres">
      <dgm:prSet presAssocID="{8DF205EE-C968-495E-89DC-C78F239AD30C}" presName="hierRoot2" presStyleCnt="0">
        <dgm:presLayoutVars>
          <dgm:hierBranch val="init"/>
        </dgm:presLayoutVars>
      </dgm:prSet>
      <dgm:spPr/>
    </dgm:pt>
    <dgm:pt modelId="{EA589E25-CF33-4277-97FD-1247EC7D1D81}" type="pres">
      <dgm:prSet presAssocID="{8DF205EE-C968-495E-89DC-C78F239AD30C}" presName="rootComposite" presStyleCnt="0"/>
      <dgm:spPr/>
    </dgm:pt>
    <dgm:pt modelId="{F1F3AE94-A318-41B4-8E0B-E10444B1323C}" type="pres">
      <dgm:prSet presAssocID="{8DF205EE-C968-495E-89DC-C78F239AD30C}" presName="rootText" presStyleLbl="node4" presStyleIdx="1" presStyleCnt="5">
        <dgm:presLayoutVars>
          <dgm:chPref val="3"/>
        </dgm:presLayoutVars>
      </dgm:prSet>
      <dgm:spPr/>
    </dgm:pt>
    <dgm:pt modelId="{2DAC6F2C-266D-4C6E-AA4A-40EFD3CC03F8}" type="pres">
      <dgm:prSet presAssocID="{8DF205EE-C968-495E-89DC-C78F239AD30C}" presName="rootConnector" presStyleLbl="node4" presStyleIdx="1" presStyleCnt="5"/>
      <dgm:spPr/>
    </dgm:pt>
    <dgm:pt modelId="{6E11E4AA-334B-4C81-BD21-E9CBAABA41C2}" type="pres">
      <dgm:prSet presAssocID="{8DF205EE-C968-495E-89DC-C78F239AD30C}" presName="hierChild4" presStyleCnt="0"/>
      <dgm:spPr/>
    </dgm:pt>
    <dgm:pt modelId="{C37D30DA-C5DC-4E17-96DA-0357769E31BC}" type="pres">
      <dgm:prSet presAssocID="{8DF205EE-C968-495E-89DC-C78F239AD30C}" presName="hierChild5" presStyleCnt="0"/>
      <dgm:spPr/>
    </dgm:pt>
    <dgm:pt modelId="{134F66C4-E65F-444D-B475-10A38BDB38AD}" type="pres">
      <dgm:prSet presAssocID="{5EAB881E-4A9E-4992-A045-E40856014026}" presName="hierChild5" presStyleCnt="0"/>
      <dgm:spPr/>
    </dgm:pt>
    <dgm:pt modelId="{DA4A81E6-3FBF-465C-BC8F-2F8E6B2E8B28}" type="pres">
      <dgm:prSet presAssocID="{297C9837-487A-494C-8813-E3F5B18F06C2}" presName="Name35" presStyleLbl="parChTrans1D3" presStyleIdx="2" presStyleCnt="4"/>
      <dgm:spPr/>
    </dgm:pt>
    <dgm:pt modelId="{A6FD1DD3-44D9-495E-8EDA-C73B43799EDB}" type="pres">
      <dgm:prSet presAssocID="{1E54043B-830A-404B-B5E6-5266832C32DF}" presName="hierRoot2" presStyleCnt="0">
        <dgm:presLayoutVars>
          <dgm:hierBranch val="init"/>
        </dgm:presLayoutVars>
      </dgm:prSet>
      <dgm:spPr/>
    </dgm:pt>
    <dgm:pt modelId="{DB96EDB2-43BC-49A3-885A-E9A98463899C}" type="pres">
      <dgm:prSet presAssocID="{1E54043B-830A-404B-B5E6-5266832C32DF}" presName="rootComposite" presStyleCnt="0"/>
      <dgm:spPr/>
    </dgm:pt>
    <dgm:pt modelId="{58BA0913-A41A-4FB1-9BC8-86D8375282A8}" type="pres">
      <dgm:prSet presAssocID="{1E54043B-830A-404B-B5E6-5266832C32DF}" presName="rootText" presStyleLbl="node3" presStyleIdx="2" presStyleCnt="4">
        <dgm:presLayoutVars>
          <dgm:chPref val="3"/>
        </dgm:presLayoutVars>
      </dgm:prSet>
      <dgm:spPr/>
    </dgm:pt>
    <dgm:pt modelId="{66388B95-31DE-4FAA-BE15-5B73D8097935}" type="pres">
      <dgm:prSet presAssocID="{1E54043B-830A-404B-B5E6-5266832C32DF}" presName="rootConnector" presStyleLbl="node3" presStyleIdx="2" presStyleCnt="4"/>
      <dgm:spPr/>
    </dgm:pt>
    <dgm:pt modelId="{A9EEA0E8-F90B-4E04-82DC-843EA688ECF4}" type="pres">
      <dgm:prSet presAssocID="{1E54043B-830A-404B-B5E6-5266832C32DF}" presName="hierChild4" presStyleCnt="0"/>
      <dgm:spPr/>
    </dgm:pt>
    <dgm:pt modelId="{723B69C4-1357-481F-9D0E-6E9CA0B256CA}" type="pres">
      <dgm:prSet presAssocID="{8A945AE9-ED93-4E59-BC50-2AA289D23BAF}" presName="Name37" presStyleLbl="parChTrans1D4" presStyleIdx="2" presStyleCnt="5"/>
      <dgm:spPr/>
    </dgm:pt>
    <dgm:pt modelId="{AD22A6C1-E111-4323-9730-6BEE8D30951A}" type="pres">
      <dgm:prSet presAssocID="{3AE13AF9-FD08-4CE4-A603-1D60BB2CCEE5}" presName="hierRoot2" presStyleCnt="0">
        <dgm:presLayoutVars>
          <dgm:hierBranch val="init"/>
        </dgm:presLayoutVars>
      </dgm:prSet>
      <dgm:spPr/>
    </dgm:pt>
    <dgm:pt modelId="{54A630BB-CA90-4A69-88EF-6E46605584C8}" type="pres">
      <dgm:prSet presAssocID="{3AE13AF9-FD08-4CE4-A603-1D60BB2CCEE5}" presName="rootComposite" presStyleCnt="0"/>
      <dgm:spPr/>
    </dgm:pt>
    <dgm:pt modelId="{ACF7D40D-2BB3-4718-8042-9784459E0020}" type="pres">
      <dgm:prSet presAssocID="{3AE13AF9-FD08-4CE4-A603-1D60BB2CCEE5}" presName="rootText" presStyleLbl="node4" presStyleIdx="2" presStyleCnt="5">
        <dgm:presLayoutVars>
          <dgm:chPref val="3"/>
        </dgm:presLayoutVars>
      </dgm:prSet>
      <dgm:spPr/>
    </dgm:pt>
    <dgm:pt modelId="{0C64F6C9-EC0B-46A8-8901-5809111EFD14}" type="pres">
      <dgm:prSet presAssocID="{3AE13AF9-FD08-4CE4-A603-1D60BB2CCEE5}" presName="rootConnector" presStyleLbl="node4" presStyleIdx="2" presStyleCnt="5"/>
      <dgm:spPr/>
    </dgm:pt>
    <dgm:pt modelId="{58E2A851-99B4-44F7-98D3-83C41554CA07}" type="pres">
      <dgm:prSet presAssocID="{3AE13AF9-FD08-4CE4-A603-1D60BB2CCEE5}" presName="hierChild4" presStyleCnt="0"/>
      <dgm:spPr/>
    </dgm:pt>
    <dgm:pt modelId="{0AFA6E9F-691A-4675-9CC4-E36075A9445A}" type="pres">
      <dgm:prSet presAssocID="{3AE13AF9-FD08-4CE4-A603-1D60BB2CCEE5}" presName="hierChild5" presStyleCnt="0"/>
      <dgm:spPr/>
    </dgm:pt>
    <dgm:pt modelId="{E3FF6097-33EB-4C73-8881-7A9D95E0A089}" type="pres">
      <dgm:prSet presAssocID="{1E54043B-830A-404B-B5E6-5266832C32DF}" presName="hierChild5" presStyleCnt="0"/>
      <dgm:spPr/>
    </dgm:pt>
    <dgm:pt modelId="{7D6A6009-CACB-41DE-B3DD-1D42F89C4260}" type="pres">
      <dgm:prSet presAssocID="{0099EC0F-0872-4290-885F-742D1A484EF2}" presName="hierChild5" presStyleCnt="0"/>
      <dgm:spPr/>
    </dgm:pt>
    <dgm:pt modelId="{3D43333F-C537-483A-9161-CD21A0FC4968}" type="pres">
      <dgm:prSet presAssocID="{99B4DEDA-5A6A-49E0-A020-4021654051CC}" presName="Name35" presStyleLbl="parChTrans1D2" presStyleIdx="2" presStyleCnt="3"/>
      <dgm:spPr/>
    </dgm:pt>
    <dgm:pt modelId="{7F1EEF77-9009-4E3E-8A7D-3D0852D92537}" type="pres">
      <dgm:prSet presAssocID="{E4AC2508-80B7-4ACD-8411-312A63723C73}" presName="hierRoot2" presStyleCnt="0">
        <dgm:presLayoutVars>
          <dgm:hierBranch val="init"/>
        </dgm:presLayoutVars>
      </dgm:prSet>
      <dgm:spPr/>
    </dgm:pt>
    <dgm:pt modelId="{1A8DEEA1-B947-499A-8DDB-D4A240E14FE0}" type="pres">
      <dgm:prSet presAssocID="{E4AC2508-80B7-4ACD-8411-312A63723C73}" presName="rootComposite" presStyleCnt="0"/>
      <dgm:spPr/>
    </dgm:pt>
    <dgm:pt modelId="{7BFB72FE-BF0D-46B7-A051-C4A73E952B98}" type="pres">
      <dgm:prSet presAssocID="{E4AC2508-80B7-4ACD-8411-312A63723C73}" presName="rootText" presStyleLbl="node2" presStyleIdx="2" presStyleCnt="3" custLinFactNeighborX="1723" custLinFactNeighborY="-1227">
        <dgm:presLayoutVars>
          <dgm:chPref val="3"/>
        </dgm:presLayoutVars>
      </dgm:prSet>
      <dgm:spPr/>
    </dgm:pt>
    <dgm:pt modelId="{0D684534-4C7B-4D60-A194-741582079279}" type="pres">
      <dgm:prSet presAssocID="{E4AC2508-80B7-4ACD-8411-312A63723C73}" presName="rootConnector" presStyleLbl="node2" presStyleIdx="2" presStyleCnt="3"/>
      <dgm:spPr/>
    </dgm:pt>
    <dgm:pt modelId="{B1BF6CCF-02B0-47AC-BE1C-D5C6BD021361}" type="pres">
      <dgm:prSet presAssocID="{E4AC2508-80B7-4ACD-8411-312A63723C73}" presName="hierChild4" presStyleCnt="0"/>
      <dgm:spPr/>
    </dgm:pt>
    <dgm:pt modelId="{87773EE9-1E60-4FC6-95BE-B56C34EFB5D6}" type="pres">
      <dgm:prSet presAssocID="{F05E0374-7D41-4B67-B759-AA7F75E3FF15}" presName="Name37" presStyleLbl="parChTrans1D3" presStyleIdx="3" presStyleCnt="4"/>
      <dgm:spPr/>
    </dgm:pt>
    <dgm:pt modelId="{2370FBFC-1553-442E-9C32-4C703135E52A}" type="pres">
      <dgm:prSet presAssocID="{A6A37267-B3FB-4436-AA07-525F17D81B50}" presName="hierRoot2" presStyleCnt="0">
        <dgm:presLayoutVars>
          <dgm:hierBranch val="init"/>
        </dgm:presLayoutVars>
      </dgm:prSet>
      <dgm:spPr/>
    </dgm:pt>
    <dgm:pt modelId="{41B2965F-6BAC-4965-B673-C1898E2CF74C}" type="pres">
      <dgm:prSet presAssocID="{A6A37267-B3FB-4436-AA07-525F17D81B50}" presName="rootComposite" presStyleCnt="0"/>
      <dgm:spPr/>
    </dgm:pt>
    <dgm:pt modelId="{E6BB7B35-C7B6-4182-BC07-93C02ED0CA58}" type="pres">
      <dgm:prSet presAssocID="{A6A37267-B3FB-4436-AA07-525F17D81B50}" presName="rootText" presStyleLbl="node3" presStyleIdx="3" presStyleCnt="4">
        <dgm:presLayoutVars>
          <dgm:chPref val="3"/>
        </dgm:presLayoutVars>
      </dgm:prSet>
      <dgm:spPr/>
    </dgm:pt>
    <dgm:pt modelId="{23900B2E-8003-483E-92A2-8E030CC2B851}" type="pres">
      <dgm:prSet presAssocID="{A6A37267-B3FB-4436-AA07-525F17D81B50}" presName="rootConnector" presStyleLbl="node3" presStyleIdx="3" presStyleCnt="4"/>
      <dgm:spPr/>
    </dgm:pt>
    <dgm:pt modelId="{707DD25F-EF99-4C49-B138-4BD01BDCE710}" type="pres">
      <dgm:prSet presAssocID="{A6A37267-B3FB-4436-AA07-525F17D81B50}" presName="hierChild4" presStyleCnt="0"/>
      <dgm:spPr/>
    </dgm:pt>
    <dgm:pt modelId="{8DF80FA9-0281-468C-976C-22FD3EB6D2F3}" type="pres">
      <dgm:prSet presAssocID="{3B8E910C-E418-4849-976B-8593F6566E11}" presName="Name37" presStyleLbl="parChTrans1D4" presStyleIdx="3" presStyleCnt="5"/>
      <dgm:spPr/>
    </dgm:pt>
    <dgm:pt modelId="{7B113A15-51C0-4995-B091-C5DFAF65971C}" type="pres">
      <dgm:prSet presAssocID="{9F885C04-E2F6-4DE5-B39F-A419E54FAF26}" presName="hierRoot2" presStyleCnt="0">
        <dgm:presLayoutVars>
          <dgm:hierBranch val="init"/>
        </dgm:presLayoutVars>
      </dgm:prSet>
      <dgm:spPr/>
    </dgm:pt>
    <dgm:pt modelId="{8AA8748C-E025-4609-A6E6-3E112381E8AE}" type="pres">
      <dgm:prSet presAssocID="{9F885C04-E2F6-4DE5-B39F-A419E54FAF26}" presName="rootComposite" presStyleCnt="0"/>
      <dgm:spPr/>
    </dgm:pt>
    <dgm:pt modelId="{4EE3A3B5-6600-4C10-A411-20C8E50E0A05}" type="pres">
      <dgm:prSet presAssocID="{9F885C04-E2F6-4DE5-B39F-A419E54FAF26}" presName="rootText" presStyleLbl="node4" presStyleIdx="3" presStyleCnt="5" custLinFactNeighborX="-1200" custLinFactNeighborY="1779">
        <dgm:presLayoutVars>
          <dgm:chPref val="3"/>
        </dgm:presLayoutVars>
      </dgm:prSet>
      <dgm:spPr/>
    </dgm:pt>
    <dgm:pt modelId="{770CD5BA-ECFA-4D06-AA46-D4C7B74A5104}" type="pres">
      <dgm:prSet presAssocID="{9F885C04-E2F6-4DE5-B39F-A419E54FAF26}" presName="rootConnector" presStyleLbl="node4" presStyleIdx="3" presStyleCnt="5"/>
      <dgm:spPr/>
    </dgm:pt>
    <dgm:pt modelId="{32D60F8C-FFEE-46C2-9CEA-C56793836FBD}" type="pres">
      <dgm:prSet presAssocID="{9F885C04-E2F6-4DE5-B39F-A419E54FAF26}" presName="hierChild4" presStyleCnt="0"/>
      <dgm:spPr/>
    </dgm:pt>
    <dgm:pt modelId="{83BFB55B-3155-47FD-9983-88AA36C81E4C}" type="pres">
      <dgm:prSet presAssocID="{9F885C04-E2F6-4DE5-B39F-A419E54FAF26}" presName="hierChild5" presStyleCnt="0"/>
      <dgm:spPr/>
    </dgm:pt>
    <dgm:pt modelId="{5429F20E-B072-4C47-9077-BED386F67DD1}" type="pres">
      <dgm:prSet presAssocID="{D93F238F-8554-46B7-896B-7468DA3A29FD}" presName="Name37" presStyleLbl="parChTrans1D4" presStyleIdx="4" presStyleCnt="5"/>
      <dgm:spPr/>
    </dgm:pt>
    <dgm:pt modelId="{E0A556F8-9310-4265-99FC-305852C56C1E}" type="pres">
      <dgm:prSet presAssocID="{F2AB1D6D-7A3E-42ED-9D45-F1D7AF3ABD15}" presName="hierRoot2" presStyleCnt="0">
        <dgm:presLayoutVars>
          <dgm:hierBranch val="init"/>
        </dgm:presLayoutVars>
      </dgm:prSet>
      <dgm:spPr/>
    </dgm:pt>
    <dgm:pt modelId="{B640F079-D417-4D1B-B9B5-6BC1BFB9A5D8}" type="pres">
      <dgm:prSet presAssocID="{F2AB1D6D-7A3E-42ED-9D45-F1D7AF3ABD15}" presName="rootComposite" presStyleCnt="0"/>
      <dgm:spPr/>
    </dgm:pt>
    <dgm:pt modelId="{5567F657-1C92-48EC-8F8F-F095B1C0EBC7}" type="pres">
      <dgm:prSet presAssocID="{F2AB1D6D-7A3E-42ED-9D45-F1D7AF3ABD15}" presName="rootText" presStyleLbl="node4" presStyleIdx="4" presStyleCnt="5">
        <dgm:presLayoutVars>
          <dgm:chPref val="3"/>
        </dgm:presLayoutVars>
      </dgm:prSet>
      <dgm:spPr/>
    </dgm:pt>
    <dgm:pt modelId="{FFED9874-68FF-499B-BF6F-A89CBF75910A}" type="pres">
      <dgm:prSet presAssocID="{F2AB1D6D-7A3E-42ED-9D45-F1D7AF3ABD15}" presName="rootConnector" presStyleLbl="node4" presStyleIdx="4" presStyleCnt="5"/>
      <dgm:spPr/>
    </dgm:pt>
    <dgm:pt modelId="{0D0F2E9A-83E3-4D01-B323-03F926F3AF84}" type="pres">
      <dgm:prSet presAssocID="{F2AB1D6D-7A3E-42ED-9D45-F1D7AF3ABD15}" presName="hierChild4" presStyleCnt="0"/>
      <dgm:spPr/>
    </dgm:pt>
    <dgm:pt modelId="{B12D95BB-A0CE-4E89-8774-4571025A2686}" type="pres">
      <dgm:prSet presAssocID="{F2AB1D6D-7A3E-42ED-9D45-F1D7AF3ABD15}" presName="hierChild5" presStyleCnt="0"/>
      <dgm:spPr/>
    </dgm:pt>
    <dgm:pt modelId="{D24CE30D-4590-4B68-8DC3-2295661E34BD}" type="pres">
      <dgm:prSet presAssocID="{A6A37267-B3FB-4436-AA07-525F17D81B50}" presName="hierChild5" presStyleCnt="0"/>
      <dgm:spPr/>
    </dgm:pt>
    <dgm:pt modelId="{BEEF6C95-3614-4406-B75B-EEA09FCEF541}" type="pres">
      <dgm:prSet presAssocID="{E4AC2508-80B7-4ACD-8411-312A63723C73}" presName="hierChild5" presStyleCnt="0"/>
      <dgm:spPr/>
    </dgm:pt>
    <dgm:pt modelId="{4A71C3D4-13DC-46A4-936B-C6602E355FA1}" type="pres">
      <dgm:prSet presAssocID="{3253B285-E369-4791-87D5-4CDCF82D7327}" presName="hierChild3" presStyleCnt="0"/>
      <dgm:spPr/>
    </dgm:pt>
  </dgm:ptLst>
  <dgm:cxnLst>
    <dgm:cxn modelId="{7ED71402-52D6-4140-A885-F7B67D488223}" type="presOf" srcId="{A6A37267-B3FB-4436-AA07-525F17D81B50}" destId="{23900B2E-8003-483E-92A2-8E030CC2B851}" srcOrd="1" destOrd="0" presId="urn:microsoft.com/office/officeart/2005/8/layout/orgChart1"/>
    <dgm:cxn modelId="{7363AF02-8092-45A9-920D-5A1971E245F0}" srcId="{A6A37267-B3FB-4436-AA07-525F17D81B50}" destId="{F2AB1D6D-7A3E-42ED-9D45-F1D7AF3ABD15}" srcOrd="1" destOrd="0" parTransId="{D93F238F-8554-46B7-896B-7468DA3A29FD}" sibTransId="{3A997F8A-5399-4645-8DC7-FEDF26F68842}"/>
    <dgm:cxn modelId="{7BD3A505-B911-4531-8E83-BD7044254CF5}" type="presOf" srcId="{4A29FBF8-F966-42A2-895E-6189E57AB698}" destId="{C5175D42-D24F-4EF3-8FD9-F8EB4E8A5D64}" srcOrd="0" destOrd="0" presId="urn:microsoft.com/office/officeart/2005/8/layout/orgChart1"/>
    <dgm:cxn modelId="{61D6640C-9719-46CE-939A-73AFEF99726E}" type="presOf" srcId="{F21A6AFD-A1FC-440C-AE9C-C449CBCB3BD2}" destId="{1A29FC9B-036E-4C23-82D3-B5B343D0F772}" srcOrd="0" destOrd="0" presId="urn:microsoft.com/office/officeart/2005/8/layout/orgChart1"/>
    <dgm:cxn modelId="{93CF4E0F-7342-4A5A-A301-9C9B2371278E}" type="presOf" srcId="{3B8E910C-E418-4849-976B-8593F6566E11}" destId="{8DF80FA9-0281-468C-976C-22FD3EB6D2F3}" srcOrd="0" destOrd="0" presId="urn:microsoft.com/office/officeart/2005/8/layout/orgChart1"/>
    <dgm:cxn modelId="{D2A76411-6D03-4C11-9F48-90FC2A6A0A5E}" type="presOf" srcId="{9F885C04-E2F6-4DE5-B39F-A419E54FAF26}" destId="{4EE3A3B5-6600-4C10-A411-20C8E50E0A05}" srcOrd="0" destOrd="0" presId="urn:microsoft.com/office/officeart/2005/8/layout/orgChart1"/>
    <dgm:cxn modelId="{957F7615-1185-43DE-89EF-BE19977DF21A}" type="presOf" srcId="{0099EC0F-0872-4290-885F-742D1A484EF2}" destId="{EF0DC421-7D05-450A-9D25-38098257C652}" srcOrd="0" destOrd="0" presId="urn:microsoft.com/office/officeart/2005/8/layout/orgChart1"/>
    <dgm:cxn modelId="{50E96F19-5ED1-4750-8425-D494F584716D}" type="presOf" srcId="{BCF7A94B-F068-487D-9031-71D1427E5B13}" destId="{34556745-BC2E-407B-8BBA-30666BD1E152}" srcOrd="1" destOrd="0" presId="urn:microsoft.com/office/officeart/2005/8/layout/orgChart1"/>
    <dgm:cxn modelId="{F1783A1F-1BEB-4D49-9AF8-A404853D0E82}" type="presOf" srcId="{DD63E6B8-C29C-48D2-82BE-03F6007B82A2}" destId="{86C14CDA-E86C-4B81-A418-DE4F460B987A}" srcOrd="1" destOrd="0" presId="urn:microsoft.com/office/officeart/2005/8/layout/orgChart1"/>
    <dgm:cxn modelId="{C8CD3127-D6A9-4175-B919-59DC5A960E3F}" type="presOf" srcId="{1E54043B-830A-404B-B5E6-5266832C32DF}" destId="{66388B95-31DE-4FAA-BE15-5B73D8097935}" srcOrd="1" destOrd="0" presId="urn:microsoft.com/office/officeart/2005/8/layout/orgChart1"/>
    <dgm:cxn modelId="{F170AF28-216B-4CB6-9C59-20CBF8AC58BD}" srcId="{3253B285-E369-4791-87D5-4CDCF82D7327}" destId="{0099EC0F-0872-4290-885F-742D1A484EF2}" srcOrd="1" destOrd="0" parTransId="{2B721BD1-2101-487F-90E6-3E698C1B0EAE}" sibTransId="{A5B5EF13-2189-45AD-81DF-94B263F38752}"/>
    <dgm:cxn modelId="{A626303B-5BF7-48FC-B5F4-B6EE64844CB1}" type="presOf" srcId="{6A7DD82F-33CC-4317-A316-E75CFF5B349C}" destId="{8C23C405-64E7-433A-AB1E-E7E8DCFA0D3E}" srcOrd="0" destOrd="0" presId="urn:microsoft.com/office/officeart/2005/8/layout/orgChart1"/>
    <dgm:cxn modelId="{FC6E0F3D-0D54-4FF8-AF2F-6E896BEF3B9D}" type="presOf" srcId="{620D52A5-EBE8-4307-AA66-65126FD0E96A}" destId="{0514E2DF-6711-4582-9119-5CEF8647943E}" srcOrd="0" destOrd="0" presId="urn:microsoft.com/office/officeart/2005/8/layout/orgChart1"/>
    <dgm:cxn modelId="{7CBFEF3D-17DA-4ADE-AE67-07E4D19ACFE6}" type="presOf" srcId="{5EAB881E-4A9E-4992-A045-E40856014026}" destId="{0B2E3968-B5C8-45AA-9833-5C9754FE9B46}" srcOrd="1" destOrd="0" presId="urn:microsoft.com/office/officeart/2005/8/layout/orgChart1"/>
    <dgm:cxn modelId="{19447460-DAEF-4F21-B569-F18BB4ED988E}" type="presOf" srcId="{1E54043B-830A-404B-B5E6-5266832C32DF}" destId="{58BA0913-A41A-4FB1-9BC8-86D8375282A8}" srcOrd="0" destOrd="0" presId="urn:microsoft.com/office/officeart/2005/8/layout/orgChart1"/>
    <dgm:cxn modelId="{476DE942-17E1-40BA-A172-D0B7FDE9B59D}" type="presOf" srcId="{DD63E6B8-C29C-48D2-82BE-03F6007B82A2}" destId="{0512F9B3-3C29-4C2D-AB00-BA179A22DDA5}" srcOrd="0" destOrd="0" presId="urn:microsoft.com/office/officeart/2005/8/layout/orgChart1"/>
    <dgm:cxn modelId="{7340D148-9A07-433B-97BF-E279C9C2C27E}" srcId="{620D52A5-EBE8-4307-AA66-65126FD0E96A}" destId="{3253B285-E369-4791-87D5-4CDCF82D7327}" srcOrd="0" destOrd="0" parTransId="{E71A7A50-C97F-49B5-8624-A460268F1DC6}" sibTransId="{8B846222-A222-4C69-9852-FCAFC1747A7A}"/>
    <dgm:cxn modelId="{64B6396D-85FF-406D-B1A6-E1FDB186EC2A}" srcId="{E4AC2508-80B7-4ACD-8411-312A63723C73}" destId="{A6A37267-B3FB-4436-AA07-525F17D81B50}" srcOrd="0" destOrd="0" parTransId="{F05E0374-7D41-4B67-B759-AA7F75E3FF15}" sibTransId="{A4990344-9121-41AF-8C40-FB30CBC98746}"/>
    <dgm:cxn modelId="{5130936D-C10F-407A-8A65-408BE8C2B166}" type="presOf" srcId="{F2AB1D6D-7A3E-42ED-9D45-F1D7AF3ABD15}" destId="{FFED9874-68FF-499B-BF6F-A89CBF75910A}" srcOrd="1" destOrd="0" presId="urn:microsoft.com/office/officeart/2005/8/layout/orgChart1"/>
    <dgm:cxn modelId="{86567D6F-638C-45FC-8B71-DE6D2705C076}" type="presOf" srcId="{F21A6AFD-A1FC-440C-AE9C-C449CBCB3BD2}" destId="{712E5EBC-2479-4BDF-B317-D0695326521B}" srcOrd="1" destOrd="0" presId="urn:microsoft.com/office/officeart/2005/8/layout/orgChart1"/>
    <dgm:cxn modelId="{4CFFAF4F-AA51-42C7-B3A3-208A853C656B}" srcId="{BCF7A94B-F068-487D-9031-71D1427E5B13}" destId="{DD63E6B8-C29C-48D2-82BE-03F6007B82A2}" srcOrd="0" destOrd="0" parTransId="{29467E69-40CC-4101-9FD5-067A3951FF02}" sibTransId="{110C5ADB-CCA1-4FEA-A693-F16A968736FB}"/>
    <dgm:cxn modelId="{57528850-7AC7-42F1-AFC2-2137EC215D62}" srcId="{3253B285-E369-4791-87D5-4CDCF82D7327}" destId="{F21A6AFD-A1FC-440C-AE9C-C449CBCB3BD2}" srcOrd="0" destOrd="0" parTransId="{6A7DD82F-33CC-4317-A316-E75CFF5B349C}" sibTransId="{54E1E4CF-D523-4289-968F-9FCEEFC4424A}"/>
    <dgm:cxn modelId="{07A62B53-DDD7-4E69-A991-097254BA9E75}" type="presOf" srcId="{F2AB1D6D-7A3E-42ED-9D45-F1D7AF3ABD15}" destId="{5567F657-1C92-48EC-8F8F-F095B1C0EBC7}" srcOrd="0" destOrd="0" presId="urn:microsoft.com/office/officeart/2005/8/layout/orgChart1"/>
    <dgm:cxn modelId="{79A57753-0410-4A59-AF84-F0357700851C}" srcId="{1E54043B-830A-404B-B5E6-5266832C32DF}" destId="{3AE13AF9-FD08-4CE4-A603-1D60BB2CCEE5}" srcOrd="0" destOrd="0" parTransId="{8A945AE9-ED93-4E59-BC50-2AA289D23BAF}" sibTransId="{502FB8EE-9911-4E87-9344-E5B7076C9E8C}"/>
    <dgm:cxn modelId="{F6A78C55-F452-431C-B445-5056E1EAD06D}" type="presOf" srcId="{E4AC2508-80B7-4ACD-8411-312A63723C73}" destId="{0D684534-4C7B-4D60-A194-741582079279}" srcOrd="1" destOrd="0" presId="urn:microsoft.com/office/officeart/2005/8/layout/orgChart1"/>
    <dgm:cxn modelId="{3D63CE75-6C8F-42A3-9990-824E72E4870E}" type="presOf" srcId="{29467E69-40CC-4101-9FD5-067A3951FF02}" destId="{C0915126-56DE-4428-AABF-EE1F9FCC6797}" srcOrd="0" destOrd="0" presId="urn:microsoft.com/office/officeart/2005/8/layout/orgChart1"/>
    <dgm:cxn modelId="{0271F57B-BA34-478D-8E12-02615068E5D3}" type="presOf" srcId="{8A945AE9-ED93-4E59-BC50-2AA289D23BAF}" destId="{723B69C4-1357-481F-9D0E-6E9CA0B256CA}" srcOrd="0" destOrd="0" presId="urn:microsoft.com/office/officeart/2005/8/layout/orgChart1"/>
    <dgm:cxn modelId="{CD3D9082-B5E5-484C-B320-5112D73D37CF}" type="presOf" srcId="{F05E0374-7D41-4B67-B759-AA7F75E3FF15}" destId="{87773EE9-1E60-4FC6-95BE-B56C34EFB5D6}" srcOrd="0" destOrd="0" presId="urn:microsoft.com/office/officeart/2005/8/layout/orgChart1"/>
    <dgm:cxn modelId="{155F9183-E8D7-4E1D-98EC-50426BB9633A}" type="presOf" srcId="{99B4DEDA-5A6A-49E0-A020-4021654051CC}" destId="{3D43333F-C537-483A-9161-CD21A0FC4968}" srcOrd="0" destOrd="0" presId="urn:microsoft.com/office/officeart/2005/8/layout/orgChart1"/>
    <dgm:cxn modelId="{93BFD889-432D-446B-AA20-D13D9206B388}" srcId="{0099EC0F-0872-4290-885F-742D1A484EF2}" destId="{1E54043B-830A-404B-B5E6-5266832C32DF}" srcOrd="2" destOrd="0" parTransId="{297C9837-487A-494C-8813-E3F5B18F06C2}" sibTransId="{2FB0A3B0-1EBE-4824-919B-828277899421}"/>
    <dgm:cxn modelId="{1A61C88C-99BE-4E91-848E-7C3B33046647}" srcId="{0099EC0F-0872-4290-885F-742D1A484EF2}" destId="{5EAB881E-4A9E-4992-A045-E40856014026}" srcOrd="1" destOrd="0" parTransId="{12E81B8C-CE02-44BB-9D7F-060E7F9B0C94}" sibTransId="{27278738-B0DF-4E14-805E-19B9A0294584}"/>
    <dgm:cxn modelId="{0C31808D-7793-450F-8F6C-9AE471202909}" type="presOf" srcId="{9F885C04-E2F6-4DE5-B39F-A419E54FAF26}" destId="{770CD5BA-ECFA-4D06-AA46-D4C7B74A5104}" srcOrd="1" destOrd="0" presId="urn:microsoft.com/office/officeart/2005/8/layout/orgChart1"/>
    <dgm:cxn modelId="{3595B197-2B04-4065-8DF0-F04C48E685E7}" srcId="{3253B285-E369-4791-87D5-4CDCF82D7327}" destId="{E4AC2508-80B7-4ACD-8411-312A63723C73}" srcOrd="2" destOrd="0" parTransId="{99B4DEDA-5A6A-49E0-A020-4021654051CC}" sibTransId="{6BCB259E-F3A3-42D6-AB24-4C4CF28A4738}"/>
    <dgm:cxn modelId="{789C599C-6789-4616-BF57-4F822BAA742C}" type="presOf" srcId="{3AE13AF9-FD08-4CE4-A603-1D60BB2CCEE5}" destId="{0C64F6C9-EC0B-46A8-8901-5809111EFD14}" srcOrd="1" destOrd="0" presId="urn:microsoft.com/office/officeart/2005/8/layout/orgChart1"/>
    <dgm:cxn modelId="{E98932A3-0315-4450-A3F4-FF33AD9D52E0}" srcId="{A6A37267-B3FB-4436-AA07-525F17D81B50}" destId="{9F885C04-E2F6-4DE5-B39F-A419E54FAF26}" srcOrd="0" destOrd="0" parTransId="{3B8E910C-E418-4849-976B-8593F6566E11}" sibTransId="{108F8A41-76FB-444D-9C99-59826161B855}"/>
    <dgm:cxn modelId="{DF5DFCA4-0C0C-4F8D-B73A-E08AD6A17147}" type="presOf" srcId="{8DF205EE-C968-495E-89DC-C78F239AD30C}" destId="{F1F3AE94-A318-41B4-8E0B-E10444B1323C}" srcOrd="0" destOrd="0" presId="urn:microsoft.com/office/officeart/2005/8/layout/orgChart1"/>
    <dgm:cxn modelId="{0C9A8EAC-0886-4E1D-8570-9DB8148667B5}" type="presOf" srcId="{5EAB881E-4A9E-4992-A045-E40856014026}" destId="{2750EFF8-B44F-47C2-A869-34C147AD5E0F}" srcOrd="0" destOrd="0" presId="urn:microsoft.com/office/officeart/2005/8/layout/orgChart1"/>
    <dgm:cxn modelId="{3F1FF8B0-9B53-4008-9D4E-DA5C9892AD2A}" type="presOf" srcId="{3AE13AF9-FD08-4CE4-A603-1D60BB2CCEE5}" destId="{ACF7D40D-2BB3-4718-8042-9784459E0020}" srcOrd="0" destOrd="0" presId="urn:microsoft.com/office/officeart/2005/8/layout/orgChart1"/>
    <dgm:cxn modelId="{9EC05DB8-375B-4A9D-8384-9165805F776C}" type="presOf" srcId="{3253B285-E369-4791-87D5-4CDCF82D7327}" destId="{0A466546-B1AF-4818-9903-78703BEFD1E8}" srcOrd="0" destOrd="0" presId="urn:microsoft.com/office/officeart/2005/8/layout/orgChart1"/>
    <dgm:cxn modelId="{8E1F86BC-0A2A-47CF-8ED8-22098E9641F3}" type="presOf" srcId="{A6A37267-B3FB-4436-AA07-525F17D81B50}" destId="{E6BB7B35-C7B6-4182-BC07-93C02ED0CA58}" srcOrd="0" destOrd="0" presId="urn:microsoft.com/office/officeart/2005/8/layout/orgChart1"/>
    <dgm:cxn modelId="{CC4BAFCA-8769-4EDD-8721-A6682A4843BD}" type="presOf" srcId="{3253B285-E369-4791-87D5-4CDCF82D7327}" destId="{EEE7C9BA-3380-476D-B678-55ADA37709C7}" srcOrd="1" destOrd="0" presId="urn:microsoft.com/office/officeart/2005/8/layout/orgChart1"/>
    <dgm:cxn modelId="{E0D860CD-450C-4797-9544-23F378A6C03C}" type="presOf" srcId="{BCF7A94B-F068-487D-9031-71D1427E5B13}" destId="{C9B085FF-4F3C-489E-9821-4219DD2C72B7}" srcOrd="0" destOrd="0" presId="urn:microsoft.com/office/officeart/2005/8/layout/orgChart1"/>
    <dgm:cxn modelId="{73DEFED6-14CC-4AF3-AFC2-0635B4289A72}" type="presOf" srcId="{D93F238F-8554-46B7-896B-7468DA3A29FD}" destId="{5429F20E-B072-4C47-9077-BED386F67DD1}" srcOrd="0" destOrd="0" presId="urn:microsoft.com/office/officeart/2005/8/layout/orgChart1"/>
    <dgm:cxn modelId="{27E305D9-9A8F-4A39-B8BC-43E67B181951}" srcId="{5EAB881E-4A9E-4992-A045-E40856014026}" destId="{8DF205EE-C968-495E-89DC-C78F239AD30C}" srcOrd="0" destOrd="0" parTransId="{B3DC07ED-B8EB-46C6-A865-5CB046BC3D04}" sibTransId="{571CE693-7E3B-4853-9CFD-E72D72AF64BC}"/>
    <dgm:cxn modelId="{842EF5D9-3E32-4EEE-8B8F-FF814F31D2F7}" type="presOf" srcId="{12E81B8C-CE02-44BB-9D7F-060E7F9B0C94}" destId="{C1CAF9AC-416C-447F-AD02-4FB31AA7EE99}" srcOrd="0" destOrd="0" presId="urn:microsoft.com/office/officeart/2005/8/layout/orgChart1"/>
    <dgm:cxn modelId="{D62549DB-708B-4973-8327-856E4BCD15DB}" type="presOf" srcId="{2B721BD1-2101-487F-90E6-3E698C1B0EAE}" destId="{95576F8D-DB9C-495E-9E29-A686446B5A65}" srcOrd="0" destOrd="0" presId="urn:microsoft.com/office/officeart/2005/8/layout/orgChart1"/>
    <dgm:cxn modelId="{B2469FDC-BB22-46F5-8963-1907A81D281A}" type="presOf" srcId="{0099EC0F-0872-4290-885F-742D1A484EF2}" destId="{98D7EF23-FB49-4A0D-9543-5D689504952F}" srcOrd="1" destOrd="0" presId="urn:microsoft.com/office/officeart/2005/8/layout/orgChart1"/>
    <dgm:cxn modelId="{851EA7DF-82C5-4135-885F-9435676F622B}" type="presOf" srcId="{297C9837-487A-494C-8813-E3F5B18F06C2}" destId="{DA4A81E6-3FBF-465C-BC8F-2F8E6B2E8B28}" srcOrd="0" destOrd="0" presId="urn:microsoft.com/office/officeart/2005/8/layout/orgChart1"/>
    <dgm:cxn modelId="{628001E1-9BD8-4D13-A0A3-189E004772CE}" srcId="{0099EC0F-0872-4290-885F-742D1A484EF2}" destId="{BCF7A94B-F068-487D-9031-71D1427E5B13}" srcOrd="0" destOrd="0" parTransId="{4A29FBF8-F966-42A2-895E-6189E57AB698}" sibTransId="{281EB492-C669-4458-8D15-933328736BA0}"/>
    <dgm:cxn modelId="{6F0B6AEE-B25D-4D86-90ED-A9D0DD359B4A}" type="presOf" srcId="{B3DC07ED-B8EB-46C6-A865-5CB046BC3D04}" destId="{D80EB8FC-1CCA-499A-A110-2F5C7C103DFE}" srcOrd="0" destOrd="0" presId="urn:microsoft.com/office/officeart/2005/8/layout/orgChart1"/>
    <dgm:cxn modelId="{EF9ADAF3-C8E9-4B80-91BA-FE1063A52519}" type="presOf" srcId="{8DF205EE-C968-495E-89DC-C78F239AD30C}" destId="{2DAC6F2C-266D-4C6E-AA4A-40EFD3CC03F8}" srcOrd="1" destOrd="0" presId="urn:microsoft.com/office/officeart/2005/8/layout/orgChart1"/>
    <dgm:cxn modelId="{EF0DDAFB-B9EB-41A1-85B7-9DBA8ECA57E0}" type="presOf" srcId="{E4AC2508-80B7-4ACD-8411-312A63723C73}" destId="{7BFB72FE-BF0D-46B7-A051-C4A73E952B98}" srcOrd="0" destOrd="0" presId="urn:microsoft.com/office/officeart/2005/8/layout/orgChart1"/>
    <dgm:cxn modelId="{9DD7F270-EAFA-4C2C-AF13-C00B2B73FF11}" type="presParOf" srcId="{0514E2DF-6711-4582-9119-5CEF8647943E}" destId="{A60C49B2-2D1C-4B3B-820B-32BDD4024C2E}" srcOrd="0" destOrd="0" presId="urn:microsoft.com/office/officeart/2005/8/layout/orgChart1"/>
    <dgm:cxn modelId="{5DB8673C-7A6A-40EC-A76A-FEF3B416F318}" type="presParOf" srcId="{A60C49B2-2D1C-4B3B-820B-32BDD4024C2E}" destId="{8DBE4097-FDB5-4170-AA71-C55B1C9B8D32}" srcOrd="0" destOrd="0" presId="urn:microsoft.com/office/officeart/2005/8/layout/orgChart1"/>
    <dgm:cxn modelId="{807750D4-0783-4DE5-9B79-BEA36DF9F476}" type="presParOf" srcId="{8DBE4097-FDB5-4170-AA71-C55B1C9B8D32}" destId="{0A466546-B1AF-4818-9903-78703BEFD1E8}" srcOrd="0" destOrd="0" presId="urn:microsoft.com/office/officeart/2005/8/layout/orgChart1"/>
    <dgm:cxn modelId="{6EBA89EA-7115-46B0-AA03-F18DBF39A7E7}" type="presParOf" srcId="{8DBE4097-FDB5-4170-AA71-C55B1C9B8D32}" destId="{EEE7C9BA-3380-476D-B678-55ADA37709C7}" srcOrd="1" destOrd="0" presId="urn:microsoft.com/office/officeart/2005/8/layout/orgChart1"/>
    <dgm:cxn modelId="{8DDF2234-126D-44D3-95F2-AF6E85B5FF86}" type="presParOf" srcId="{A60C49B2-2D1C-4B3B-820B-32BDD4024C2E}" destId="{51E014EC-A262-486F-9D04-33DCCBAFB87A}" srcOrd="1" destOrd="0" presId="urn:microsoft.com/office/officeart/2005/8/layout/orgChart1"/>
    <dgm:cxn modelId="{B78536B0-4778-49FE-989E-143089FB8027}" type="presParOf" srcId="{51E014EC-A262-486F-9D04-33DCCBAFB87A}" destId="{8C23C405-64E7-433A-AB1E-E7E8DCFA0D3E}" srcOrd="0" destOrd="0" presId="urn:microsoft.com/office/officeart/2005/8/layout/orgChart1"/>
    <dgm:cxn modelId="{71CEC9EA-10D3-415C-8820-34103EE53B0C}" type="presParOf" srcId="{51E014EC-A262-486F-9D04-33DCCBAFB87A}" destId="{FD1CC3C3-27A2-4365-B890-5B437BA48F74}" srcOrd="1" destOrd="0" presId="urn:microsoft.com/office/officeart/2005/8/layout/orgChart1"/>
    <dgm:cxn modelId="{E98F73C1-A731-4D43-8681-35E3D03A003A}" type="presParOf" srcId="{FD1CC3C3-27A2-4365-B890-5B437BA48F74}" destId="{524129FB-4699-4F06-AC8C-13B3654BF034}" srcOrd="0" destOrd="0" presId="urn:microsoft.com/office/officeart/2005/8/layout/orgChart1"/>
    <dgm:cxn modelId="{A7DF3233-564C-4AB8-812D-D3DFDBDEDF1F}" type="presParOf" srcId="{524129FB-4699-4F06-AC8C-13B3654BF034}" destId="{1A29FC9B-036E-4C23-82D3-B5B343D0F772}" srcOrd="0" destOrd="0" presId="urn:microsoft.com/office/officeart/2005/8/layout/orgChart1"/>
    <dgm:cxn modelId="{2F47C922-B067-4139-958A-264317456D49}" type="presParOf" srcId="{524129FB-4699-4F06-AC8C-13B3654BF034}" destId="{712E5EBC-2479-4BDF-B317-D0695326521B}" srcOrd="1" destOrd="0" presId="urn:microsoft.com/office/officeart/2005/8/layout/orgChart1"/>
    <dgm:cxn modelId="{363392AA-489F-45F1-AA0B-361EC4A9DBDE}" type="presParOf" srcId="{FD1CC3C3-27A2-4365-B890-5B437BA48F74}" destId="{6582B059-76D8-45D8-B0D8-D1A3B9BAD747}" srcOrd="1" destOrd="0" presId="urn:microsoft.com/office/officeart/2005/8/layout/orgChart1"/>
    <dgm:cxn modelId="{B18BE21F-9EF0-43FA-86D9-65CA94CBFD57}" type="presParOf" srcId="{FD1CC3C3-27A2-4365-B890-5B437BA48F74}" destId="{6E0E53BE-422C-4F63-8632-AC0618128D2D}" srcOrd="2" destOrd="0" presId="urn:microsoft.com/office/officeart/2005/8/layout/orgChart1"/>
    <dgm:cxn modelId="{84D3940E-1226-4A48-9A72-7F76B4A8B974}" type="presParOf" srcId="{51E014EC-A262-486F-9D04-33DCCBAFB87A}" destId="{95576F8D-DB9C-495E-9E29-A686446B5A65}" srcOrd="2" destOrd="0" presId="urn:microsoft.com/office/officeart/2005/8/layout/orgChart1"/>
    <dgm:cxn modelId="{AF7C2485-DA9D-4236-BA17-90C85E170204}" type="presParOf" srcId="{51E014EC-A262-486F-9D04-33DCCBAFB87A}" destId="{91950B53-1DF8-4DB1-BBA1-862F8C0449C6}" srcOrd="3" destOrd="0" presId="urn:microsoft.com/office/officeart/2005/8/layout/orgChart1"/>
    <dgm:cxn modelId="{1246FFD1-E498-43BA-ABF8-303E605D3139}" type="presParOf" srcId="{91950B53-1DF8-4DB1-BBA1-862F8C0449C6}" destId="{D2AD588F-E65C-4012-A213-53990B5FD7DD}" srcOrd="0" destOrd="0" presId="urn:microsoft.com/office/officeart/2005/8/layout/orgChart1"/>
    <dgm:cxn modelId="{F06A0EBB-7E32-4583-93C9-8165E68A9EA1}" type="presParOf" srcId="{D2AD588F-E65C-4012-A213-53990B5FD7DD}" destId="{EF0DC421-7D05-450A-9D25-38098257C652}" srcOrd="0" destOrd="0" presId="urn:microsoft.com/office/officeart/2005/8/layout/orgChart1"/>
    <dgm:cxn modelId="{DF26C5BE-2EBC-4E03-94A4-6A815604477D}" type="presParOf" srcId="{D2AD588F-E65C-4012-A213-53990B5FD7DD}" destId="{98D7EF23-FB49-4A0D-9543-5D689504952F}" srcOrd="1" destOrd="0" presId="urn:microsoft.com/office/officeart/2005/8/layout/orgChart1"/>
    <dgm:cxn modelId="{D05D6839-7F20-4417-A9E5-C6559F36F247}" type="presParOf" srcId="{91950B53-1DF8-4DB1-BBA1-862F8C0449C6}" destId="{4B436319-2BF8-4E53-853E-B7E2090E542E}" srcOrd="1" destOrd="0" presId="urn:microsoft.com/office/officeart/2005/8/layout/orgChart1"/>
    <dgm:cxn modelId="{B2FF5E15-5A33-40BC-B7F6-889EAABD56DC}" type="presParOf" srcId="{4B436319-2BF8-4E53-853E-B7E2090E542E}" destId="{C5175D42-D24F-4EF3-8FD9-F8EB4E8A5D64}" srcOrd="0" destOrd="0" presId="urn:microsoft.com/office/officeart/2005/8/layout/orgChart1"/>
    <dgm:cxn modelId="{2366233E-C6F4-467E-8389-9A7A63A53516}" type="presParOf" srcId="{4B436319-2BF8-4E53-853E-B7E2090E542E}" destId="{0D09D7AC-7D5B-4834-B5A3-2D9423FFF6C1}" srcOrd="1" destOrd="0" presId="urn:microsoft.com/office/officeart/2005/8/layout/orgChart1"/>
    <dgm:cxn modelId="{707A91BD-2A04-463F-B515-B3E5682F2259}" type="presParOf" srcId="{0D09D7AC-7D5B-4834-B5A3-2D9423FFF6C1}" destId="{C97A1A2C-B881-4806-BDEE-107FCC86DCF6}" srcOrd="0" destOrd="0" presId="urn:microsoft.com/office/officeart/2005/8/layout/orgChart1"/>
    <dgm:cxn modelId="{EB5F386A-7CFC-4667-92D5-A54184D31464}" type="presParOf" srcId="{C97A1A2C-B881-4806-BDEE-107FCC86DCF6}" destId="{C9B085FF-4F3C-489E-9821-4219DD2C72B7}" srcOrd="0" destOrd="0" presId="urn:microsoft.com/office/officeart/2005/8/layout/orgChart1"/>
    <dgm:cxn modelId="{32EE9524-9C67-4D6B-9B04-57ED82CE1707}" type="presParOf" srcId="{C97A1A2C-B881-4806-BDEE-107FCC86DCF6}" destId="{34556745-BC2E-407B-8BBA-30666BD1E152}" srcOrd="1" destOrd="0" presId="urn:microsoft.com/office/officeart/2005/8/layout/orgChart1"/>
    <dgm:cxn modelId="{24EFAD55-6AAB-46BA-899B-F43869D83F75}" type="presParOf" srcId="{0D09D7AC-7D5B-4834-B5A3-2D9423FFF6C1}" destId="{1AAE79E3-5881-4A3C-9830-4F39BBD18B33}" srcOrd="1" destOrd="0" presId="urn:microsoft.com/office/officeart/2005/8/layout/orgChart1"/>
    <dgm:cxn modelId="{3DC6BEB5-B703-4057-9AD4-2DCC472BFB85}" type="presParOf" srcId="{1AAE79E3-5881-4A3C-9830-4F39BBD18B33}" destId="{C0915126-56DE-4428-AABF-EE1F9FCC6797}" srcOrd="0" destOrd="0" presId="urn:microsoft.com/office/officeart/2005/8/layout/orgChart1"/>
    <dgm:cxn modelId="{3DF18553-B548-4268-B7BF-915CDD07ED77}" type="presParOf" srcId="{1AAE79E3-5881-4A3C-9830-4F39BBD18B33}" destId="{E7A10A7E-03A2-4088-B12E-9758997CF42B}" srcOrd="1" destOrd="0" presId="urn:microsoft.com/office/officeart/2005/8/layout/orgChart1"/>
    <dgm:cxn modelId="{A5366723-41BC-4311-825A-E8FB5A9CA200}" type="presParOf" srcId="{E7A10A7E-03A2-4088-B12E-9758997CF42B}" destId="{E8F9DEA5-2511-40C6-96FD-97079192E80E}" srcOrd="0" destOrd="0" presId="urn:microsoft.com/office/officeart/2005/8/layout/orgChart1"/>
    <dgm:cxn modelId="{482F8433-0B99-4AEF-AD0F-E06FD67B8A93}" type="presParOf" srcId="{E8F9DEA5-2511-40C6-96FD-97079192E80E}" destId="{0512F9B3-3C29-4C2D-AB00-BA179A22DDA5}" srcOrd="0" destOrd="0" presId="urn:microsoft.com/office/officeart/2005/8/layout/orgChart1"/>
    <dgm:cxn modelId="{E3F92956-4431-45AF-907F-138ADA565269}" type="presParOf" srcId="{E8F9DEA5-2511-40C6-96FD-97079192E80E}" destId="{86C14CDA-E86C-4B81-A418-DE4F460B987A}" srcOrd="1" destOrd="0" presId="urn:microsoft.com/office/officeart/2005/8/layout/orgChart1"/>
    <dgm:cxn modelId="{02055089-4D43-48E5-B12E-EFD2E5C9ED34}" type="presParOf" srcId="{E7A10A7E-03A2-4088-B12E-9758997CF42B}" destId="{271BFB6C-F499-4B0E-841A-7B46095B487B}" srcOrd="1" destOrd="0" presId="urn:microsoft.com/office/officeart/2005/8/layout/orgChart1"/>
    <dgm:cxn modelId="{766AED41-3434-49A5-87E5-CCE2F88D4BA1}" type="presParOf" srcId="{E7A10A7E-03A2-4088-B12E-9758997CF42B}" destId="{ED288EF3-9840-448A-81BB-A5A95086795F}" srcOrd="2" destOrd="0" presId="urn:microsoft.com/office/officeart/2005/8/layout/orgChart1"/>
    <dgm:cxn modelId="{F3398243-A6DE-47CE-A782-E8BA1C48C15C}" type="presParOf" srcId="{0D09D7AC-7D5B-4834-B5A3-2D9423FFF6C1}" destId="{3B5FC04F-BE7F-4CC0-A8CD-73C8019FBFE9}" srcOrd="2" destOrd="0" presId="urn:microsoft.com/office/officeart/2005/8/layout/orgChart1"/>
    <dgm:cxn modelId="{6172E899-A405-4F9A-A5CA-5484E69F9C1F}" type="presParOf" srcId="{4B436319-2BF8-4E53-853E-B7E2090E542E}" destId="{C1CAF9AC-416C-447F-AD02-4FB31AA7EE99}" srcOrd="2" destOrd="0" presId="urn:microsoft.com/office/officeart/2005/8/layout/orgChart1"/>
    <dgm:cxn modelId="{E8A47766-8007-475A-BCA3-E46B58BA40A0}" type="presParOf" srcId="{4B436319-2BF8-4E53-853E-B7E2090E542E}" destId="{C797F059-ADDB-46F3-881A-6A6E9BAAB817}" srcOrd="3" destOrd="0" presId="urn:microsoft.com/office/officeart/2005/8/layout/orgChart1"/>
    <dgm:cxn modelId="{D2C59C22-FC25-47CD-A5D1-ABE5B8D8DD28}" type="presParOf" srcId="{C797F059-ADDB-46F3-881A-6A6E9BAAB817}" destId="{5DC93CFF-6859-4E6D-82FD-7C0923AC1036}" srcOrd="0" destOrd="0" presId="urn:microsoft.com/office/officeart/2005/8/layout/orgChart1"/>
    <dgm:cxn modelId="{3AF7C9C1-471C-4BC4-9005-6E5A4BAE3AC8}" type="presParOf" srcId="{5DC93CFF-6859-4E6D-82FD-7C0923AC1036}" destId="{2750EFF8-B44F-47C2-A869-34C147AD5E0F}" srcOrd="0" destOrd="0" presId="urn:microsoft.com/office/officeart/2005/8/layout/orgChart1"/>
    <dgm:cxn modelId="{A1B1738A-ACFF-4E12-B83C-0C3FBB56031F}" type="presParOf" srcId="{5DC93CFF-6859-4E6D-82FD-7C0923AC1036}" destId="{0B2E3968-B5C8-45AA-9833-5C9754FE9B46}" srcOrd="1" destOrd="0" presId="urn:microsoft.com/office/officeart/2005/8/layout/orgChart1"/>
    <dgm:cxn modelId="{C64498C2-527D-43F5-ABAF-E99B8EE69228}" type="presParOf" srcId="{C797F059-ADDB-46F3-881A-6A6E9BAAB817}" destId="{00CF912F-4509-4F56-BC28-91CA807C2339}" srcOrd="1" destOrd="0" presId="urn:microsoft.com/office/officeart/2005/8/layout/orgChart1"/>
    <dgm:cxn modelId="{6846E568-377F-4045-A319-996781CF17D4}" type="presParOf" srcId="{00CF912F-4509-4F56-BC28-91CA807C2339}" destId="{D80EB8FC-1CCA-499A-A110-2F5C7C103DFE}" srcOrd="0" destOrd="0" presId="urn:microsoft.com/office/officeart/2005/8/layout/orgChart1"/>
    <dgm:cxn modelId="{E56DF021-A30F-4413-A194-E354AE5D43AF}" type="presParOf" srcId="{00CF912F-4509-4F56-BC28-91CA807C2339}" destId="{9D08613C-AD39-4F50-BAA9-8F31CFC1C205}" srcOrd="1" destOrd="0" presId="urn:microsoft.com/office/officeart/2005/8/layout/orgChart1"/>
    <dgm:cxn modelId="{F199A66D-3284-487A-9881-1059B69673E5}" type="presParOf" srcId="{9D08613C-AD39-4F50-BAA9-8F31CFC1C205}" destId="{EA589E25-CF33-4277-97FD-1247EC7D1D81}" srcOrd="0" destOrd="0" presId="urn:microsoft.com/office/officeart/2005/8/layout/orgChart1"/>
    <dgm:cxn modelId="{E7253B5D-FBE6-422E-BF63-C555E166CE18}" type="presParOf" srcId="{EA589E25-CF33-4277-97FD-1247EC7D1D81}" destId="{F1F3AE94-A318-41B4-8E0B-E10444B1323C}" srcOrd="0" destOrd="0" presId="urn:microsoft.com/office/officeart/2005/8/layout/orgChart1"/>
    <dgm:cxn modelId="{962EF827-122E-4DF8-824F-842F1B4A9FC7}" type="presParOf" srcId="{EA589E25-CF33-4277-97FD-1247EC7D1D81}" destId="{2DAC6F2C-266D-4C6E-AA4A-40EFD3CC03F8}" srcOrd="1" destOrd="0" presId="urn:microsoft.com/office/officeart/2005/8/layout/orgChart1"/>
    <dgm:cxn modelId="{411D839F-8487-4605-B947-EDF18EABE6AE}" type="presParOf" srcId="{9D08613C-AD39-4F50-BAA9-8F31CFC1C205}" destId="{6E11E4AA-334B-4C81-BD21-E9CBAABA41C2}" srcOrd="1" destOrd="0" presId="urn:microsoft.com/office/officeart/2005/8/layout/orgChart1"/>
    <dgm:cxn modelId="{BFB6AF91-23F7-47AE-B73F-3ECD93D7CB2A}" type="presParOf" srcId="{9D08613C-AD39-4F50-BAA9-8F31CFC1C205}" destId="{C37D30DA-C5DC-4E17-96DA-0357769E31BC}" srcOrd="2" destOrd="0" presId="urn:microsoft.com/office/officeart/2005/8/layout/orgChart1"/>
    <dgm:cxn modelId="{D1BEF9E7-564F-4506-9030-CEB0BF95776A}" type="presParOf" srcId="{C797F059-ADDB-46F3-881A-6A6E9BAAB817}" destId="{134F66C4-E65F-444D-B475-10A38BDB38AD}" srcOrd="2" destOrd="0" presId="urn:microsoft.com/office/officeart/2005/8/layout/orgChart1"/>
    <dgm:cxn modelId="{94E8C50E-37E0-48E8-A8D6-E9EA5FE04118}" type="presParOf" srcId="{4B436319-2BF8-4E53-853E-B7E2090E542E}" destId="{DA4A81E6-3FBF-465C-BC8F-2F8E6B2E8B28}" srcOrd="4" destOrd="0" presId="urn:microsoft.com/office/officeart/2005/8/layout/orgChart1"/>
    <dgm:cxn modelId="{877999C0-430A-4BF5-A209-52D1E1A32645}" type="presParOf" srcId="{4B436319-2BF8-4E53-853E-B7E2090E542E}" destId="{A6FD1DD3-44D9-495E-8EDA-C73B43799EDB}" srcOrd="5" destOrd="0" presId="urn:microsoft.com/office/officeart/2005/8/layout/orgChart1"/>
    <dgm:cxn modelId="{E5CC61E2-8F49-441C-B582-59D86C587BE2}" type="presParOf" srcId="{A6FD1DD3-44D9-495E-8EDA-C73B43799EDB}" destId="{DB96EDB2-43BC-49A3-885A-E9A98463899C}" srcOrd="0" destOrd="0" presId="urn:microsoft.com/office/officeart/2005/8/layout/orgChart1"/>
    <dgm:cxn modelId="{C2F5A29D-3521-40B0-8FD8-6E3C7C44D68D}" type="presParOf" srcId="{DB96EDB2-43BC-49A3-885A-E9A98463899C}" destId="{58BA0913-A41A-4FB1-9BC8-86D8375282A8}" srcOrd="0" destOrd="0" presId="urn:microsoft.com/office/officeart/2005/8/layout/orgChart1"/>
    <dgm:cxn modelId="{52CA7824-8298-41C4-890B-93B36462E231}" type="presParOf" srcId="{DB96EDB2-43BC-49A3-885A-E9A98463899C}" destId="{66388B95-31DE-4FAA-BE15-5B73D8097935}" srcOrd="1" destOrd="0" presId="urn:microsoft.com/office/officeart/2005/8/layout/orgChart1"/>
    <dgm:cxn modelId="{8D123FDA-A8E3-4106-829F-2C2C2AAAE1CF}" type="presParOf" srcId="{A6FD1DD3-44D9-495E-8EDA-C73B43799EDB}" destId="{A9EEA0E8-F90B-4E04-82DC-843EA688ECF4}" srcOrd="1" destOrd="0" presId="urn:microsoft.com/office/officeart/2005/8/layout/orgChart1"/>
    <dgm:cxn modelId="{D21FB293-D8E6-4DF4-83DF-E26C3E9148CB}" type="presParOf" srcId="{A9EEA0E8-F90B-4E04-82DC-843EA688ECF4}" destId="{723B69C4-1357-481F-9D0E-6E9CA0B256CA}" srcOrd="0" destOrd="0" presId="urn:microsoft.com/office/officeart/2005/8/layout/orgChart1"/>
    <dgm:cxn modelId="{74E3D664-90E9-41A5-9FEA-6BBCA442A072}" type="presParOf" srcId="{A9EEA0E8-F90B-4E04-82DC-843EA688ECF4}" destId="{AD22A6C1-E111-4323-9730-6BEE8D30951A}" srcOrd="1" destOrd="0" presId="urn:microsoft.com/office/officeart/2005/8/layout/orgChart1"/>
    <dgm:cxn modelId="{9BDA7D21-A5A5-4566-A3A1-67B0E534B337}" type="presParOf" srcId="{AD22A6C1-E111-4323-9730-6BEE8D30951A}" destId="{54A630BB-CA90-4A69-88EF-6E46605584C8}" srcOrd="0" destOrd="0" presId="urn:microsoft.com/office/officeart/2005/8/layout/orgChart1"/>
    <dgm:cxn modelId="{2008BE4D-584D-42ED-9C21-2B34BFB18E7E}" type="presParOf" srcId="{54A630BB-CA90-4A69-88EF-6E46605584C8}" destId="{ACF7D40D-2BB3-4718-8042-9784459E0020}" srcOrd="0" destOrd="0" presId="urn:microsoft.com/office/officeart/2005/8/layout/orgChart1"/>
    <dgm:cxn modelId="{1DF175BE-D674-4A2B-BFAF-DA197195BEFC}" type="presParOf" srcId="{54A630BB-CA90-4A69-88EF-6E46605584C8}" destId="{0C64F6C9-EC0B-46A8-8901-5809111EFD14}" srcOrd="1" destOrd="0" presId="urn:microsoft.com/office/officeart/2005/8/layout/orgChart1"/>
    <dgm:cxn modelId="{FE6AE738-AE1C-4F06-9562-33E3C09BBA21}" type="presParOf" srcId="{AD22A6C1-E111-4323-9730-6BEE8D30951A}" destId="{58E2A851-99B4-44F7-98D3-83C41554CA07}" srcOrd="1" destOrd="0" presId="urn:microsoft.com/office/officeart/2005/8/layout/orgChart1"/>
    <dgm:cxn modelId="{EDE2463C-1E3A-4FE2-994E-1B0494C775BC}" type="presParOf" srcId="{AD22A6C1-E111-4323-9730-6BEE8D30951A}" destId="{0AFA6E9F-691A-4675-9CC4-E36075A9445A}" srcOrd="2" destOrd="0" presId="urn:microsoft.com/office/officeart/2005/8/layout/orgChart1"/>
    <dgm:cxn modelId="{97ED7821-C64C-49BC-9B25-9DD061C469D5}" type="presParOf" srcId="{A6FD1DD3-44D9-495E-8EDA-C73B43799EDB}" destId="{E3FF6097-33EB-4C73-8881-7A9D95E0A089}" srcOrd="2" destOrd="0" presId="urn:microsoft.com/office/officeart/2005/8/layout/orgChart1"/>
    <dgm:cxn modelId="{71E5EEC1-CF7E-4AE8-B9EA-05AA36C488D1}" type="presParOf" srcId="{91950B53-1DF8-4DB1-BBA1-862F8C0449C6}" destId="{7D6A6009-CACB-41DE-B3DD-1D42F89C4260}" srcOrd="2" destOrd="0" presId="urn:microsoft.com/office/officeart/2005/8/layout/orgChart1"/>
    <dgm:cxn modelId="{10C3D6F8-8A0A-4BFA-B45A-EB318819819D}" type="presParOf" srcId="{51E014EC-A262-486F-9D04-33DCCBAFB87A}" destId="{3D43333F-C537-483A-9161-CD21A0FC4968}" srcOrd="4" destOrd="0" presId="urn:microsoft.com/office/officeart/2005/8/layout/orgChart1"/>
    <dgm:cxn modelId="{709EAE40-2B66-49E2-9AFE-93706C8CB4A6}" type="presParOf" srcId="{51E014EC-A262-486F-9D04-33DCCBAFB87A}" destId="{7F1EEF77-9009-4E3E-8A7D-3D0852D92537}" srcOrd="5" destOrd="0" presId="urn:microsoft.com/office/officeart/2005/8/layout/orgChart1"/>
    <dgm:cxn modelId="{16F57675-4F8C-476E-89AA-6EF3C6F41AC7}" type="presParOf" srcId="{7F1EEF77-9009-4E3E-8A7D-3D0852D92537}" destId="{1A8DEEA1-B947-499A-8DDB-D4A240E14FE0}" srcOrd="0" destOrd="0" presId="urn:microsoft.com/office/officeart/2005/8/layout/orgChart1"/>
    <dgm:cxn modelId="{1B13E26B-F079-4C92-B329-357361FB7058}" type="presParOf" srcId="{1A8DEEA1-B947-499A-8DDB-D4A240E14FE0}" destId="{7BFB72FE-BF0D-46B7-A051-C4A73E952B98}" srcOrd="0" destOrd="0" presId="urn:microsoft.com/office/officeart/2005/8/layout/orgChart1"/>
    <dgm:cxn modelId="{40D69288-3A83-4680-8C50-C0934021641A}" type="presParOf" srcId="{1A8DEEA1-B947-499A-8DDB-D4A240E14FE0}" destId="{0D684534-4C7B-4D60-A194-741582079279}" srcOrd="1" destOrd="0" presId="urn:microsoft.com/office/officeart/2005/8/layout/orgChart1"/>
    <dgm:cxn modelId="{7941DD97-F18B-41B4-B3B1-76762C57B13C}" type="presParOf" srcId="{7F1EEF77-9009-4E3E-8A7D-3D0852D92537}" destId="{B1BF6CCF-02B0-47AC-BE1C-D5C6BD021361}" srcOrd="1" destOrd="0" presId="urn:microsoft.com/office/officeart/2005/8/layout/orgChart1"/>
    <dgm:cxn modelId="{B6CC27D7-8983-4D83-8B89-42700CAC5445}" type="presParOf" srcId="{B1BF6CCF-02B0-47AC-BE1C-D5C6BD021361}" destId="{87773EE9-1E60-4FC6-95BE-B56C34EFB5D6}" srcOrd="0" destOrd="0" presId="urn:microsoft.com/office/officeart/2005/8/layout/orgChart1"/>
    <dgm:cxn modelId="{97B3E5DB-8459-45D8-86EA-9021E4C212D5}" type="presParOf" srcId="{B1BF6CCF-02B0-47AC-BE1C-D5C6BD021361}" destId="{2370FBFC-1553-442E-9C32-4C703135E52A}" srcOrd="1" destOrd="0" presId="urn:microsoft.com/office/officeart/2005/8/layout/orgChart1"/>
    <dgm:cxn modelId="{AC3A0BAB-6605-4176-988B-E318F434F580}" type="presParOf" srcId="{2370FBFC-1553-442E-9C32-4C703135E52A}" destId="{41B2965F-6BAC-4965-B673-C1898E2CF74C}" srcOrd="0" destOrd="0" presId="urn:microsoft.com/office/officeart/2005/8/layout/orgChart1"/>
    <dgm:cxn modelId="{BB427E5C-E777-4B46-BB1F-EF601C2402BB}" type="presParOf" srcId="{41B2965F-6BAC-4965-B673-C1898E2CF74C}" destId="{E6BB7B35-C7B6-4182-BC07-93C02ED0CA58}" srcOrd="0" destOrd="0" presId="urn:microsoft.com/office/officeart/2005/8/layout/orgChart1"/>
    <dgm:cxn modelId="{EE64CE78-5BF6-45CF-ACEF-3B353152A8E5}" type="presParOf" srcId="{41B2965F-6BAC-4965-B673-C1898E2CF74C}" destId="{23900B2E-8003-483E-92A2-8E030CC2B851}" srcOrd="1" destOrd="0" presId="urn:microsoft.com/office/officeart/2005/8/layout/orgChart1"/>
    <dgm:cxn modelId="{58CCD2B8-67B5-4E09-A5CA-BC5CC16F536D}" type="presParOf" srcId="{2370FBFC-1553-442E-9C32-4C703135E52A}" destId="{707DD25F-EF99-4C49-B138-4BD01BDCE710}" srcOrd="1" destOrd="0" presId="urn:microsoft.com/office/officeart/2005/8/layout/orgChart1"/>
    <dgm:cxn modelId="{D96C94A3-E3CB-423F-8988-B7809CB14568}" type="presParOf" srcId="{707DD25F-EF99-4C49-B138-4BD01BDCE710}" destId="{8DF80FA9-0281-468C-976C-22FD3EB6D2F3}" srcOrd="0" destOrd="0" presId="urn:microsoft.com/office/officeart/2005/8/layout/orgChart1"/>
    <dgm:cxn modelId="{97D23725-BDE8-48F5-8ED4-B785C8164E21}" type="presParOf" srcId="{707DD25F-EF99-4C49-B138-4BD01BDCE710}" destId="{7B113A15-51C0-4995-B091-C5DFAF65971C}" srcOrd="1" destOrd="0" presId="urn:microsoft.com/office/officeart/2005/8/layout/orgChart1"/>
    <dgm:cxn modelId="{6196DEF9-9B7E-4861-819C-F8B8FE80D030}" type="presParOf" srcId="{7B113A15-51C0-4995-B091-C5DFAF65971C}" destId="{8AA8748C-E025-4609-A6E6-3E112381E8AE}" srcOrd="0" destOrd="0" presId="urn:microsoft.com/office/officeart/2005/8/layout/orgChart1"/>
    <dgm:cxn modelId="{C9407301-87A2-48FC-8E4C-2C7125A38111}" type="presParOf" srcId="{8AA8748C-E025-4609-A6E6-3E112381E8AE}" destId="{4EE3A3B5-6600-4C10-A411-20C8E50E0A05}" srcOrd="0" destOrd="0" presId="urn:microsoft.com/office/officeart/2005/8/layout/orgChart1"/>
    <dgm:cxn modelId="{48125E78-6576-466D-804B-8E78375FAC5C}" type="presParOf" srcId="{8AA8748C-E025-4609-A6E6-3E112381E8AE}" destId="{770CD5BA-ECFA-4D06-AA46-D4C7B74A5104}" srcOrd="1" destOrd="0" presId="urn:microsoft.com/office/officeart/2005/8/layout/orgChart1"/>
    <dgm:cxn modelId="{00FED39F-3A7D-4F9E-9BAE-5367B3E88E0C}" type="presParOf" srcId="{7B113A15-51C0-4995-B091-C5DFAF65971C}" destId="{32D60F8C-FFEE-46C2-9CEA-C56793836FBD}" srcOrd="1" destOrd="0" presId="urn:microsoft.com/office/officeart/2005/8/layout/orgChart1"/>
    <dgm:cxn modelId="{114C7984-4C98-4CC6-AA7E-023A9E8B2E57}" type="presParOf" srcId="{7B113A15-51C0-4995-B091-C5DFAF65971C}" destId="{83BFB55B-3155-47FD-9983-88AA36C81E4C}" srcOrd="2" destOrd="0" presId="urn:microsoft.com/office/officeart/2005/8/layout/orgChart1"/>
    <dgm:cxn modelId="{DB35460D-2914-45D1-950E-A44F941B1A26}" type="presParOf" srcId="{707DD25F-EF99-4C49-B138-4BD01BDCE710}" destId="{5429F20E-B072-4C47-9077-BED386F67DD1}" srcOrd="2" destOrd="0" presId="urn:microsoft.com/office/officeart/2005/8/layout/orgChart1"/>
    <dgm:cxn modelId="{4A1DFD44-B7A5-4F6A-92E8-EF90C7E3DE03}" type="presParOf" srcId="{707DD25F-EF99-4C49-B138-4BD01BDCE710}" destId="{E0A556F8-9310-4265-99FC-305852C56C1E}" srcOrd="3" destOrd="0" presId="urn:microsoft.com/office/officeart/2005/8/layout/orgChart1"/>
    <dgm:cxn modelId="{B4B10AF2-ECE5-45C0-9055-AEE35BEBFE09}" type="presParOf" srcId="{E0A556F8-9310-4265-99FC-305852C56C1E}" destId="{B640F079-D417-4D1B-B9B5-6BC1BFB9A5D8}" srcOrd="0" destOrd="0" presId="urn:microsoft.com/office/officeart/2005/8/layout/orgChart1"/>
    <dgm:cxn modelId="{C8DFB3C3-A6D8-49A0-B664-C128AA047C94}" type="presParOf" srcId="{B640F079-D417-4D1B-B9B5-6BC1BFB9A5D8}" destId="{5567F657-1C92-48EC-8F8F-F095B1C0EBC7}" srcOrd="0" destOrd="0" presId="urn:microsoft.com/office/officeart/2005/8/layout/orgChart1"/>
    <dgm:cxn modelId="{D741B2B3-CAEF-4B5A-A850-309C99EB560B}" type="presParOf" srcId="{B640F079-D417-4D1B-B9B5-6BC1BFB9A5D8}" destId="{FFED9874-68FF-499B-BF6F-A89CBF75910A}" srcOrd="1" destOrd="0" presId="urn:microsoft.com/office/officeart/2005/8/layout/orgChart1"/>
    <dgm:cxn modelId="{24AD2712-4B24-4F50-BA85-D643F6FC82DB}" type="presParOf" srcId="{E0A556F8-9310-4265-99FC-305852C56C1E}" destId="{0D0F2E9A-83E3-4D01-B323-03F926F3AF84}" srcOrd="1" destOrd="0" presId="urn:microsoft.com/office/officeart/2005/8/layout/orgChart1"/>
    <dgm:cxn modelId="{4EC8497D-728D-482D-959E-D01D3CE8F7E1}" type="presParOf" srcId="{E0A556F8-9310-4265-99FC-305852C56C1E}" destId="{B12D95BB-A0CE-4E89-8774-4571025A2686}" srcOrd="2" destOrd="0" presId="urn:microsoft.com/office/officeart/2005/8/layout/orgChart1"/>
    <dgm:cxn modelId="{7CA88825-F41B-4ABE-91B4-0F6D7E7E7E5A}" type="presParOf" srcId="{2370FBFC-1553-442E-9C32-4C703135E52A}" destId="{D24CE30D-4590-4B68-8DC3-2295661E34BD}" srcOrd="2" destOrd="0" presId="urn:microsoft.com/office/officeart/2005/8/layout/orgChart1"/>
    <dgm:cxn modelId="{A3CB6A73-CFD2-4779-948B-47D1D66A991F}" type="presParOf" srcId="{7F1EEF77-9009-4E3E-8A7D-3D0852D92537}" destId="{BEEF6C95-3614-4406-B75B-EEA09FCEF541}" srcOrd="2" destOrd="0" presId="urn:microsoft.com/office/officeart/2005/8/layout/orgChart1"/>
    <dgm:cxn modelId="{B77D527E-E8E3-4562-AF3A-A9B8E4B06C0B}" type="presParOf" srcId="{A60C49B2-2D1C-4B3B-820B-32BDD4024C2E}" destId="{4A71C3D4-13DC-46A4-936B-C6602E355FA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60955F8-A7F6-4970-A103-4E1C9CC42C8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8D9E954-01F2-4B3F-AF95-594693E717AD}">
      <dgm:prSet phldrT="[Text]"/>
      <dgm:spPr/>
      <dgm:t>
        <a:bodyPr/>
        <a:lstStyle/>
        <a:p>
          <a:r>
            <a:rPr lang="en-GB" dirty="0"/>
            <a:t>Associate Director of Commissioning Mental Health &amp; Community </a:t>
          </a:r>
        </a:p>
      </dgm:t>
    </dgm:pt>
    <dgm:pt modelId="{36D7A0C8-9B89-47BC-AFC3-4B753E65C826}" type="parTrans" cxnId="{37CA41B5-8737-4BEF-9C52-7B4329749AC3}">
      <dgm:prSet/>
      <dgm:spPr/>
      <dgm:t>
        <a:bodyPr/>
        <a:lstStyle/>
        <a:p>
          <a:endParaRPr lang="en-GB"/>
        </a:p>
      </dgm:t>
    </dgm:pt>
    <dgm:pt modelId="{57358608-81ED-4CAA-A4C0-56F64285D434}" type="sibTrans" cxnId="{37CA41B5-8737-4BEF-9C52-7B4329749AC3}">
      <dgm:prSet/>
      <dgm:spPr/>
      <dgm:t>
        <a:bodyPr/>
        <a:lstStyle/>
        <a:p>
          <a:endParaRPr lang="en-GB"/>
        </a:p>
      </dgm:t>
    </dgm:pt>
    <dgm:pt modelId="{115F5C73-907B-4B3A-8F12-341F1E40CFE7}">
      <dgm:prSet phldrT="[Text]"/>
      <dgm:spPr/>
      <dgm:t>
        <a:bodyPr/>
        <a:lstStyle/>
        <a:p>
          <a:r>
            <a:rPr lang="en-GB" dirty="0"/>
            <a:t>Head of Mental Health Commissioning, Contracting and Performance </a:t>
          </a:r>
        </a:p>
      </dgm:t>
    </dgm:pt>
    <dgm:pt modelId="{9A9EEC3D-192A-492E-83C4-D3EEF2F14650}" type="parTrans" cxnId="{6ECE0AC2-46CB-44EC-B6BB-144CFFACFFC1}">
      <dgm:prSet/>
      <dgm:spPr/>
      <dgm:t>
        <a:bodyPr/>
        <a:lstStyle/>
        <a:p>
          <a:endParaRPr lang="en-GB"/>
        </a:p>
      </dgm:t>
    </dgm:pt>
    <dgm:pt modelId="{E657CB40-991D-47AF-A12C-153D34163D92}" type="sibTrans" cxnId="{6ECE0AC2-46CB-44EC-B6BB-144CFFACFFC1}">
      <dgm:prSet/>
      <dgm:spPr/>
      <dgm:t>
        <a:bodyPr/>
        <a:lstStyle/>
        <a:p>
          <a:endParaRPr lang="en-GB"/>
        </a:p>
      </dgm:t>
    </dgm:pt>
    <dgm:pt modelId="{86BBEF31-F607-4DCD-90FE-E6D2860BF29E}">
      <dgm:prSet phldrT="[Text]"/>
      <dgm:spPr/>
      <dgm:t>
        <a:bodyPr/>
        <a:lstStyle/>
        <a:p>
          <a:r>
            <a:rPr lang="en-GB" dirty="0"/>
            <a:t>Head of Mental Health, Learning Disabilities and Children’s Commissioning</a:t>
          </a:r>
        </a:p>
      </dgm:t>
    </dgm:pt>
    <dgm:pt modelId="{B26E7C50-FB4E-4B20-8C37-0B149FDF5B82}" type="parTrans" cxnId="{9C1E20A7-0753-4465-9A8A-58F2F5DAA6EE}">
      <dgm:prSet/>
      <dgm:spPr/>
      <dgm:t>
        <a:bodyPr/>
        <a:lstStyle/>
        <a:p>
          <a:endParaRPr lang="en-GB"/>
        </a:p>
      </dgm:t>
    </dgm:pt>
    <dgm:pt modelId="{FDCDCE85-C2A5-49D9-93D1-0C7CC54C1AB6}" type="sibTrans" cxnId="{9C1E20A7-0753-4465-9A8A-58F2F5DAA6EE}">
      <dgm:prSet/>
      <dgm:spPr/>
      <dgm:t>
        <a:bodyPr/>
        <a:lstStyle/>
        <a:p>
          <a:endParaRPr lang="en-GB"/>
        </a:p>
      </dgm:t>
    </dgm:pt>
    <dgm:pt modelId="{3F4E69A3-D429-4A18-9709-F0FC36B3B049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Deputy Head of Mental Health Contracting and Assurance </a:t>
          </a:r>
        </a:p>
      </dgm:t>
    </dgm:pt>
    <dgm:pt modelId="{7FAC843A-9D2B-4658-A065-0F11623357D9}" type="parTrans" cxnId="{D98F6020-1228-4BCC-9AE8-EE6A79068910}">
      <dgm:prSet/>
      <dgm:spPr/>
      <dgm:t>
        <a:bodyPr/>
        <a:lstStyle/>
        <a:p>
          <a:endParaRPr lang="en-GB"/>
        </a:p>
      </dgm:t>
    </dgm:pt>
    <dgm:pt modelId="{BE476508-9A52-4A10-84F1-1D68D65F5AFF}" type="sibTrans" cxnId="{D98F6020-1228-4BCC-9AE8-EE6A79068910}">
      <dgm:prSet/>
      <dgm:spPr/>
      <dgm:t>
        <a:bodyPr/>
        <a:lstStyle/>
        <a:p>
          <a:endParaRPr lang="en-GB"/>
        </a:p>
      </dgm:t>
    </dgm:pt>
    <dgm:pt modelId="{23192F0C-9172-4183-AAB1-1FF27DE591AE}">
      <dgm:prSet phldrT="[Text]"/>
      <dgm:spPr/>
      <dgm:t>
        <a:bodyPr/>
        <a:lstStyle/>
        <a:p>
          <a:pPr algn="ctr"/>
          <a:r>
            <a:rPr lang="en-GB" dirty="0">
              <a:solidFill>
                <a:srgbClr val="FF0000"/>
              </a:solidFill>
            </a:rPr>
            <a:t>VACANT</a:t>
          </a:r>
          <a:br>
            <a:rPr lang="en-GB" dirty="0">
              <a:solidFill>
                <a:srgbClr val="FF0000"/>
              </a:solidFill>
            </a:rPr>
          </a:br>
          <a:r>
            <a:rPr lang="en-GB" dirty="0">
              <a:solidFill>
                <a:schemeClr val="bg1"/>
              </a:solidFill>
            </a:rPr>
            <a:t>Senior Community Commissioning and Contracting Manager </a:t>
          </a:r>
        </a:p>
      </dgm:t>
    </dgm:pt>
    <dgm:pt modelId="{D46952AD-627A-49B5-B33E-536315B94CAC}" type="parTrans" cxnId="{55BD38C4-EC59-4634-B56B-1B84C2145C50}">
      <dgm:prSet/>
      <dgm:spPr/>
      <dgm:t>
        <a:bodyPr/>
        <a:lstStyle/>
        <a:p>
          <a:endParaRPr lang="en-GB"/>
        </a:p>
      </dgm:t>
    </dgm:pt>
    <dgm:pt modelId="{E3A7AC29-37F6-449A-B673-CE00E4364FF3}" type="sibTrans" cxnId="{55BD38C4-EC59-4634-B56B-1B84C2145C50}">
      <dgm:prSet/>
      <dgm:spPr/>
      <dgm:t>
        <a:bodyPr/>
        <a:lstStyle/>
        <a:p>
          <a:endParaRPr lang="en-GB"/>
        </a:p>
      </dgm:t>
    </dgm:pt>
    <dgm:pt modelId="{9FA24B5A-309C-4083-896E-10658D35CBCD}">
      <dgm:prSet phldrT="[Text]"/>
      <dgm:spPr/>
      <dgm:t>
        <a:bodyPr/>
        <a:lstStyle/>
        <a:p>
          <a:pPr algn="ctr"/>
          <a:r>
            <a:rPr lang="en-GB" dirty="0"/>
            <a:t>Community Commissioning and Contract Manager Maternity leave</a:t>
          </a:r>
        </a:p>
      </dgm:t>
    </dgm:pt>
    <dgm:pt modelId="{43E3D94A-2801-48F9-B20A-8AF104457E75}" type="parTrans" cxnId="{3A979951-A25C-4842-B6C5-88164B680EDF}">
      <dgm:prSet/>
      <dgm:spPr/>
      <dgm:t>
        <a:bodyPr/>
        <a:lstStyle/>
        <a:p>
          <a:endParaRPr lang="en-GB"/>
        </a:p>
      </dgm:t>
    </dgm:pt>
    <dgm:pt modelId="{0B6BCFAE-6E90-4AA3-AFD9-38A2ADC03AC0}" type="sibTrans" cxnId="{3A979951-A25C-4842-B6C5-88164B680EDF}">
      <dgm:prSet/>
      <dgm:spPr/>
      <dgm:t>
        <a:bodyPr/>
        <a:lstStyle/>
        <a:p>
          <a:endParaRPr lang="en-GB"/>
        </a:p>
      </dgm:t>
    </dgm:pt>
    <dgm:pt modelId="{1397439E-74EC-4E8E-8414-D970CB3D29DC}">
      <dgm:prSet phldrT="[Text]" custT="1"/>
      <dgm:spPr/>
      <dgm:t>
        <a:bodyPr/>
        <a:lstStyle/>
        <a:p>
          <a:r>
            <a:rPr lang="en-GB" sz="9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Mental Health Commissioning and Contracting Assistant Manager</a:t>
          </a:r>
        </a:p>
      </dgm:t>
    </dgm:pt>
    <dgm:pt modelId="{1CC7E431-5161-4370-BE8D-D4BF14F3D818}" type="parTrans" cxnId="{ECEF7332-DA4E-4947-911C-BA6E6B9C3751}">
      <dgm:prSet/>
      <dgm:spPr/>
      <dgm:t>
        <a:bodyPr/>
        <a:lstStyle/>
        <a:p>
          <a:endParaRPr lang="en-GB"/>
        </a:p>
      </dgm:t>
    </dgm:pt>
    <dgm:pt modelId="{63447AEC-EDC9-42EE-98EF-746116442F6F}" type="sibTrans" cxnId="{ECEF7332-DA4E-4947-911C-BA6E6B9C3751}">
      <dgm:prSet/>
      <dgm:spPr/>
      <dgm:t>
        <a:bodyPr/>
        <a:lstStyle/>
        <a:p>
          <a:endParaRPr lang="en-GB"/>
        </a:p>
      </dgm:t>
    </dgm:pt>
    <dgm:pt modelId="{F72B7A9B-D9D6-4AE9-860A-6724D7C9BB68}">
      <dgm:prSet phldrT="[Text]"/>
      <dgm:spPr/>
      <dgm:t>
        <a:bodyPr/>
        <a:lstStyle/>
        <a:p>
          <a:br>
            <a:rPr lang="en-GB" dirty="0"/>
          </a:br>
          <a:r>
            <a:rPr lang="en-GB" dirty="0"/>
            <a:t>Deputy Head of Mental Health Commissioning </a:t>
          </a:r>
        </a:p>
      </dgm:t>
    </dgm:pt>
    <dgm:pt modelId="{E105B3DB-E5A7-4CA9-9717-CE0CD5B7DDDD}" type="parTrans" cxnId="{4495CCD5-073B-4FCC-8AC1-B667191DBD6D}">
      <dgm:prSet/>
      <dgm:spPr/>
      <dgm:t>
        <a:bodyPr/>
        <a:lstStyle/>
        <a:p>
          <a:endParaRPr lang="en-GB"/>
        </a:p>
      </dgm:t>
    </dgm:pt>
    <dgm:pt modelId="{64A2521D-29CC-4834-B84C-B2018A1DC761}" type="sibTrans" cxnId="{4495CCD5-073B-4FCC-8AC1-B667191DBD6D}">
      <dgm:prSet/>
      <dgm:spPr/>
      <dgm:t>
        <a:bodyPr/>
        <a:lstStyle/>
        <a:p>
          <a:endParaRPr lang="en-GB"/>
        </a:p>
      </dgm:t>
    </dgm:pt>
    <dgm:pt modelId="{EB3C6EA8-A456-4155-9E72-DCE4F9A26227}">
      <dgm:prSet phldrT="[Text]"/>
      <dgm:spPr/>
      <dgm:t>
        <a:bodyPr/>
        <a:lstStyle/>
        <a:p>
          <a:r>
            <a:rPr lang="en-GB" dirty="0"/>
            <a:t>Senior Mental Health Commissioning Manager </a:t>
          </a:r>
        </a:p>
      </dgm:t>
    </dgm:pt>
    <dgm:pt modelId="{246F8B5C-5B8A-4BC4-BEE0-6165B3E52350}" type="parTrans" cxnId="{0F46DF8A-107A-4B6D-BC14-9A6CD10FA867}">
      <dgm:prSet/>
      <dgm:spPr/>
      <dgm:t>
        <a:bodyPr/>
        <a:lstStyle/>
        <a:p>
          <a:endParaRPr lang="en-GB"/>
        </a:p>
      </dgm:t>
    </dgm:pt>
    <dgm:pt modelId="{468F5A78-B9D9-42A7-A087-3C611EC8EADE}" type="sibTrans" cxnId="{0F46DF8A-107A-4B6D-BC14-9A6CD10FA867}">
      <dgm:prSet/>
      <dgm:spPr/>
      <dgm:t>
        <a:bodyPr/>
        <a:lstStyle/>
        <a:p>
          <a:endParaRPr lang="en-GB"/>
        </a:p>
      </dgm:t>
    </dgm:pt>
    <dgm:pt modelId="{0C335030-B50D-49D1-BDF0-B90BEF370098}">
      <dgm:prSet phldrT="[Text]"/>
      <dgm:spPr/>
      <dgm:t>
        <a:bodyPr/>
        <a:lstStyle/>
        <a:p>
          <a:r>
            <a:rPr lang="en-GB" dirty="0">
              <a:solidFill>
                <a:srgbClr val="FFFFFF"/>
              </a:solidFill>
            </a:rPr>
            <a:t>Head of Community Commissioning and Contracting  </a:t>
          </a:r>
        </a:p>
      </dgm:t>
    </dgm:pt>
    <dgm:pt modelId="{90F47761-1B8E-4993-B939-5F6C43B10662}" type="sibTrans" cxnId="{35D188FC-156C-4CB9-BDC7-5203E14A6A2E}">
      <dgm:prSet/>
      <dgm:spPr/>
      <dgm:t>
        <a:bodyPr/>
        <a:lstStyle/>
        <a:p>
          <a:endParaRPr lang="en-GB"/>
        </a:p>
      </dgm:t>
    </dgm:pt>
    <dgm:pt modelId="{BD86BF3E-385A-42DB-980D-81B0BFBC228C}" type="parTrans" cxnId="{35D188FC-156C-4CB9-BDC7-5203E14A6A2E}">
      <dgm:prSet/>
      <dgm:spPr/>
      <dgm:t>
        <a:bodyPr/>
        <a:lstStyle/>
        <a:p>
          <a:endParaRPr lang="en-GB"/>
        </a:p>
      </dgm:t>
    </dgm:pt>
    <dgm:pt modelId="{151E2966-0402-4F37-B84B-1F86BE0D8E1C}">
      <dgm:prSet phldrT="[Text]"/>
      <dgm:spPr/>
      <dgm:t>
        <a:bodyPr/>
        <a:lstStyle/>
        <a:p>
          <a:r>
            <a:rPr lang="en-GB" dirty="0"/>
            <a:t>Deputy Head of Children’s Commissioning </a:t>
          </a:r>
        </a:p>
      </dgm:t>
    </dgm:pt>
    <dgm:pt modelId="{79A680CC-1B1B-45D7-966B-A271D9A0F1C6}" type="parTrans" cxnId="{65483BBF-340F-4623-BE87-234F40BFB801}">
      <dgm:prSet/>
      <dgm:spPr/>
      <dgm:t>
        <a:bodyPr/>
        <a:lstStyle/>
        <a:p>
          <a:endParaRPr lang="en-GB"/>
        </a:p>
      </dgm:t>
    </dgm:pt>
    <dgm:pt modelId="{E2E7006C-A146-47D0-9729-31FC53221D68}" type="sibTrans" cxnId="{65483BBF-340F-4623-BE87-234F40BFB801}">
      <dgm:prSet/>
      <dgm:spPr/>
      <dgm:t>
        <a:bodyPr/>
        <a:lstStyle/>
        <a:p>
          <a:endParaRPr lang="en-GB"/>
        </a:p>
      </dgm:t>
    </dgm:pt>
    <dgm:pt modelId="{4DED4E73-9A1D-453E-9FDE-C44B669356FB}">
      <dgm:prSet phldrT="[Text]"/>
      <dgm:spPr/>
      <dgm:t>
        <a:bodyPr/>
        <a:lstStyle/>
        <a:p>
          <a:pPr algn="ctr"/>
          <a:r>
            <a:rPr lang="en-GB" dirty="0">
              <a:solidFill>
                <a:srgbClr val="FF0000"/>
              </a:solidFill>
            </a:rPr>
            <a:t>VACANT</a:t>
          </a:r>
          <a:br>
            <a:rPr lang="en-GB" dirty="0">
              <a:solidFill>
                <a:srgbClr val="FF0000"/>
              </a:solidFill>
            </a:rPr>
          </a:br>
          <a:r>
            <a:rPr lang="en-GB" dirty="0">
              <a:solidFill>
                <a:srgbClr val="FF0000"/>
              </a:solidFill>
            </a:rPr>
            <a:t>Community Commissioning and Contract Manager </a:t>
          </a:r>
          <a:endParaRPr lang="en-GB" dirty="0"/>
        </a:p>
      </dgm:t>
    </dgm:pt>
    <dgm:pt modelId="{47C1A0D1-41AA-48B8-949D-9941BF23341A}" type="parTrans" cxnId="{FFFB09EF-700D-4EC4-82E0-379AE7D40A0E}">
      <dgm:prSet/>
      <dgm:spPr/>
      <dgm:t>
        <a:bodyPr/>
        <a:lstStyle/>
        <a:p>
          <a:endParaRPr lang="en-GB"/>
        </a:p>
      </dgm:t>
    </dgm:pt>
    <dgm:pt modelId="{05544DE2-3097-4E64-8684-CFC86D6CD583}" type="sibTrans" cxnId="{FFFB09EF-700D-4EC4-82E0-379AE7D40A0E}">
      <dgm:prSet/>
      <dgm:spPr/>
      <dgm:t>
        <a:bodyPr/>
        <a:lstStyle/>
        <a:p>
          <a:endParaRPr lang="en-GB"/>
        </a:p>
      </dgm:t>
    </dgm:pt>
    <dgm:pt modelId="{0971CCFE-86E8-4E7B-98CC-0D5E638F1262}">
      <dgm:prSet phldrT="[Text]"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Senior Children’s Commissioning and Transformation Manager starts 1/12/22</a:t>
          </a:r>
        </a:p>
      </dgm:t>
    </dgm:pt>
    <dgm:pt modelId="{55887545-C239-4421-83D8-7D180EE4195D}" type="parTrans" cxnId="{BBFDF921-AFA2-4A22-9867-18564A2C9089}">
      <dgm:prSet/>
      <dgm:spPr/>
      <dgm:t>
        <a:bodyPr/>
        <a:lstStyle/>
        <a:p>
          <a:endParaRPr lang="en-GB"/>
        </a:p>
      </dgm:t>
    </dgm:pt>
    <dgm:pt modelId="{128F2BBA-95DA-4113-8A39-A938129FF6E3}" type="sibTrans" cxnId="{BBFDF921-AFA2-4A22-9867-18564A2C9089}">
      <dgm:prSet/>
      <dgm:spPr/>
      <dgm:t>
        <a:bodyPr/>
        <a:lstStyle/>
        <a:p>
          <a:endParaRPr lang="en-GB"/>
        </a:p>
      </dgm:t>
    </dgm:pt>
    <dgm:pt modelId="{0EBDE595-2D27-4760-AF4B-B771A5F0229F}">
      <dgm:prSet phldrT="[Text]"/>
      <dgm:spPr/>
      <dgm:t>
        <a:bodyPr/>
        <a:lstStyle/>
        <a:p>
          <a:br>
            <a:rPr lang="en-GB" dirty="0">
              <a:solidFill>
                <a:srgbClr val="FFFFFF"/>
              </a:solidFill>
            </a:rPr>
          </a:br>
          <a:r>
            <a:rPr lang="en-GB" dirty="0">
              <a:solidFill>
                <a:srgbClr val="FFFFFF"/>
              </a:solidFill>
            </a:rPr>
            <a:t>Service Transformation Officer</a:t>
          </a:r>
        </a:p>
      </dgm:t>
    </dgm:pt>
    <dgm:pt modelId="{DEAF7F1D-8BBD-40ED-8253-57663A54A715}" type="parTrans" cxnId="{98032F4F-684C-4B3E-A4AE-7E308F472F39}">
      <dgm:prSet/>
      <dgm:spPr/>
      <dgm:t>
        <a:bodyPr/>
        <a:lstStyle/>
        <a:p>
          <a:endParaRPr lang="en-GB"/>
        </a:p>
      </dgm:t>
    </dgm:pt>
    <dgm:pt modelId="{9EDECA98-3A86-4035-82E9-2C3FB8960C2D}" type="sibTrans" cxnId="{98032F4F-684C-4B3E-A4AE-7E308F472F39}">
      <dgm:prSet/>
      <dgm:spPr/>
      <dgm:t>
        <a:bodyPr/>
        <a:lstStyle/>
        <a:p>
          <a:endParaRPr lang="en-GB"/>
        </a:p>
      </dgm:t>
    </dgm:pt>
    <dgm:pt modelId="{EB09C13A-B961-4FFE-B20E-6D309C9CE07D}">
      <dgm:prSet/>
      <dgm:spPr/>
      <dgm:t>
        <a:bodyPr/>
        <a:lstStyle/>
        <a:p>
          <a:br>
            <a:rPr lang="en-GB" dirty="0"/>
          </a:br>
          <a:r>
            <a:rPr lang="en-GB" dirty="0"/>
            <a:t>Mental Health Contracting and Commissioning Support Administrator</a:t>
          </a:r>
        </a:p>
      </dgm:t>
    </dgm:pt>
    <dgm:pt modelId="{63CFF4D8-537E-44D7-8DF6-DAB506607380}" type="parTrans" cxnId="{188ADF25-2BA2-4E39-BA80-EBA707707A4A}">
      <dgm:prSet/>
      <dgm:spPr/>
      <dgm:t>
        <a:bodyPr/>
        <a:lstStyle/>
        <a:p>
          <a:endParaRPr lang="en-GB"/>
        </a:p>
      </dgm:t>
    </dgm:pt>
    <dgm:pt modelId="{3D6F2A6A-2FFC-4680-9145-CB8A757EF340}" type="sibTrans" cxnId="{188ADF25-2BA2-4E39-BA80-EBA707707A4A}">
      <dgm:prSet/>
      <dgm:spPr/>
      <dgm:t>
        <a:bodyPr/>
        <a:lstStyle/>
        <a:p>
          <a:endParaRPr lang="en-GB"/>
        </a:p>
      </dgm:t>
    </dgm:pt>
    <dgm:pt modelId="{605D1DB8-BCFF-43BE-AB0D-334EB2AE8FF2}">
      <dgm:prSet/>
      <dgm:spPr/>
      <dgm:t>
        <a:bodyPr/>
        <a:lstStyle/>
        <a:p>
          <a:r>
            <a:rPr lang="en-GB" dirty="0"/>
            <a:t>Mental Health Contracting and Commissioning Officer</a:t>
          </a:r>
        </a:p>
      </dgm:t>
    </dgm:pt>
    <dgm:pt modelId="{456CE419-4B23-4E3E-B9F6-F8C0597B2DC3}" type="parTrans" cxnId="{60BB7FA1-D053-4E2B-956C-31C78D445515}">
      <dgm:prSet/>
      <dgm:spPr/>
      <dgm:t>
        <a:bodyPr/>
        <a:lstStyle/>
        <a:p>
          <a:endParaRPr lang="en-GB"/>
        </a:p>
      </dgm:t>
    </dgm:pt>
    <dgm:pt modelId="{9469ACA9-4C69-4E7A-8E58-0A7BF12D0BC7}" type="sibTrans" cxnId="{60BB7FA1-D053-4E2B-956C-31C78D445515}">
      <dgm:prSet/>
      <dgm:spPr/>
      <dgm:t>
        <a:bodyPr/>
        <a:lstStyle/>
        <a:p>
          <a:endParaRPr lang="en-GB"/>
        </a:p>
      </dgm:t>
    </dgm:pt>
    <dgm:pt modelId="{B3113F86-84D4-4B9A-867C-739EDDD01F1A}">
      <dgm:prSet/>
      <dgm:spPr/>
      <dgm:t>
        <a:bodyPr/>
        <a:lstStyle/>
        <a:p>
          <a:r>
            <a:rPr lang="en-GB" dirty="0"/>
            <a:t>Senior Mental Health Commissioning Manager</a:t>
          </a:r>
        </a:p>
      </dgm:t>
    </dgm:pt>
    <dgm:pt modelId="{7343C721-9614-474D-BABF-C0E5B09148BC}" type="parTrans" cxnId="{6C5B09CA-72E0-4015-A6FB-32DBA07C4480}">
      <dgm:prSet/>
      <dgm:spPr/>
      <dgm:t>
        <a:bodyPr/>
        <a:lstStyle/>
        <a:p>
          <a:endParaRPr lang="en-GB"/>
        </a:p>
      </dgm:t>
    </dgm:pt>
    <dgm:pt modelId="{5DFD1CAA-0088-45C9-B562-832209B94261}" type="sibTrans" cxnId="{6C5B09CA-72E0-4015-A6FB-32DBA07C4480}">
      <dgm:prSet/>
      <dgm:spPr/>
      <dgm:t>
        <a:bodyPr/>
        <a:lstStyle/>
        <a:p>
          <a:endParaRPr lang="en-GB"/>
        </a:p>
      </dgm:t>
    </dgm:pt>
    <dgm:pt modelId="{809217FB-FE8D-47F6-A986-3F713460D987}" type="asst">
      <dgm:prSet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</a:p>
        <a:p>
          <a:r>
            <a:rPr lang="en-GB" dirty="0">
              <a:solidFill>
                <a:srgbClr val="FF0000"/>
              </a:solidFill>
            </a:rPr>
            <a:t>Mental Health Commissioning and Transformation Manager</a:t>
          </a:r>
        </a:p>
      </dgm:t>
    </dgm:pt>
    <dgm:pt modelId="{CF131850-696D-40DC-9861-138E29992397}" type="parTrans" cxnId="{BD9B982E-D883-48A6-B843-44BD9D694802}">
      <dgm:prSet/>
      <dgm:spPr/>
      <dgm:t>
        <a:bodyPr/>
        <a:lstStyle/>
        <a:p>
          <a:endParaRPr lang="en-GB"/>
        </a:p>
      </dgm:t>
    </dgm:pt>
    <dgm:pt modelId="{8E8A2B68-B54C-4CFB-8C7C-30BB3B354FD4}" type="sibTrans" cxnId="{BD9B982E-D883-48A6-B843-44BD9D694802}">
      <dgm:prSet/>
      <dgm:spPr/>
      <dgm:t>
        <a:bodyPr/>
        <a:lstStyle/>
        <a:p>
          <a:endParaRPr lang="en-GB"/>
        </a:p>
      </dgm:t>
    </dgm:pt>
    <dgm:pt modelId="{199137E1-81C4-4582-A700-C9A3D9D98BB4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  <a:br>
            <a:rPr lang="en-GB" dirty="0">
              <a:solidFill>
                <a:srgbClr val="FF0000"/>
              </a:solidFill>
            </a:rPr>
          </a:br>
          <a:r>
            <a:rPr lang="en-GB" dirty="0">
              <a:solidFill>
                <a:srgbClr val="FF0000"/>
              </a:solidFill>
            </a:rPr>
            <a:t>Deputy Head of Maternity Commissioning </a:t>
          </a:r>
        </a:p>
      </dgm:t>
    </dgm:pt>
    <dgm:pt modelId="{025AA472-3B30-4054-930D-74D216A96B1C}" type="parTrans" cxnId="{71958B05-E0A9-4E56-93FF-808C794707D5}">
      <dgm:prSet/>
      <dgm:spPr/>
      <dgm:t>
        <a:bodyPr/>
        <a:lstStyle/>
        <a:p>
          <a:endParaRPr lang="en-GB"/>
        </a:p>
      </dgm:t>
    </dgm:pt>
    <dgm:pt modelId="{323E69B6-827E-45B0-995D-B24D405E0C35}" type="sibTrans" cxnId="{71958B05-E0A9-4E56-93FF-808C794707D5}">
      <dgm:prSet/>
      <dgm:spPr/>
      <dgm:t>
        <a:bodyPr/>
        <a:lstStyle/>
        <a:p>
          <a:endParaRPr lang="en-GB"/>
        </a:p>
      </dgm:t>
    </dgm:pt>
    <dgm:pt modelId="{69C37A39-60D7-432F-A6FB-CEA9D6F10331}">
      <dgm:prSet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VACANT</a:t>
          </a:r>
        </a:p>
        <a:p>
          <a:r>
            <a:rPr lang="en-GB" dirty="0">
              <a:solidFill>
                <a:srgbClr val="FF0000"/>
              </a:solidFill>
            </a:rPr>
            <a:t>Maternity Commissioning Manager </a:t>
          </a:r>
        </a:p>
      </dgm:t>
    </dgm:pt>
    <dgm:pt modelId="{C28C4DFA-7B19-42A5-A0DB-9DD92A51C95E}" type="parTrans" cxnId="{59A78A0F-CCD9-432C-BD83-E11A8B9490D3}">
      <dgm:prSet/>
      <dgm:spPr/>
      <dgm:t>
        <a:bodyPr/>
        <a:lstStyle/>
        <a:p>
          <a:endParaRPr lang="en-GB"/>
        </a:p>
      </dgm:t>
    </dgm:pt>
    <dgm:pt modelId="{65681E57-3736-4EC3-968D-F9C43A9FF426}" type="sibTrans" cxnId="{59A78A0F-CCD9-432C-BD83-E11A8B9490D3}">
      <dgm:prSet/>
      <dgm:spPr/>
      <dgm:t>
        <a:bodyPr/>
        <a:lstStyle/>
        <a:p>
          <a:endParaRPr lang="en-GB"/>
        </a:p>
      </dgm:t>
    </dgm:pt>
    <dgm:pt modelId="{ABE9F4DF-8882-4040-BCA9-DC06936137C3}">
      <dgm:prSet/>
      <dgm:spPr/>
      <dgm:t>
        <a:bodyPr/>
        <a:lstStyle/>
        <a:p>
          <a:br>
            <a:rPr lang="en-GB" dirty="0"/>
          </a:br>
          <a:r>
            <a:rPr lang="en-GB" dirty="0"/>
            <a:t>Community Commissioning and Contract Coordinator </a:t>
          </a:r>
        </a:p>
      </dgm:t>
    </dgm:pt>
    <dgm:pt modelId="{641D8F42-634D-465E-A527-4E77F328F521}" type="parTrans" cxnId="{E16D0D88-FA27-42C5-A2BA-2B4D1B5D5496}">
      <dgm:prSet/>
      <dgm:spPr/>
      <dgm:t>
        <a:bodyPr/>
        <a:lstStyle/>
        <a:p>
          <a:endParaRPr lang="en-GB"/>
        </a:p>
      </dgm:t>
    </dgm:pt>
    <dgm:pt modelId="{C5A91C4F-908E-40A4-9BED-A2466E393950}" type="sibTrans" cxnId="{E16D0D88-FA27-42C5-A2BA-2B4D1B5D5496}">
      <dgm:prSet/>
      <dgm:spPr/>
      <dgm:t>
        <a:bodyPr/>
        <a:lstStyle/>
        <a:p>
          <a:endParaRPr lang="en-GB"/>
        </a:p>
      </dgm:t>
    </dgm:pt>
    <dgm:pt modelId="{E1011260-7929-4801-A29A-017D173247B5}">
      <dgm:prSet phldrT="[Text]"/>
      <dgm:spPr/>
      <dgm:t>
        <a:bodyPr/>
        <a:lstStyle/>
        <a:p>
          <a:pPr algn="ctr"/>
          <a:r>
            <a:rPr lang="en-GB" dirty="0"/>
            <a:t>Community Contracts Manager</a:t>
          </a:r>
        </a:p>
        <a:p>
          <a:pPr algn="ctr"/>
          <a:endParaRPr lang="en-GB" dirty="0"/>
        </a:p>
      </dgm:t>
    </dgm:pt>
    <dgm:pt modelId="{36147080-B2A2-4959-9344-7FB6269E173B}" type="parTrans" cxnId="{E81449DF-68CF-4047-8CA1-CC18F824D2EF}">
      <dgm:prSet/>
      <dgm:spPr/>
      <dgm:t>
        <a:bodyPr/>
        <a:lstStyle/>
        <a:p>
          <a:endParaRPr lang="en-GB"/>
        </a:p>
      </dgm:t>
    </dgm:pt>
    <dgm:pt modelId="{B150DB7E-C32B-4E42-9BD7-B53EFB83EB48}" type="sibTrans" cxnId="{E81449DF-68CF-4047-8CA1-CC18F824D2EF}">
      <dgm:prSet/>
      <dgm:spPr/>
      <dgm:t>
        <a:bodyPr/>
        <a:lstStyle/>
        <a:p>
          <a:endParaRPr lang="en-GB"/>
        </a:p>
      </dgm:t>
    </dgm:pt>
    <dgm:pt modelId="{396DC639-C41A-485E-9D34-35608F60E913}" type="pres">
      <dgm:prSet presAssocID="{960955F8-A7F6-4970-A103-4E1C9CC42C8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FBA586D-1A61-43A8-A4FB-9A6F39912B68}" type="pres">
      <dgm:prSet presAssocID="{88D9E954-01F2-4B3F-AF95-594693E717AD}" presName="hierRoot1" presStyleCnt="0">
        <dgm:presLayoutVars>
          <dgm:hierBranch/>
        </dgm:presLayoutVars>
      </dgm:prSet>
      <dgm:spPr/>
    </dgm:pt>
    <dgm:pt modelId="{555C4D50-4378-4A9C-A53B-B42141FED0CB}" type="pres">
      <dgm:prSet presAssocID="{88D9E954-01F2-4B3F-AF95-594693E717AD}" presName="rootComposite1" presStyleCnt="0"/>
      <dgm:spPr/>
    </dgm:pt>
    <dgm:pt modelId="{0561EAB8-9F70-42E6-9775-34C9C3BA96BA}" type="pres">
      <dgm:prSet presAssocID="{88D9E954-01F2-4B3F-AF95-594693E717AD}" presName="rootText1" presStyleLbl="node0" presStyleIdx="0" presStyleCnt="2">
        <dgm:presLayoutVars>
          <dgm:chPref val="3"/>
        </dgm:presLayoutVars>
      </dgm:prSet>
      <dgm:spPr/>
    </dgm:pt>
    <dgm:pt modelId="{CBEAC9AC-5DEE-4782-905F-86BED2DDBAA3}" type="pres">
      <dgm:prSet presAssocID="{88D9E954-01F2-4B3F-AF95-594693E717AD}" presName="rootConnector1" presStyleLbl="node1" presStyleIdx="0" presStyleCnt="0"/>
      <dgm:spPr/>
    </dgm:pt>
    <dgm:pt modelId="{C02F82F1-FD3A-4B46-AEDD-FA1AC78C89FB}" type="pres">
      <dgm:prSet presAssocID="{88D9E954-01F2-4B3F-AF95-594693E717AD}" presName="hierChild2" presStyleCnt="0"/>
      <dgm:spPr/>
    </dgm:pt>
    <dgm:pt modelId="{B473F315-297E-48AC-8B97-9772AC7DB2BD}" type="pres">
      <dgm:prSet presAssocID="{9A9EEC3D-192A-492E-83C4-D3EEF2F14650}" presName="Name35" presStyleLbl="parChTrans1D2" presStyleIdx="0" presStyleCnt="4"/>
      <dgm:spPr/>
    </dgm:pt>
    <dgm:pt modelId="{5238F505-9C9F-484D-B76D-F1C1D4C94B60}" type="pres">
      <dgm:prSet presAssocID="{115F5C73-907B-4B3A-8F12-341F1E40CFE7}" presName="hierRoot2" presStyleCnt="0">
        <dgm:presLayoutVars>
          <dgm:hierBranch val="init"/>
        </dgm:presLayoutVars>
      </dgm:prSet>
      <dgm:spPr/>
    </dgm:pt>
    <dgm:pt modelId="{8D97A3A6-3082-42C7-8D60-5AC10357E404}" type="pres">
      <dgm:prSet presAssocID="{115F5C73-907B-4B3A-8F12-341F1E40CFE7}" presName="rootComposite" presStyleCnt="0"/>
      <dgm:spPr/>
    </dgm:pt>
    <dgm:pt modelId="{19C1DAF6-D203-48BB-9290-D4554F0B34B6}" type="pres">
      <dgm:prSet presAssocID="{115F5C73-907B-4B3A-8F12-341F1E40CFE7}" presName="rootText" presStyleLbl="node2" presStyleIdx="0" presStyleCnt="4">
        <dgm:presLayoutVars>
          <dgm:chPref val="3"/>
        </dgm:presLayoutVars>
      </dgm:prSet>
      <dgm:spPr/>
    </dgm:pt>
    <dgm:pt modelId="{A423F286-A4F4-4B7D-AFF9-F4267C404998}" type="pres">
      <dgm:prSet presAssocID="{115F5C73-907B-4B3A-8F12-341F1E40CFE7}" presName="rootConnector" presStyleLbl="node2" presStyleIdx="0" presStyleCnt="4"/>
      <dgm:spPr/>
    </dgm:pt>
    <dgm:pt modelId="{5B15F8A4-BD26-4612-B558-D97AD244762E}" type="pres">
      <dgm:prSet presAssocID="{115F5C73-907B-4B3A-8F12-341F1E40CFE7}" presName="hierChild4" presStyleCnt="0"/>
      <dgm:spPr/>
    </dgm:pt>
    <dgm:pt modelId="{92A5C8AE-B90C-4A15-A24F-255DDE12F8C3}" type="pres">
      <dgm:prSet presAssocID="{E105B3DB-E5A7-4CA9-9717-CE0CD5B7DDDD}" presName="Name37" presStyleLbl="parChTrans1D3" presStyleIdx="0" presStyleCnt="4"/>
      <dgm:spPr/>
    </dgm:pt>
    <dgm:pt modelId="{158A9D6F-25E9-4372-AC38-DAD5E4586BA3}" type="pres">
      <dgm:prSet presAssocID="{F72B7A9B-D9D6-4AE9-860A-6724D7C9BB68}" presName="hierRoot2" presStyleCnt="0">
        <dgm:presLayoutVars>
          <dgm:hierBranch val="init"/>
        </dgm:presLayoutVars>
      </dgm:prSet>
      <dgm:spPr/>
    </dgm:pt>
    <dgm:pt modelId="{7EAA4E85-822A-4C70-80AA-A8E998FF10F9}" type="pres">
      <dgm:prSet presAssocID="{F72B7A9B-D9D6-4AE9-860A-6724D7C9BB68}" presName="rootComposite" presStyleCnt="0"/>
      <dgm:spPr/>
    </dgm:pt>
    <dgm:pt modelId="{85C7C684-26CB-483F-AF0E-10EAFB2C0698}" type="pres">
      <dgm:prSet presAssocID="{F72B7A9B-D9D6-4AE9-860A-6724D7C9BB68}" presName="rootText" presStyleLbl="node3" presStyleIdx="0" presStyleCnt="4">
        <dgm:presLayoutVars>
          <dgm:chPref val="3"/>
        </dgm:presLayoutVars>
      </dgm:prSet>
      <dgm:spPr/>
    </dgm:pt>
    <dgm:pt modelId="{C8CC8813-CF4F-45AC-AB27-1AF1430B138A}" type="pres">
      <dgm:prSet presAssocID="{F72B7A9B-D9D6-4AE9-860A-6724D7C9BB68}" presName="rootConnector" presStyleLbl="node3" presStyleIdx="0" presStyleCnt="4"/>
      <dgm:spPr/>
    </dgm:pt>
    <dgm:pt modelId="{EBDEAE63-0F98-464C-B3EF-2D3ACE663133}" type="pres">
      <dgm:prSet presAssocID="{F72B7A9B-D9D6-4AE9-860A-6724D7C9BB68}" presName="hierChild4" presStyleCnt="0"/>
      <dgm:spPr/>
    </dgm:pt>
    <dgm:pt modelId="{037C8950-5515-4362-BB6D-E82C44A5D0AE}" type="pres">
      <dgm:prSet presAssocID="{246F8B5C-5B8A-4BC4-BEE0-6165B3E52350}" presName="Name37" presStyleLbl="parChTrans1D4" presStyleIdx="0" presStyleCnt="12"/>
      <dgm:spPr/>
    </dgm:pt>
    <dgm:pt modelId="{8AFE5EDD-AF66-43B2-8577-EB04DF3E188D}" type="pres">
      <dgm:prSet presAssocID="{EB3C6EA8-A456-4155-9E72-DCE4F9A26227}" presName="hierRoot2" presStyleCnt="0">
        <dgm:presLayoutVars>
          <dgm:hierBranch val="init"/>
        </dgm:presLayoutVars>
      </dgm:prSet>
      <dgm:spPr/>
    </dgm:pt>
    <dgm:pt modelId="{489997B9-FAE7-4AD3-A542-E769AAA73955}" type="pres">
      <dgm:prSet presAssocID="{EB3C6EA8-A456-4155-9E72-DCE4F9A26227}" presName="rootComposite" presStyleCnt="0"/>
      <dgm:spPr/>
    </dgm:pt>
    <dgm:pt modelId="{1D815CD5-E696-41F0-830C-E4F791E14423}" type="pres">
      <dgm:prSet presAssocID="{EB3C6EA8-A456-4155-9E72-DCE4F9A26227}" presName="rootText" presStyleLbl="node4" presStyleIdx="0" presStyleCnt="11">
        <dgm:presLayoutVars>
          <dgm:chPref val="3"/>
        </dgm:presLayoutVars>
      </dgm:prSet>
      <dgm:spPr/>
    </dgm:pt>
    <dgm:pt modelId="{8D810CA7-8B55-40E5-9260-53A5F00A4A4E}" type="pres">
      <dgm:prSet presAssocID="{EB3C6EA8-A456-4155-9E72-DCE4F9A26227}" presName="rootConnector" presStyleLbl="node4" presStyleIdx="0" presStyleCnt="11"/>
      <dgm:spPr/>
    </dgm:pt>
    <dgm:pt modelId="{76ACDE5E-DD09-4DC9-8121-7F33D51C7B3A}" type="pres">
      <dgm:prSet presAssocID="{EB3C6EA8-A456-4155-9E72-DCE4F9A26227}" presName="hierChild4" presStyleCnt="0"/>
      <dgm:spPr/>
    </dgm:pt>
    <dgm:pt modelId="{92881D6D-8F25-4BD8-B952-0133BD52C477}" type="pres">
      <dgm:prSet presAssocID="{EB3C6EA8-A456-4155-9E72-DCE4F9A26227}" presName="hierChild5" presStyleCnt="0"/>
      <dgm:spPr/>
    </dgm:pt>
    <dgm:pt modelId="{791123DF-3105-434F-ACA4-B7CDB2E05B68}" type="pres">
      <dgm:prSet presAssocID="{7343C721-9614-474D-BABF-C0E5B09148BC}" presName="Name37" presStyleLbl="parChTrans1D4" presStyleIdx="1" presStyleCnt="12"/>
      <dgm:spPr/>
    </dgm:pt>
    <dgm:pt modelId="{CFA9B353-65AB-49FD-8868-A9BAE354875D}" type="pres">
      <dgm:prSet presAssocID="{B3113F86-84D4-4B9A-867C-739EDDD01F1A}" presName="hierRoot2" presStyleCnt="0">
        <dgm:presLayoutVars>
          <dgm:hierBranch val="init"/>
        </dgm:presLayoutVars>
      </dgm:prSet>
      <dgm:spPr/>
    </dgm:pt>
    <dgm:pt modelId="{F6905B1F-E238-415D-954E-DDB82BB582E0}" type="pres">
      <dgm:prSet presAssocID="{B3113F86-84D4-4B9A-867C-739EDDD01F1A}" presName="rootComposite" presStyleCnt="0"/>
      <dgm:spPr/>
    </dgm:pt>
    <dgm:pt modelId="{DA78C053-7FFE-4056-A970-CDE18A8AF3B9}" type="pres">
      <dgm:prSet presAssocID="{B3113F86-84D4-4B9A-867C-739EDDD01F1A}" presName="rootText" presStyleLbl="node4" presStyleIdx="1" presStyleCnt="11">
        <dgm:presLayoutVars>
          <dgm:chPref val="3"/>
        </dgm:presLayoutVars>
      </dgm:prSet>
      <dgm:spPr/>
    </dgm:pt>
    <dgm:pt modelId="{5DCBAC4B-1322-4428-9373-B91CCB232511}" type="pres">
      <dgm:prSet presAssocID="{B3113F86-84D4-4B9A-867C-739EDDD01F1A}" presName="rootConnector" presStyleLbl="node4" presStyleIdx="1" presStyleCnt="11"/>
      <dgm:spPr/>
    </dgm:pt>
    <dgm:pt modelId="{AE1E020D-F4F5-4B32-A920-732CBE6A4687}" type="pres">
      <dgm:prSet presAssocID="{B3113F86-84D4-4B9A-867C-739EDDD01F1A}" presName="hierChild4" presStyleCnt="0"/>
      <dgm:spPr/>
    </dgm:pt>
    <dgm:pt modelId="{B26F3F13-11FB-418D-B939-E490F08BE2C3}" type="pres">
      <dgm:prSet presAssocID="{B3113F86-84D4-4B9A-867C-739EDDD01F1A}" presName="hierChild5" presStyleCnt="0"/>
      <dgm:spPr/>
    </dgm:pt>
    <dgm:pt modelId="{24F7B78C-3BCA-4145-8068-23F4CC707EFA}" type="pres">
      <dgm:prSet presAssocID="{CF131850-696D-40DC-9861-138E29992397}" presName="Name111" presStyleLbl="parChTrans1D4" presStyleIdx="2" presStyleCnt="12"/>
      <dgm:spPr/>
    </dgm:pt>
    <dgm:pt modelId="{08FF7688-0A1C-4847-A8DC-C185D1F9E367}" type="pres">
      <dgm:prSet presAssocID="{809217FB-FE8D-47F6-A986-3F713460D987}" presName="hierRoot3" presStyleCnt="0">
        <dgm:presLayoutVars>
          <dgm:hierBranch val="init"/>
        </dgm:presLayoutVars>
      </dgm:prSet>
      <dgm:spPr/>
    </dgm:pt>
    <dgm:pt modelId="{0A6EBBBE-9C63-4C24-9AAB-D98658B50E1C}" type="pres">
      <dgm:prSet presAssocID="{809217FB-FE8D-47F6-A986-3F713460D987}" presName="rootComposite3" presStyleCnt="0"/>
      <dgm:spPr/>
    </dgm:pt>
    <dgm:pt modelId="{3CA6546A-394C-4A2C-B5E1-D23E00F46E00}" type="pres">
      <dgm:prSet presAssocID="{809217FB-FE8D-47F6-A986-3F713460D987}" presName="rootText3" presStyleLbl="asst4" presStyleIdx="0" presStyleCnt="1">
        <dgm:presLayoutVars>
          <dgm:chPref val="3"/>
        </dgm:presLayoutVars>
      </dgm:prSet>
      <dgm:spPr/>
    </dgm:pt>
    <dgm:pt modelId="{35641E35-246A-4FD6-841C-CF190057D0E3}" type="pres">
      <dgm:prSet presAssocID="{809217FB-FE8D-47F6-A986-3F713460D987}" presName="rootConnector3" presStyleLbl="asst4" presStyleIdx="0" presStyleCnt="1"/>
      <dgm:spPr/>
    </dgm:pt>
    <dgm:pt modelId="{7B869F84-0478-4543-A310-E4C71659EB55}" type="pres">
      <dgm:prSet presAssocID="{809217FB-FE8D-47F6-A986-3F713460D987}" presName="hierChild6" presStyleCnt="0"/>
      <dgm:spPr/>
    </dgm:pt>
    <dgm:pt modelId="{A9A4C09C-18FC-44A5-A6BF-332339949B36}" type="pres">
      <dgm:prSet presAssocID="{809217FB-FE8D-47F6-A986-3F713460D987}" presName="hierChild7" presStyleCnt="0"/>
      <dgm:spPr/>
    </dgm:pt>
    <dgm:pt modelId="{4A0BC1B0-1211-4ED1-A0E3-E26B81ACEE2B}" type="pres">
      <dgm:prSet presAssocID="{F72B7A9B-D9D6-4AE9-860A-6724D7C9BB68}" presName="hierChild5" presStyleCnt="0"/>
      <dgm:spPr/>
    </dgm:pt>
    <dgm:pt modelId="{37374E9F-EC7C-46F4-801A-B87AD5226B99}" type="pres">
      <dgm:prSet presAssocID="{7FAC843A-9D2B-4658-A065-0F11623357D9}" presName="Name37" presStyleLbl="parChTrans1D3" presStyleIdx="1" presStyleCnt="4"/>
      <dgm:spPr/>
    </dgm:pt>
    <dgm:pt modelId="{2FF2AF82-E529-4998-A0CC-0E6AC8FFB4AB}" type="pres">
      <dgm:prSet presAssocID="{3F4E69A3-D429-4A18-9709-F0FC36B3B049}" presName="hierRoot2" presStyleCnt="0">
        <dgm:presLayoutVars>
          <dgm:hierBranch val="l"/>
        </dgm:presLayoutVars>
      </dgm:prSet>
      <dgm:spPr/>
    </dgm:pt>
    <dgm:pt modelId="{FB44269B-2FC5-4F01-A748-E2892F0BB20C}" type="pres">
      <dgm:prSet presAssocID="{3F4E69A3-D429-4A18-9709-F0FC36B3B049}" presName="rootComposite" presStyleCnt="0"/>
      <dgm:spPr/>
    </dgm:pt>
    <dgm:pt modelId="{20ACE211-5468-48F6-8F80-44CF04CEE75C}" type="pres">
      <dgm:prSet presAssocID="{3F4E69A3-D429-4A18-9709-F0FC36B3B049}" presName="rootText" presStyleLbl="node3" presStyleIdx="1" presStyleCnt="4">
        <dgm:presLayoutVars>
          <dgm:chPref val="3"/>
        </dgm:presLayoutVars>
      </dgm:prSet>
      <dgm:spPr/>
    </dgm:pt>
    <dgm:pt modelId="{CC08CC2B-4241-4013-9524-EBEE64862DD5}" type="pres">
      <dgm:prSet presAssocID="{3F4E69A3-D429-4A18-9709-F0FC36B3B049}" presName="rootConnector" presStyleLbl="node3" presStyleIdx="1" presStyleCnt="4"/>
      <dgm:spPr/>
    </dgm:pt>
    <dgm:pt modelId="{7F1C115F-5F4E-4F18-96C6-5BA67E0C80C1}" type="pres">
      <dgm:prSet presAssocID="{3F4E69A3-D429-4A18-9709-F0FC36B3B049}" presName="hierChild4" presStyleCnt="0"/>
      <dgm:spPr/>
    </dgm:pt>
    <dgm:pt modelId="{06E870F2-BA03-400D-9BAC-98F4EF01CCC8}" type="pres">
      <dgm:prSet presAssocID="{1CC7E431-5161-4370-BE8D-D4BF14F3D818}" presName="Name50" presStyleLbl="parChTrans1D4" presStyleIdx="3" presStyleCnt="12"/>
      <dgm:spPr/>
    </dgm:pt>
    <dgm:pt modelId="{8F774936-E96D-4608-BE11-8DA03AE0DFDF}" type="pres">
      <dgm:prSet presAssocID="{1397439E-74EC-4E8E-8414-D970CB3D29DC}" presName="hierRoot2" presStyleCnt="0">
        <dgm:presLayoutVars>
          <dgm:hierBranch val="init"/>
        </dgm:presLayoutVars>
      </dgm:prSet>
      <dgm:spPr/>
    </dgm:pt>
    <dgm:pt modelId="{251F0A3C-ED3C-4237-B759-ED06F5AE38D9}" type="pres">
      <dgm:prSet presAssocID="{1397439E-74EC-4E8E-8414-D970CB3D29DC}" presName="rootComposite" presStyleCnt="0"/>
      <dgm:spPr/>
    </dgm:pt>
    <dgm:pt modelId="{363AC697-207A-4D40-A976-0DCBF68F351A}" type="pres">
      <dgm:prSet presAssocID="{1397439E-74EC-4E8E-8414-D970CB3D29DC}" presName="rootText" presStyleLbl="node4" presStyleIdx="2" presStyleCnt="11" custScaleY="118397" custLinFactNeighborX="-766" custLinFactNeighborY="1532">
        <dgm:presLayoutVars>
          <dgm:chPref val="3"/>
        </dgm:presLayoutVars>
      </dgm:prSet>
      <dgm:spPr/>
    </dgm:pt>
    <dgm:pt modelId="{FD9ED43B-54FA-4011-BE0B-BF52EDA54510}" type="pres">
      <dgm:prSet presAssocID="{1397439E-74EC-4E8E-8414-D970CB3D29DC}" presName="rootConnector" presStyleLbl="node4" presStyleIdx="2" presStyleCnt="11"/>
      <dgm:spPr/>
    </dgm:pt>
    <dgm:pt modelId="{ED56A05B-F514-48E8-8F90-24E3AA1FA7C6}" type="pres">
      <dgm:prSet presAssocID="{1397439E-74EC-4E8E-8414-D970CB3D29DC}" presName="hierChild4" presStyleCnt="0"/>
      <dgm:spPr/>
    </dgm:pt>
    <dgm:pt modelId="{532C7F3D-E268-4F7C-8EA7-00B2F2923DB3}" type="pres">
      <dgm:prSet presAssocID="{63CFF4D8-537E-44D7-8DF6-DAB506607380}" presName="Name37" presStyleLbl="parChTrans1D4" presStyleIdx="4" presStyleCnt="12"/>
      <dgm:spPr/>
    </dgm:pt>
    <dgm:pt modelId="{8CD819BA-427C-480E-8A91-322346B66C01}" type="pres">
      <dgm:prSet presAssocID="{EB09C13A-B961-4FFE-B20E-6D309C9CE07D}" presName="hierRoot2" presStyleCnt="0">
        <dgm:presLayoutVars>
          <dgm:hierBranch val="init"/>
        </dgm:presLayoutVars>
      </dgm:prSet>
      <dgm:spPr/>
    </dgm:pt>
    <dgm:pt modelId="{C1CDEC31-1B67-4164-A9A7-DCAC779C60BF}" type="pres">
      <dgm:prSet presAssocID="{EB09C13A-B961-4FFE-B20E-6D309C9CE07D}" presName="rootComposite" presStyleCnt="0"/>
      <dgm:spPr/>
    </dgm:pt>
    <dgm:pt modelId="{818826F2-2050-4F56-A40C-71B7142C2A7D}" type="pres">
      <dgm:prSet presAssocID="{EB09C13A-B961-4FFE-B20E-6D309C9CE07D}" presName="rootText" presStyleLbl="node4" presStyleIdx="3" presStyleCnt="11">
        <dgm:presLayoutVars>
          <dgm:chPref val="3"/>
        </dgm:presLayoutVars>
      </dgm:prSet>
      <dgm:spPr/>
    </dgm:pt>
    <dgm:pt modelId="{0B85BF6F-1939-4760-937C-2D4983CAB5F5}" type="pres">
      <dgm:prSet presAssocID="{EB09C13A-B961-4FFE-B20E-6D309C9CE07D}" presName="rootConnector" presStyleLbl="node4" presStyleIdx="3" presStyleCnt="11"/>
      <dgm:spPr/>
    </dgm:pt>
    <dgm:pt modelId="{A4D7FC44-1739-4305-A7CA-EAFFE1F1F868}" type="pres">
      <dgm:prSet presAssocID="{EB09C13A-B961-4FFE-B20E-6D309C9CE07D}" presName="hierChild4" presStyleCnt="0"/>
      <dgm:spPr/>
    </dgm:pt>
    <dgm:pt modelId="{B355EA8F-C90E-4034-999E-4E1683428E39}" type="pres">
      <dgm:prSet presAssocID="{EB09C13A-B961-4FFE-B20E-6D309C9CE07D}" presName="hierChild5" presStyleCnt="0"/>
      <dgm:spPr/>
    </dgm:pt>
    <dgm:pt modelId="{EAC4B673-696F-4B49-8872-C95F760C0876}" type="pres">
      <dgm:prSet presAssocID="{1397439E-74EC-4E8E-8414-D970CB3D29DC}" presName="hierChild5" presStyleCnt="0"/>
      <dgm:spPr/>
    </dgm:pt>
    <dgm:pt modelId="{338215B8-3353-4B2C-AFD4-2A6DC6BA0286}" type="pres">
      <dgm:prSet presAssocID="{456CE419-4B23-4E3E-B9F6-F8C0597B2DC3}" presName="Name50" presStyleLbl="parChTrans1D4" presStyleIdx="5" presStyleCnt="12"/>
      <dgm:spPr/>
    </dgm:pt>
    <dgm:pt modelId="{B0E34584-C88C-4B3B-A069-FA8F52D8668B}" type="pres">
      <dgm:prSet presAssocID="{605D1DB8-BCFF-43BE-AB0D-334EB2AE8FF2}" presName="hierRoot2" presStyleCnt="0">
        <dgm:presLayoutVars>
          <dgm:hierBranch val="init"/>
        </dgm:presLayoutVars>
      </dgm:prSet>
      <dgm:spPr/>
    </dgm:pt>
    <dgm:pt modelId="{6176E499-23B7-48E1-8776-8186DF26A467}" type="pres">
      <dgm:prSet presAssocID="{605D1DB8-BCFF-43BE-AB0D-334EB2AE8FF2}" presName="rootComposite" presStyleCnt="0"/>
      <dgm:spPr/>
    </dgm:pt>
    <dgm:pt modelId="{1ABD14AF-AA22-45BB-919E-D9C729BE567B}" type="pres">
      <dgm:prSet presAssocID="{605D1DB8-BCFF-43BE-AB0D-334EB2AE8FF2}" presName="rootText" presStyleLbl="node4" presStyleIdx="4" presStyleCnt="11">
        <dgm:presLayoutVars>
          <dgm:chPref val="3"/>
        </dgm:presLayoutVars>
      </dgm:prSet>
      <dgm:spPr/>
    </dgm:pt>
    <dgm:pt modelId="{76B98FC3-6D9E-4DA3-9BFC-F2282FE839EF}" type="pres">
      <dgm:prSet presAssocID="{605D1DB8-BCFF-43BE-AB0D-334EB2AE8FF2}" presName="rootConnector" presStyleLbl="node4" presStyleIdx="4" presStyleCnt="11"/>
      <dgm:spPr/>
    </dgm:pt>
    <dgm:pt modelId="{3A53E1E1-FED0-4498-BEE0-2E159BE215D7}" type="pres">
      <dgm:prSet presAssocID="{605D1DB8-BCFF-43BE-AB0D-334EB2AE8FF2}" presName="hierChild4" presStyleCnt="0"/>
      <dgm:spPr/>
    </dgm:pt>
    <dgm:pt modelId="{0592ABC6-70C2-402B-A893-A794A250D4CD}" type="pres">
      <dgm:prSet presAssocID="{605D1DB8-BCFF-43BE-AB0D-334EB2AE8FF2}" presName="hierChild5" presStyleCnt="0"/>
      <dgm:spPr/>
    </dgm:pt>
    <dgm:pt modelId="{57E5BD9D-8ED4-43AE-8307-01D2153A5E8A}" type="pres">
      <dgm:prSet presAssocID="{3F4E69A3-D429-4A18-9709-F0FC36B3B049}" presName="hierChild5" presStyleCnt="0"/>
      <dgm:spPr/>
    </dgm:pt>
    <dgm:pt modelId="{773F7C25-F363-4607-ACB1-DA132A8E2F57}" type="pres">
      <dgm:prSet presAssocID="{115F5C73-907B-4B3A-8F12-341F1E40CFE7}" presName="hierChild5" presStyleCnt="0"/>
      <dgm:spPr/>
    </dgm:pt>
    <dgm:pt modelId="{3830A412-380C-423C-BA37-3E826E055E0A}" type="pres">
      <dgm:prSet presAssocID="{B26E7C50-FB4E-4B20-8C37-0B149FDF5B82}" presName="Name35" presStyleLbl="parChTrans1D2" presStyleIdx="1" presStyleCnt="4"/>
      <dgm:spPr/>
    </dgm:pt>
    <dgm:pt modelId="{4C4C0554-B729-40A5-B9FA-CD9598EC6905}" type="pres">
      <dgm:prSet presAssocID="{86BBEF31-F607-4DCD-90FE-E6D2860BF29E}" presName="hierRoot2" presStyleCnt="0">
        <dgm:presLayoutVars>
          <dgm:hierBranch/>
        </dgm:presLayoutVars>
      </dgm:prSet>
      <dgm:spPr/>
    </dgm:pt>
    <dgm:pt modelId="{B3F645A9-DA7D-447E-9E09-5015A0961530}" type="pres">
      <dgm:prSet presAssocID="{86BBEF31-F607-4DCD-90FE-E6D2860BF29E}" presName="rootComposite" presStyleCnt="0"/>
      <dgm:spPr/>
    </dgm:pt>
    <dgm:pt modelId="{48FF83E8-28BA-4EE6-A611-3FDB89AA0321}" type="pres">
      <dgm:prSet presAssocID="{86BBEF31-F607-4DCD-90FE-E6D2860BF29E}" presName="rootText" presStyleLbl="node2" presStyleIdx="1" presStyleCnt="4" custLinFactNeighborX="64526" custLinFactNeighborY="1716">
        <dgm:presLayoutVars>
          <dgm:chPref val="3"/>
        </dgm:presLayoutVars>
      </dgm:prSet>
      <dgm:spPr/>
    </dgm:pt>
    <dgm:pt modelId="{5FBDF65D-4F62-4C09-9613-B6CC3AEA88D1}" type="pres">
      <dgm:prSet presAssocID="{86BBEF31-F607-4DCD-90FE-E6D2860BF29E}" presName="rootConnector" presStyleLbl="node2" presStyleIdx="1" presStyleCnt="4"/>
      <dgm:spPr/>
    </dgm:pt>
    <dgm:pt modelId="{2FCD41DA-8F86-48BE-8EA8-9FAF55005872}" type="pres">
      <dgm:prSet presAssocID="{86BBEF31-F607-4DCD-90FE-E6D2860BF29E}" presName="hierChild4" presStyleCnt="0"/>
      <dgm:spPr/>
    </dgm:pt>
    <dgm:pt modelId="{D2D28177-7DCC-4B89-985B-B34164B88BFA}" type="pres">
      <dgm:prSet presAssocID="{79A680CC-1B1B-45D7-966B-A271D9A0F1C6}" presName="Name35" presStyleLbl="parChTrans1D3" presStyleIdx="2" presStyleCnt="4"/>
      <dgm:spPr/>
    </dgm:pt>
    <dgm:pt modelId="{7E8FEE0B-92F0-419A-A0F6-2F6F83FF0678}" type="pres">
      <dgm:prSet presAssocID="{151E2966-0402-4F37-B84B-1F86BE0D8E1C}" presName="hierRoot2" presStyleCnt="0">
        <dgm:presLayoutVars>
          <dgm:hierBranch val="init"/>
        </dgm:presLayoutVars>
      </dgm:prSet>
      <dgm:spPr/>
    </dgm:pt>
    <dgm:pt modelId="{3AB89E84-6EA3-48DF-9589-C73DF261104F}" type="pres">
      <dgm:prSet presAssocID="{151E2966-0402-4F37-B84B-1F86BE0D8E1C}" presName="rootComposite" presStyleCnt="0"/>
      <dgm:spPr/>
    </dgm:pt>
    <dgm:pt modelId="{EBF28A36-A44E-4C00-8C6A-7467562EC8DE}" type="pres">
      <dgm:prSet presAssocID="{151E2966-0402-4F37-B84B-1F86BE0D8E1C}" presName="rootText" presStyleLbl="node3" presStyleIdx="2" presStyleCnt="4">
        <dgm:presLayoutVars>
          <dgm:chPref val="3"/>
        </dgm:presLayoutVars>
      </dgm:prSet>
      <dgm:spPr/>
    </dgm:pt>
    <dgm:pt modelId="{320F6DD8-9825-4B14-B4C5-8E27926DD0DC}" type="pres">
      <dgm:prSet presAssocID="{151E2966-0402-4F37-B84B-1F86BE0D8E1C}" presName="rootConnector" presStyleLbl="node3" presStyleIdx="2" presStyleCnt="4"/>
      <dgm:spPr/>
    </dgm:pt>
    <dgm:pt modelId="{EA7D0A8C-5FF2-40BF-A9A2-02BC47211EC6}" type="pres">
      <dgm:prSet presAssocID="{151E2966-0402-4F37-B84B-1F86BE0D8E1C}" presName="hierChild4" presStyleCnt="0"/>
      <dgm:spPr/>
    </dgm:pt>
    <dgm:pt modelId="{0D0C99D3-5074-406D-A304-2E91C3727C12}" type="pres">
      <dgm:prSet presAssocID="{55887545-C239-4421-83D8-7D180EE4195D}" presName="Name37" presStyleLbl="parChTrans1D4" presStyleIdx="6" presStyleCnt="12"/>
      <dgm:spPr/>
    </dgm:pt>
    <dgm:pt modelId="{48EBC83A-5408-474B-A783-B51527518024}" type="pres">
      <dgm:prSet presAssocID="{0971CCFE-86E8-4E7B-98CC-0D5E638F1262}" presName="hierRoot2" presStyleCnt="0">
        <dgm:presLayoutVars>
          <dgm:hierBranch val="init"/>
        </dgm:presLayoutVars>
      </dgm:prSet>
      <dgm:spPr/>
    </dgm:pt>
    <dgm:pt modelId="{E2233798-9C85-4047-8FAE-F05C204E3D20}" type="pres">
      <dgm:prSet presAssocID="{0971CCFE-86E8-4E7B-98CC-0D5E638F1262}" presName="rootComposite" presStyleCnt="0"/>
      <dgm:spPr/>
    </dgm:pt>
    <dgm:pt modelId="{9780A719-AB90-4299-96FD-891E33B777AF}" type="pres">
      <dgm:prSet presAssocID="{0971CCFE-86E8-4E7B-98CC-0D5E638F1262}" presName="rootText" presStyleLbl="node4" presStyleIdx="5" presStyleCnt="11" custLinFactNeighborX="-7830" custLinFactNeighborY="-4236">
        <dgm:presLayoutVars>
          <dgm:chPref val="3"/>
        </dgm:presLayoutVars>
      </dgm:prSet>
      <dgm:spPr/>
    </dgm:pt>
    <dgm:pt modelId="{070C8889-78B7-4913-B064-642B55404862}" type="pres">
      <dgm:prSet presAssocID="{0971CCFE-86E8-4E7B-98CC-0D5E638F1262}" presName="rootConnector" presStyleLbl="node4" presStyleIdx="5" presStyleCnt="11"/>
      <dgm:spPr/>
    </dgm:pt>
    <dgm:pt modelId="{0DC19E5D-AC0F-4C52-BEB6-F4F1446AFC5A}" type="pres">
      <dgm:prSet presAssocID="{0971CCFE-86E8-4E7B-98CC-0D5E638F1262}" presName="hierChild4" presStyleCnt="0"/>
      <dgm:spPr/>
    </dgm:pt>
    <dgm:pt modelId="{48C66646-6DAF-44B1-A20C-AF039939E23B}" type="pres">
      <dgm:prSet presAssocID="{0971CCFE-86E8-4E7B-98CC-0D5E638F1262}" presName="hierChild5" presStyleCnt="0"/>
      <dgm:spPr/>
    </dgm:pt>
    <dgm:pt modelId="{D1DFEE8E-7B4B-4ACD-B920-CBD5320D8DC6}" type="pres">
      <dgm:prSet presAssocID="{DEAF7F1D-8BBD-40ED-8253-57663A54A715}" presName="Name37" presStyleLbl="parChTrans1D4" presStyleIdx="7" presStyleCnt="12"/>
      <dgm:spPr/>
    </dgm:pt>
    <dgm:pt modelId="{9785FC5F-EFF3-4F51-B16D-1437AA9FDE1A}" type="pres">
      <dgm:prSet presAssocID="{0EBDE595-2D27-4760-AF4B-B771A5F0229F}" presName="hierRoot2" presStyleCnt="0">
        <dgm:presLayoutVars>
          <dgm:hierBranch val="init"/>
        </dgm:presLayoutVars>
      </dgm:prSet>
      <dgm:spPr/>
    </dgm:pt>
    <dgm:pt modelId="{DC76656B-C80B-4359-9977-08A2333278CF}" type="pres">
      <dgm:prSet presAssocID="{0EBDE595-2D27-4760-AF4B-B771A5F0229F}" presName="rootComposite" presStyleCnt="0"/>
      <dgm:spPr/>
    </dgm:pt>
    <dgm:pt modelId="{2981B923-21E8-464C-85A6-7664B6B2ADA8}" type="pres">
      <dgm:prSet presAssocID="{0EBDE595-2D27-4760-AF4B-B771A5F0229F}" presName="rootText" presStyleLbl="node4" presStyleIdx="6" presStyleCnt="11" custScaleX="104186" custScaleY="104813" custLinFactNeighborX="3279" custLinFactNeighborY="-1811">
        <dgm:presLayoutVars>
          <dgm:chPref val="3"/>
        </dgm:presLayoutVars>
      </dgm:prSet>
      <dgm:spPr/>
    </dgm:pt>
    <dgm:pt modelId="{301E9694-A042-432D-8E8D-A4199FB1603B}" type="pres">
      <dgm:prSet presAssocID="{0EBDE595-2D27-4760-AF4B-B771A5F0229F}" presName="rootConnector" presStyleLbl="node4" presStyleIdx="6" presStyleCnt="11"/>
      <dgm:spPr/>
    </dgm:pt>
    <dgm:pt modelId="{279173C8-884F-44B1-83A9-42D220FA01D2}" type="pres">
      <dgm:prSet presAssocID="{0EBDE595-2D27-4760-AF4B-B771A5F0229F}" presName="hierChild4" presStyleCnt="0"/>
      <dgm:spPr/>
    </dgm:pt>
    <dgm:pt modelId="{897D6716-204F-44B3-95A4-6711210F57B9}" type="pres">
      <dgm:prSet presAssocID="{0EBDE595-2D27-4760-AF4B-B771A5F0229F}" presName="hierChild5" presStyleCnt="0"/>
      <dgm:spPr/>
    </dgm:pt>
    <dgm:pt modelId="{97087961-FECE-43F7-825F-FE101F81C40B}" type="pres">
      <dgm:prSet presAssocID="{151E2966-0402-4F37-B84B-1F86BE0D8E1C}" presName="hierChild5" presStyleCnt="0"/>
      <dgm:spPr/>
    </dgm:pt>
    <dgm:pt modelId="{A7DAFC9C-F570-47FC-AD9E-9F942BDD8531}" type="pres">
      <dgm:prSet presAssocID="{86BBEF31-F607-4DCD-90FE-E6D2860BF29E}" presName="hierChild5" presStyleCnt="0"/>
      <dgm:spPr/>
    </dgm:pt>
    <dgm:pt modelId="{133B2847-6947-4D93-B681-8A0D9964FE8F}" type="pres">
      <dgm:prSet presAssocID="{BD86BF3E-385A-42DB-980D-81B0BFBC228C}" presName="Name35" presStyleLbl="parChTrans1D2" presStyleIdx="2" presStyleCnt="4"/>
      <dgm:spPr/>
    </dgm:pt>
    <dgm:pt modelId="{B16644A4-2D03-4A35-AE4E-1B47CC93C2EE}" type="pres">
      <dgm:prSet presAssocID="{0C335030-B50D-49D1-BDF0-B90BEF370098}" presName="hierRoot2" presStyleCnt="0">
        <dgm:presLayoutVars>
          <dgm:hierBranch val="init"/>
        </dgm:presLayoutVars>
      </dgm:prSet>
      <dgm:spPr/>
    </dgm:pt>
    <dgm:pt modelId="{E0D705AC-0370-44A2-A7FB-A4F7D2B4562C}" type="pres">
      <dgm:prSet presAssocID="{0C335030-B50D-49D1-BDF0-B90BEF370098}" presName="rootComposite" presStyleCnt="0"/>
      <dgm:spPr/>
    </dgm:pt>
    <dgm:pt modelId="{0417E913-0510-4839-89F8-2A0A767B0AA4}" type="pres">
      <dgm:prSet presAssocID="{0C335030-B50D-49D1-BDF0-B90BEF370098}" presName="rootText" presStyleLbl="node2" presStyleIdx="2" presStyleCnt="4">
        <dgm:presLayoutVars>
          <dgm:chPref val="3"/>
        </dgm:presLayoutVars>
      </dgm:prSet>
      <dgm:spPr/>
    </dgm:pt>
    <dgm:pt modelId="{79C4FDA8-39C2-4388-81DE-6644098AF958}" type="pres">
      <dgm:prSet presAssocID="{0C335030-B50D-49D1-BDF0-B90BEF370098}" presName="rootConnector" presStyleLbl="node2" presStyleIdx="2" presStyleCnt="4"/>
      <dgm:spPr/>
    </dgm:pt>
    <dgm:pt modelId="{EDFA9E71-EE28-4923-BF5D-69A3BE6F912C}" type="pres">
      <dgm:prSet presAssocID="{0C335030-B50D-49D1-BDF0-B90BEF370098}" presName="hierChild4" presStyleCnt="0"/>
      <dgm:spPr/>
    </dgm:pt>
    <dgm:pt modelId="{A5CD56EA-6746-405F-8779-3964C5D6B52D}" type="pres">
      <dgm:prSet presAssocID="{D46952AD-627A-49B5-B33E-536315B94CAC}" presName="Name37" presStyleLbl="parChTrans1D3" presStyleIdx="3" presStyleCnt="4"/>
      <dgm:spPr/>
    </dgm:pt>
    <dgm:pt modelId="{AFE5BCDD-7E8C-4E7C-BA4E-D0844F2E4786}" type="pres">
      <dgm:prSet presAssocID="{23192F0C-9172-4183-AAB1-1FF27DE591AE}" presName="hierRoot2" presStyleCnt="0">
        <dgm:presLayoutVars>
          <dgm:hierBranch val="init"/>
        </dgm:presLayoutVars>
      </dgm:prSet>
      <dgm:spPr/>
    </dgm:pt>
    <dgm:pt modelId="{7A17B600-C1B9-4FDC-825A-5FD880CE5229}" type="pres">
      <dgm:prSet presAssocID="{23192F0C-9172-4183-AAB1-1FF27DE591AE}" presName="rootComposite" presStyleCnt="0"/>
      <dgm:spPr/>
    </dgm:pt>
    <dgm:pt modelId="{B723D770-35D2-417A-85B8-2529FC22323F}" type="pres">
      <dgm:prSet presAssocID="{23192F0C-9172-4183-AAB1-1FF27DE591AE}" presName="rootText" presStyleLbl="node3" presStyleIdx="3" presStyleCnt="4">
        <dgm:presLayoutVars>
          <dgm:chPref val="3"/>
        </dgm:presLayoutVars>
      </dgm:prSet>
      <dgm:spPr/>
    </dgm:pt>
    <dgm:pt modelId="{85E5A1F8-8D90-4F80-AEB2-98D35FBF800F}" type="pres">
      <dgm:prSet presAssocID="{23192F0C-9172-4183-AAB1-1FF27DE591AE}" presName="rootConnector" presStyleLbl="node3" presStyleIdx="3" presStyleCnt="4"/>
      <dgm:spPr/>
    </dgm:pt>
    <dgm:pt modelId="{422AAEC3-8C77-475E-98E7-7B449B5CE4DA}" type="pres">
      <dgm:prSet presAssocID="{23192F0C-9172-4183-AAB1-1FF27DE591AE}" presName="hierChild4" presStyleCnt="0"/>
      <dgm:spPr/>
    </dgm:pt>
    <dgm:pt modelId="{5A228092-9473-49A7-A557-62FA3A6E8AE0}" type="pres">
      <dgm:prSet presAssocID="{47C1A0D1-41AA-48B8-949D-9941BF23341A}" presName="Name37" presStyleLbl="parChTrans1D4" presStyleIdx="8" presStyleCnt="12"/>
      <dgm:spPr/>
    </dgm:pt>
    <dgm:pt modelId="{18117C71-DB71-4DD8-9866-5EC15A367F3C}" type="pres">
      <dgm:prSet presAssocID="{4DED4E73-9A1D-453E-9FDE-C44B669356FB}" presName="hierRoot2" presStyleCnt="0">
        <dgm:presLayoutVars>
          <dgm:hierBranch val="init"/>
        </dgm:presLayoutVars>
      </dgm:prSet>
      <dgm:spPr/>
    </dgm:pt>
    <dgm:pt modelId="{B54F7359-73E0-4CE1-9FFF-78119461B68A}" type="pres">
      <dgm:prSet presAssocID="{4DED4E73-9A1D-453E-9FDE-C44B669356FB}" presName="rootComposite" presStyleCnt="0"/>
      <dgm:spPr/>
    </dgm:pt>
    <dgm:pt modelId="{96B3ACC0-E453-461B-BBE8-9270D13BFAA5}" type="pres">
      <dgm:prSet presAssocID="{4DED4E73-9A1D-453E-9FDE-C44B669356FB}" presName="rootText" presStyleLbl="node4" presStyleIdx="7" presStyleCnt="11" custScaleX="102929" custLinFactY="17970" custLinFactNeighborX="82252" custLinFactNeighborY="100000">
        <dgm:presLayoutVars>
          <dgm:chPref val="3"/>
        </dgm:presLayoutVars>
      </dgm:prSet>
      <dgm:spPr/>
    </dgm:pt>
    <dgm:pt modelId="{BF2EF5D4-C621-47FD-854E-6974CA31EC33}" type="pres">
      <dgm:prSet presAssocID="{4DED4E73-9A1D-453E-9FDE-C44B669356FB}" presName="rootConnector" presStyleLbl="node4" presStyleIdx="7" presStyleCnt="11"/>
      <dgm:spPr/>
    </dgm:pt>
    <dgm:pt modelId="{B57EB858-F51D-4DC8-8A17-C01F77DC7941}" type="pres">
      <dgm:prSet presAssocID="{4DED4E73-9A1D-453E-9FDE-C44B669356FB}" presName="hierChild4" presStyleCnt="0"/>
      <dgm:spPr/>
    </dgm:pt>
    <dgm:pt modelId="{55A60881-7FF0-4685-B262-F0E588D8D87D}" type="pres">
      <dgm:prSet presAssocID="{4DED4E73-9A1D-453E-9FDE-C44B669356FB}" presName="hierChild5" presStyleCnt="0"/>
      <dgm:spPr/>
    </dgm:pt>
    <dgm:pt modelId="{DB6B80E6-ED80-4BC8-842F-08FEB5FC358B}" type="pres">
      <dgm:prSet presAssocID="{43E3D94A-2801-48F9-B20A-8AF104457E75}" presName="Name37" presStyleLbl="parChTrans1D4" presStyleIdx="9" presStyleCnt="12"/>
      <dgm:spPr/>
    </dgm:pt>
    <dgm:pt modelId="{2BD300E4-7E2F-4C5B-A6FE-49487C506A86}" type="pres">
      <dgm:prSet presAssocID="{9FA24B5A-309C-4083-896E-10658D35CBCD}" presName="hierRoot2" presStyleCnt="0">
        <dgm:presLayoutVars>
          <dgm:hierBranch val="init"/>
        </dgm:presLayoutVars>
      </dgm:prSet>
      <dgm:spPr/>
    </dgm:pt>
    <dgm:pt modelId="{7E9B2872-57F6-41A4-B1AF-4DBEF4037D73}" type="pres">
      <dgm:prSet presAssocID="{9FA24B5A-309C-4083-896E-10658D35CBCD}" presName="rootComposite" presStyleCnt="0"/>
      <dgm:spPr/>
    </dgm:pt>
    <dgm:pt modelId="{4DC2A672-4DD4-4124-B7A4-C1C002D3AC21}" type="pres">
      <dgm:prSet presAssocID="{9FA24B5A-309C-4083-896E-10658D35CBCD}" presName="rootText" presStyleLbl="node4" presStyleIdx="8" presStyleCnt="11" custLinFactNeighborX="-36122" custLinFactNeighborY="-4236">
        <dgm:presLayoutVars>
          <dgm:chPref val="3"/>
        </dgm:presLayoutVars>
      </dgm:prSet>
      <dgm:spPr/>
    </dgm:pt>
    <dgm:pt modelId="{2076EC0B-8877-4408-803E-4C9117CE107F}" type="pres">
      <dgm:prSet presAssocID="{9FA24B5A-309C-4083-896E-10658D35CBCD}" presName="rootConnector" presStyleLbl="node4" presStyleIdx="8" presStyleCnt="11"/>
      <dgm:spPr/>
    </dgm:pt>
    <dgm:pt modelId="{20CC9398-5346-442B-9E9A-3BAD030DE89A}" type="pres">
      <dgm:prSet presAssocID="{9FA24B5A-309C-4083-896E-10658D35CBCD}" presName="hierChild4" presStyleCnt="0"/>
      <dgm:spPr/>
    </dgm:pt>
    <dgm:pt modelId="{A57C1C05-D860-4503-954A-64E9FE4DB780}" type="pres">
      <dgm:prSet presAssocID="{36147080-B2A2-4959-9344-7FB6269E173B}" presName="Name37" presStyleLbl="parChTrans1D4" presStyleIdx="10" presStyleCnt="12"/>
      <dgm:spPr/>
    </dgm:pt>
    <dgm:pt modelId="{805EA0CB-3EBE-4DEB-9DCE-2A4BABD6642F}" type="pres">
      <dgm:prSet presAssocID="{E1011260-7929-4801-A29A-017D173247B5}" presName="hierRoot2" presStyleCnt="0">
        <dgm:presLayoutVars>
          <dgm:hierBranch val="init"/>
        </dgm:presLayoutVars>
      </dgm:prSet>
      <dgm:spPr/>
    </dgm:pt>
    <dgm:pt modelId="{088DF684-BD82-41EF-89EA-42B1364FAA94}" type="pres">
      <dgm:prSet presAssocID="{E1011260-7929-4801-A29A-017D173247B5}" presName="rootComposite" presStyleCnt="0"/>
      <dgm:spPr/>
    </dgm:pt>
    <dgm:pt modelId="{4B7F6C0F-96A1-4C65-BA2C-022F588D5E3B}" type="pres">
      <dgm:prSet presAssocID="{E1011260-7929-4801-A29A-017D173247B5}" presName="rootText" presStyleLbl="node4" presStyleIdx="9" presStyleCnt="11" custLinFactNeighborX="74974" custLinFactNeighborY="-12920">
        <dgm:presLayoutVars>
          <dgm:chPref val="3"/>
        </dgm:presLayoutVars>
      </dgm:prSet>
      <dgm:spPr/>
    </dgm:pt>
    <dgm:pt modelId="{B69033E4-1D13-443E-ADE9-54C4F4FCC156}" type="pres">
      <dgm:prSet presAssocID="{E1011260-7929-4801-A29A-017D173247B5}" presName="rootConnector" presStyleLbl="node4" presStyleIdx="9" presStyleCnt="11"/>
      <dgm:spPr/>
    </dgm:pt>
    <dgm:pt modelId="{32559444-2891-4AF4-AA71-F64E825AF3F3}" type="pres">
      <dgm:prSet presAssocID="{E1011260-7929-4801-A29A-017D173247B5}" presName="hierChild4" presStyleCnt="0"/>
      <dgm:spPr/>
    </dgm:pt>
    <dgm:pt modelId="{3C6CB5F7-A0CF-4777-9811-161341132686}" type="pres">
      <dgm:prSet presAssocID="{641D8F42-634D-465E-A527-4E77F328F521}" presName="Name37" presStyleLbl="parChTrans1D4" presStyleIdx="11" presStyleCnt="12"/>
      <dgm:spPr/>
    </dgm:pt>
    <dgm:pt modelId="{25275EC8-2F4A-4984-A8BD-CD8DCB3F44D8}" type="pres">
      <dgm:prSet presAssocID="{ABE9F4DF-8882-4040-BCA9-DC06936137C3}" presName="hierRoot2" presStyleCnt="0">
        <dgm:presLayoutVars>
          <dgm:hierBranch val="init"/>
        </dgm:presLayoutVars>
      </dgm:prSet>
      <dgm:spPr/>
    </dgm:pt>
    <dgm:pt modelId="{B061D9FC-F4B1-4A7A-8D6D-B49611556FFB}" type="pres">
      <dgm:prSet presAssocID="{ABE9F4DF-8882-4040-BCA9-DC06936137C3}" presName="rootComposite" presStyleCnt="0"/>
      <dgm:spPr/>
    </dgm:pt>
    <dgm:pt modelId="{01476373-DD9E-4E0A-85AB-34B2E845112D}" type="pres">
      <dgm:prSet presAssocID="{ABE9F4DF-8882-4040-BCA9-DC06936137C3}" presName="rootText" presStyleLbl="node4" presStyleIdx="10" presStyleCnt="11" custLinFactNeighborX="49974" custLinFactNeighborY="-10496">
        <dgm:presLayoutVars>
          <dgm:chPref val="3"/>
        </dgm:presLayoutVars>
      </dgm:prSet>
      <dgm:spPr/>
    </dgm:pt>
    <dgm:pt modelId="{87E1E3C3-8ED9-4F4D-830F-2C948BE942BC}" type="pres">
      <dgm:prSet presAssocID="{ABE9F4DF-8882-4040-BCA9-DC06936137C3}" presName="rootConnector" presStyleLbl="node4" presStyleIdx="10" presStyleCnt="11"/>
      <dgm:spPr/>
    </dgm:pt>
    <dgm:pt modelId="{4AAC71B7-610A-4CF3-9A93-93D40AF0E3E7}" type="pres">
      <dgm:prSet presAssocID="{ABE9F4DF-8882-4040-BCA9-DC06936137C3}" presName="hierChild4" presStyleCnt="0"/>
      <dgm:spPr/>
    </dgm:pt>
    <dgm:pt modelId="{06F2C896-5AF1-4091-BDA5-158AD081E493}" type="pres">
      <dgm:prSet presAssocID="{ABE9F4DF-8882-4040-BCA9-DC06936137C3}" presName="hierChild5" presStyleCnt="0"/>
      <dgm:spPr/>
    </dgm:pt>
    <dgm:pt modelId="{F19F826B-91B6-4ED9-A397-42CF5EF33877}" type="pres">
      <dgm:prSet presAssocID="{E1011260-7929-4801-A29A-017D173247B5}" presName="hierChild5" presStyleCnt="0"/>
      <dgm:spPr/>
    </dgm:pt>
    <dgm:pt modelId="{9CC779F8-FE68-4A9B-8925-60E4F0B36BE6}" type="pres">
      <dgm:prSet presAssocID="{9FA24B5A-309C-4083-896E-10658D35CBCD}" presName="hierChild5" presStyleCnt="0"/>
      <dgm:spPr/>
    </dgm:pt>
    <dgm:pt modelId="{FB4AEEB0-4E31-4D35-8AE0-AE76342A445F}" type="pres">
      <dgm:prSet presAssocID="{23192F0C-9172-4183-AAB1-1FF27DE591AE}" presName="hierChild5" presStyleCnt="0"/>
      <dgm:spPr/>
    </dgm:pt>
    <dgm:pt modelId="{B6B3F0FA-FA12-4F2E-A80C-4E89F9A93A7F}" type="pres">
      <dgm:prSet presAssocID="{0C335030-B50D-49D1-BDF0-B90BEF370098}" presName="hierChild5" presStyleCnt="0"/>
      <dgm:spPr/>
    </dgm:pt>
    <dgm:pt modelId="{3BF6858F-CF5E-4916-AB11-E86ED78BFE60}" type="pres">
      <dgm:prSet presAssocID="{88D9E954-01F2-4B3F-AF95-594693E717AD}" presName="hierChild3" presStyleCnt="0"/>
      <dgm:spPr/>
    </dgm:pt>
    <dgm:pt modelId="{E501453D-5F18-481A-9DB6-D18DA8EE99BB}" type="pres">
      <dgm:prSet presAssocID="{199137E1-81C4-4582-A700-C9A3D9D98BB4}" presName="hierRoot1" presStyleCnt="0">
        <dgm:presLayoutVars>
          <dgm:hierBranch/>
        </dgm:presLayoutVars>
      </dgm:prSet>
      <dgm:spPr/>
    </dgm:pt>
    <dgm:pt modelId="{7F4EFC73-7393-427D-91D9-11DCF2E14B8D}" type="pres">
      <dgm:prSet presAssocID="{199137E1-81C4-4582-A700-C9A3D9D98BB4}" presName="rootComposite1" presStyleCnt="0"/>
      <dgm:spPr/>
    </dgm:pt>
    <dgm:pt modelId="{5377C51E-7DD9-4398-BB3C-862C08DA0F66}" type="pres">
      <dgm:prSet presAssocID="{199137E1-81C4-4582-A700-C9A3D9D98BB4}" presName="rootText1" presStyleLbl="node0" presStyleIdx="1" presStyleCnt="2" custLinFactX="-100000" custLinFactY="100000" custLinFactNeighborX="-124266" custLinFactNeighborY="186564">
        <dgm:presLayoutVars>
          <dgm:chPref val="3"/>
        </dgm:presLayoutVars>
      </dgm:prSet>
      <dgm:spPr/>
    </dgm:pt>
    <dgm:pt modelId="{AF4FF2E6-FACB-41E8-82D3-0B410EC7A5BE}" type="pres">
      <dgm:prSet presAssocID="{199137E1-81C4-4582-A700-C9A3D9D98BB4}" presName="rootConnector1" presStyleLbl="node1" presStyleIdx="0" presStyleCnt="0"/>
      <dgm:spPr/>
    </dgm:pt>
    <dgm:pt modelId="{2EFB0807-9C36-42E9-B01A-62C5B14E78B9}" type="pres">
      <dgm:prSet presAssocID="{199137E1-81C4-4582-A700-C9A3D9D98BB4}" presName="hierChild2" presStyleCnt="0"/>
      <dgm:spPr/>
    </dgm:pt>
    <dgm:pt modelId="{6BA05312-8790-46FB-9063-37181985B9A4}" type="pres">
      <dgm:prSet presAssocID="{C28C4DFA-7B19-42A5-A0DB-9DD92A51C95E}" presName="Name35" presStyleLbl="parChTrans1D2" presStyleIdx="3" presStyleCnt="4"/>
      <dgm:spPr/>
    </dgm:pt>
    <dgm:pt modelId="{2D9DC6C2-EE57-47F7-9E4B-2A4DF6F20471}" type="pres">
      <dgm:prSet presAssocID="{69C37A39-60D7-432F-A6FB-CEA9D6F10331}" presName="hierRoot2" presStyleCnt="0">
        <dgm:presLayoutVars>
          <dgm:hierBranch val="init"/>
        </dgm:presLayoutVars>
      </dgm:prSet>
      <dgm:spPr/>
    </dgm:pt>
    <dgm:pt modelId="{911477C0-3790-47F4-9D5A-148F5B90B0DB}" type="pres">
      <dgm:prSet presAssocID="{69C37A39-60D7-432F-A6FB-CEA9D6F10331}" presName="rootComposite" presStyleCnt="0"/>
      <dgm:spPr/>
    </dgm:pt>
    <dgm:pt modelId="{026E16CD-9AEF-4304-91F9-D32DE72B8DF9}" type="pres">
      <dgm:prSet presAssocID="{69C37A39-60D7-432F-A6FB-CEA9D6F10331}" presName="rootText" presStyleLbl="node2" presStyleIdx="3" presStyleCnt="4" custLinFactX="-100000" custLinFactY="100000" custLinFactNeighborX="-100699" custLinFactNeighborY="179764">
        <dgm:presLayoutVars>
          <dgm:chPref val="3"/>
        </dgm:presLayoutVars>
      </dgm:prSet>
      <dgm:spPr/>
    </dgm:pt>
    <dgm:pt modelId="{FE9996B5-F2D4-49FB-9D0C-965BC05E8A0B}" type="pres">
      <dgm:prSet presAssocID="{69C37A39-60D7-432F-A6FB-CEA9D6F10331}" presName="rootConnector" presStyleLbl="node2" presStyleIdx="3" presStyleCnt="4"/>
      <dgm:spPr/>
    </dgm:pt>
    <dgm:pt modelId="{607120F9-D779-4BDC-A41A-566A0D981F7A}" type="pres">
      <dgm:prSet presAssocID="{69C37A39-60D7-432F-A6FB-CEA9D6F10331}" presName="hierChild4" presStyleCnt="0"/>
      <dgm:spPr/>
    </dgm:pt>
    <dgm:pt modelId="{D88DB648-EC12-44FD-B0B6-19A3F968ACCB}" type="pres">
      <dgm:prSet presAssocID="{69C37A39-60D7-432F-A6FB-CEA9D6F10331}" presName="hierChild5" presStyleCnt="0"/>
      <dgm:spPr/>
    </dgm:pt>
    <dgm:pt modelId="{A9638B6D-9EDA-432E-B1B5-10FAC15739B0}" type="pres">
      <dgm:prSet presAssocID="{199137E1-81C4-4582-A700-C9A3D9D98BB4}" presName="hierChild3" presStyleCnt="0"/>
      <dgm:spPr/>
    </dgm:pt>
  </dgm:ptLst>
  <dgm:cxnLst>
    <dgm:cxn modelId="{E1796904-4A96-4453-8FCA-5CD0607A29A3}" type="presOf" srcId="{0971CCFE-86E8-4E7B-98CC-0D5E638F1262}" destId="{070C8889-78B7-4913-B064-642B55404862}" srcOrd="1" destOrd="0" presId="urn:microsoft.com/office/officeart/2005/8/layout/orgChart1"/>
    <dgm:cxn modelId="{71958B05-E0A9-4E56-93FF-808C794707D5}" srcId="{960955F8-A7F6-4970-A103-4E1C9CC42C8E}" destId="{199137E1-81C4-4582-A700-C9A3D9D98BB4}" srcOrd="1" destOrd="0" parTransId="{025AA472-3B30-4054-930D-74D216A96B1C}" sibTransId="{323E69B6-827E-45B0-995D-B24D405E0C35}"/>
    <dgm:cxn modelId="{9AE86A06-C3AF-461E-98F9-1B1DB3D95EB5}" type="presOf" srcId="{115F5C73-907B-4B3A-8F12-341F1E40CFE7}" destId="{19C1DAF6-D203-48BB-9290-D4554F0B34B6}" srcOrd="0" destOrd="0" presId="urn:microsoft.com/office/officeart/2005/8/layout/orgChart1"/>
    <dgm:cxn modelId="{59A78A0F-CCD9-432C-BD83-E11A8B9490D3}" srcId="{199137E1-81C4-4582-A700-C9A3D9D98BB4}" destId="{69C37A39-60D7-432F-A6FB-CEA9D6F10331}" srcOrd="0" destOrd="0" parTransId="{C28C4DFA-7B19-42A5-A0DB-9DD92A51C95E}" sibTransId="{65681E57-3736-4EC3-968D-F9C43A9FF426}"/>
    <dgm:cxn modelId="{40119111-5B9A-4806-9CE0-4792739E6402}" type="presOf" srcId="{CF131850-696D-40DC-9861-138E29992397}" destId="{24F7B78C-3BCA-4145-8068-23F4CC707EFA}" srcOrd="0" destOrd="0" presId="urn:microsoft.com/office/officeart/2005/8/layout/orgChart1"/>
    <dgm:cxn modelId="{6FCE5F19-584F-4313-B2C6-20EF3831D582}" type="presOf" srcId="{B3113F86-84D4-4B9A-867C-739EDDD01F1A}" destId="{DA78C053-7FFE-4056-A970-CDE18A8AF3B9}" srcOrd="0" destOrd="0" presId="urn:microsoft.com/office/officeart/2005/8/layout/orgChart1"/>
    <dgm:cxn modelId="{D399E01B-CA95-492D-99DE-454432911A20}" type="presOf" srcId="{4DED4E73-9A1D-453E-9FDE-C44B669356FB}" destId="{96B3ACC0-E453-461B-BBE8-9270D13BFAA5}" srcOrd="0" destOrd="0" presId="urn:microsoft.com/office/officeart/2005/8/layout/orgChart1"/>
    <dgm:cxn modelId="{3EE2751D-D14A-4356-B54E-3B2C66D5460A}" type="presOf" srcId="{88D9E954-01F2-4B3F-AF95-594693E717AD}" destId="{CBEAC9AC-5DEE-4782-905F-86BED2DDBAA3}" srcOrd="1" destOrd="0" presId="urn:microsoft.com/office/officeart/2005/8/layout/orgChart1"/>
    <dgm:cxn modelId="{D98F6020-1228-4BCC-9AE8-EE6A79068910}" srcId="{115F5C73-907B-4B3A-8F12-341F1E40CFE7}" destId="{3F4E69A3-D429-4A18-9709-F0FC36B3B049}" srcOrd="1" destOrd="0" parTransId="{7FAC843A-9D2B-4658-A065-0F11623357D9}" sibTransId="{BE476508-9A52-4A10-84F1-1D68D65F5AFF}"/>
    <dgm:cxn modelId="{25182821-2D04-4F1C-8B90-6DBFCB6D7206}" type="presOf" srcId="{43E3D94A-2801-48F9-B20A-8AF104457E75}" destId="{DB6B80E6-ED80-4BC8-842F-08FEB5FC358B}" srcOrd="0" destOrd="0" presId="urn:microsoft.com/office/officeart/2005/8/layout/orgChart1"/>
    <dgm:cxn modelId="{BBFDF921-AFA2-4A22-9867-18564A2C9089}" srcId="{151E2966-0402-4F37-B84B-1F86BE0D8E1C}" destId="{0971CCFE-86E8-4E7B-98CC-0D5E638F1262}" srcOrd="0" destOrd="0" parTransId="{55887545-C239-4421-83D8-7D180EE4195D}" sibTransId="{128F2BBA-95DA-4113-8A39-A938129FF6E3}"/>
    <dgm:cxn modelId="{D7936725-6AAC-4631-AB9B-AE4A0823B1CF}" type="presOf" srcId="{246F8B5C-5B8A-4BC4-BEE0-6165B3E52350}" destId="{037C8950-5515-4362-BB6D-E82C44A5D0AE}" srcOrd="0" destOrd="0" presId="urn:microsoft.com/office/officeart/2005/8/layout/orgChart1"/>
    <dgm:cxn modelId="{188ADF25-2BA2-4E39-BA80-EBA707707A4A}" srcId="{1397439E-74EC-4E8E-8414-D970CB3D29DC}" destId="{EB09C13A-B961-4FFE-B20E-6D309C9CE07D}" srcOrd="0" destOrd="0" parTransId="{63CFF4D8-537E-44D7-8DF6-DAB506607380}" sibTransId="{3D6F2A6A-2FFC-4680-9145-CB8A757EF340}"/>
    <dgm:cxn modelId="{3504552A-9067-4671-AA7C-9E80FE01E82C}" type="presOf" srcId="{151E2966-0402-4F37-B84B-1F86BE0D8E1C}" destId="{EBF28A36-A44E-4C00-8C6A-7467562EC8DE}" srcOrd="0" destOrd="0" presId="urn:microsoft.com/office/officeart/2005/8/layout/orgChart1"/>
    <dgm:cxn modelId="{A2EC392E-E0FE-4F81-A4B8-C32FE7E9DDEF}" type="presOf" srcId="{3F4E69A3-D429-4A18-9709-F0FC36B3B049}" destId="{20ACE211-5468-48F6-8F80-44CF04CEE75C}" srcOrd="0" destOrd="0" presId="urn:microsoft.com/office/officeart/2005/8/layout/orgChart1"/>
    <dgm:cxn modelId="{BD9B982E-D883-48A6-B843-44BD9D694802}" srcId="{B3113F86-84D4-4B9A-867C-739EDDD01F1A}" destId="{809217FB-FE8D-47F6-A986-3F713460D987}" srcOrd="0" destOrd="0" parTransId="{CF131850-696D-40DC-9861-138E29992397}" sibTransId="{8E8A2B68-B54C-4CFB-8C7C-30BB3B354FD4}"/>
    <dgm:cxn modelId="{ECEF7332-DA4E-4947-911C-BA6E6B9C3751}" srcId="{3F4E69A3-D429-4A18-9709-F0FC36B3B049}" destId="{1397439E-74EC-4E8E-8414-D970CB3D29DC}" srcOrd="0" destOrd="0" parTransId="{1CC7E431-5161-4370-BE8D-D4BF14F3D818}" sibTransId="{63447AEC-EDC9-42EE-98EF-746116442F6F}"/>
    <dgm:cxn modelId="{148E7D32-BBC5-4580-8F1D-4F29DA2ECF26}" type="presOf" srcId="{E105B3DB-E5A7-4CA9-9717-CE0CD5B7DDDD}" destId="{92A5C8AE-B90C-4A15-A24F-255DDE12F8C3}" srcOrd="0" destOrd="0" presId="urn:microsoft.com/office/officeart/2005/8/layout/orgChart1"/>
    <dgm:cxn modelId="{B800E633-E21F-4189-B5D0-DE93AAE58AF8}" type="presOf" srcId="{0EBDE595-2D27-4760-AF4B-B771A5F0229F}" destId="{301E9694-A042-432D-8E8D-A4199FB1603B}" srcOrd="1" destOrd="0" presId="urn:microsoft.com/office/officeart/2005/8/layout/orgChart1"/>
    <dgm:cxn modelId="{E7747A35-09EF-4930-8BD3-6CAFC8AFAB06}" type="presOf" srcId="{ABE9F4DF-8882-4040-BCA9-DC06936137C3}" destId="{01476373-DD9E-4E0A-85AB-34B2E845112D}" srcOrd="0" destOrd="0" presId="urn:microsoft.com/office/officeart/2005/8/layout/orgChart1"/>
    <dgm:cxn modelId="{154EE83A-1E58-495F-B45D-C01AB7544F6C}" type="presOf" srcId="{EB3C6EA8-A456-4155-9E72-DCE4F9A26227}" destId="{8D810CA7-8B55-40E5-9260-53A5F00A4A4E}" srcOrd="1" destOrd="0" presId="urn:microsoft.com/office/officeart/2005/8/layout/orgChart1"/>
    <dgm:cxn modelId="{3F21BB3B-34C4-430D-A124-983971AC25C0}" type="presOf" srcId="{EB3C6EA8-A456-4155-9E72-DCE4F9A26227}" destId="{1D815CD5-E696-41F0-830C-E4F791E14423}" srcOrd="0" destOrd="0" presId="urn:microsoft.com/office/officeart/2005/8/layout/orgChart1"/>
    <dgm:cxn modelId="{4ED75540-4967-4EA7-9DCD-81FE255D734F}" type="presOf" srcId="{BD86BF3E-385A-42DB-980D-81B0BFBC228C}" destId="{133B2847-6947-4D93-B681-8A0D9964FE8F}" srcOrd="0" destOrd="0" presId="urn:microsoft.com/office/officeart/2005/8/layout/orgChart1"/>
    <dgm:cxn modelId="{37644B5C-E584-4E2E-A43D-F3B6F45E27F7}" type="presOf" srcId="{605D1DB8-BCFF-43BE-AB0D-334EB2AE8FF2}" destId="{76B98FC3-6D9E-4DA3-9BFC-F2282FE839EF}" srcOrd="1" destOrd="0" presId="urn:microsoft.com/office/officeart/2005/8/layout/orgChart1"/>
    <dgm:cxn modelId="{382FF45F-07D6-4148-92C0-9795FD10422A}" type="presOf" srcId="{63CFF4D8-537E-44D7-8DF6-DAB506607380}" destId="{532C7F3D-E268-4F7C-8EA7-00B2F2923DB3}" srcOrd="0" destOrd="0" presId="urn:microsoft.com/office/officeart/2005/8/layout/orgChart1"/>
    <dgm:cxn modelId="{7EFC6964-0FBE-493C-A940-6D9EA3AEBBD2}" type="presOf" srcId="{23192F0C-9172-4183-AAB1-1FF27DE591AE}" destId="{B723D770-35D2-417A-85B8-2529FC22323F}" srcOrd="0" destOrd="0" presId="urn:microsoft.com/office/officeart/2005/8/layout/orgChart1"/>
    <dgm:cxn modelId="{A1516245-DC1D-4E07-A6DC-AEF63DFDA398}" type="presOf" srcId="{47C1A0D1-41AA-48B8-949D-9941BF23341A}" destId="{5A228092-9473-49A7-A557-62FA3A6E8AE0}" srcOrd="0" destOrd="0" presId="urn:microsoft.com/office/officeart/2005/8/layout/orgChart1"/>
    <dgm:cxn modelId="{2B085469-7321-4C6D-A4BE-539CC1F3F968}" type="presOf" srcId="{641D8F42-634D-465E-A527-4E77F328F521}" destId="{3C6CB5F7-A0CF-4777-9811-161341132686}" srcOrd="0" destOrd="0" presId="urn:microsoft.com/office/officeart/2005/8/layout/orgChart1"/>
    <dgm:cxn modelId="{CB6F9F49-38B9-4C18-AAAF-5B58CB50DE21}" type="presOf" srcId="{C28C4DFA-7B19-42A5-A0DB-9DD92A51C95E}" destId="{6BA05312-8790-46FB-9063-37181985B9A4}" srcOrd="0" destOrd="0" presId="urn:microsoft.com/office/officeart/2005/8/layout/orgChart1"/>
    <dgm:cxn modelId="{B658114C-369A-4FEC-B8F9-4DA3B0DC4034}" type="presOf" srcId="{D46952AD-627A-49B5-B33E-536315B94CAC}" destId="{A5CD56EA-6746-405F-8779-3964C5D6B52D}" srcOrd="0" destOrd="0" presId="urn:microsoft.com/office/officeart/2005/8/layout/orgChart1"/>
    <dgm:cxn modelId="{95BB184C-8174-440F-A550-A5A235AC4749}" type="presOf" srcId="{EB09C13A-B961-4FFE-B20E-6D309C9CE07D}" destId="{0B85BF6F-1939-4760-937C-2D4983CAB5F5}" srcOrd="1" destOrd="0" presId="urn:microsoft.com/office/officeart/2005/8/layout/orgChart1"/>
    <dgm:cxn modelId="{CE87036D-A76B-4C35-9942-814CE8B489C9}" type="presOf" srcId="{809217FB-FE8D-47F6-A986-3F713460D987}" destId="{35641E35-246A-4FD6-841C-CF190057D0E3}" srcOrd="1" destOrd="0" presId="urn:microsoft.com/office/officeart/2005/8/layout/orgChart1"/>
    <dgm:cxn modelId="{ADB7194E-41F2-402A-85F9-126F750E32FB}" type="presOf" srcId="{1397439E-74EC-4E8E-8414-D970CB3D29DC}" destId="{FD9ED43B-54FA-4011-BE0B-BF52EDA54510}" srcOrd="1" destOrd="0" presId="urn:microsoft.com/office/officeart/2005/8/layout/orgChart1"/>
    <dgm:cxn modelId="{6E551B4E-AA55-4D3C-88F8-5E3058226EEF}" type="presOf" srcId="{69C37A39-60D7-432F-A6FB-CEA9D6F10331}" destId="{026E16CD-9AEF-4304-91F9-D32DE72B8DF9}" srcOrd="0" destOrd="0" presId="urn:microsoft.com/office/officeart/2005/8/layout/orgChart1"/>
    <dgm:cxn modelId="{98032F4F-684C-4B3E-A4AE-7E308F472F39}" srcId="{151E2966-0402-4F37-B84B-1F86BE0D8E1C}" destId="{0EBDE595-2D27-4760-AF4B-B771A5F0229F}" srcOrd="1" destOrd="0" parTransId="{DEAF7F1D-8BBD-40ED-8253-57663A54A715}" sibTransId="{9EDECA98-3A86-4035-82E9-2C3FB8960C2D}"/>
    <dgm:cxn modelId="{B754DA70-1F2C-488A-B346-D065C2B60C54}" type="presOf" srcId="{88D9E954-01F2-4B3F-AF95-594693E717AD}" destId="{0561EAB8-9F70-42E6-9775-34C9C3BA96BA}" srcOrd="0" destOrd="0" presId="urn:microsoft.com/office/officeart/2005/8/layout/orgChart1"/>
    <dgm:cxn modelId="{3A979951-A25C-4842-B6C5-88164B680EDF}" srcId="{23192F0C-9172-4183-AAB1-1FF27DE591AE}" destId="{9FA24B5A-309C-4083-896E-10658D35CBCD}" srcOrd="1" destOrd="0" parTransId="{43E3D94A-2801-48F9-B20A-8AF104457E75}" sibTransId="{0B6BCFAE-6E90-4AA3-AFD9-38A2ADC03AC0}"/>
    <dgm:cxn modelId="{4A73B872-02FB-459C-9295-30113DF09C78}" type="presOf" srcId="{151E2966-0402-4F37-B84B-1F86BE0D8E1C}" destId="{320F6DD8-9825-4B14-B4C5-8E27926DD0DC}" srcOrd="1" destOrd="0" presId="urn:microsoft.com/office/officeart/2005/8/layout/orgChart1"/>
    <dgm:cxn modelId="{E715C474-BC1D-4BC7-9366-405AA4551408}" type="presOf" srcId="{3F4E69A3-D429-4A18-9709-F0FC36B3B049}" destId="{CC08CC2B-4241-4013-9524-EBEE64862DD5}" srcOrd="1" destOrd="0" presId="urn:microsoft.com/office/officeart/2005/8/layout/orgChart1"/>
    <dgm:cxn modelId="{A49E1075-4A40-4D1B-9755-4A800BD3D888}" type="presOf" srcId="{115F5C73-907B-4B3A-8F12-341F1E40CFE7}" destId="{A423F286-A4F4-4B7D-AFF9-F4267C404998}" srcOrd="1" destOrd="0" presId="urn:microsoft.com/office/officeart/2005/8/layout/orgChart1"/>
    <dgm:cxn modelId="{32E41756-ED74-4F83-99D3-6D31AED59745}" type="presOf" srcId="{EB09C13A-B961-4FFE-B20E-6D309C9CE07D}" destId="{818826F2-2050-4F56-A40C-71B7142C2A7D}" srcOrd="0" destOrd="0" presId="urn:microsoft.com/office/officeart/2005/8/layout/orgChart1"/>
    <dgm:cxn modelId="{93EED185-94FB-415C-A9FB-8E723A2889AF}" type="presOf" srcId="{55887545-C239-4421-83D8-7D180EE4195D}" destId="{0D0C99D3-5074-406D-A304-2E91C3727C12}" srcOrd="0" destOrd="0" presId="urn:microsoft.com/office/officeart/2005/8/layout/orgChart1"/>
    <dgm:cxn modelId="{E16D0D88-FA27-42C5-A2BA-2B4D1B5D5496}" srcId="{E1011260-7929-4801-A29A-017D173247B5}" destId="{ABE9F4DF-8882-4040-BCA9-DC06936137C3}" srcOrd="0" destOrd="0" parTransId="{641D8F42-634D-465E-A527-4E77F328F521}" sibTransId="{C5A91C4F-908E-40A4-9BED-A2466E393950}"/>
    <dgm:cxn modelId="{0F46DF8A-107A-4B6D-BC14-9A6CD10FA867}" srcId="{F72B7A9B-D9D6-4AE9-860A-6724D7C9BB68}" destId="{EB3C6EA8-A456-4155-9E72-DCE4F9A26227}" srcOrd="0" destOrd="0" parTransId="{246F8B5C-5B8A-4BC4-BEE0-6165B3E52350}" sibTransId="{468F5A78-B9D9-42A7-A087-3C611EC8EADE}"/>
    <dgm:cxn modelId="{FCF1758B-C74E-4CDE-895B-2973E1F01F62}" type="presOf" srcId="{199137E1-81C4-4582-A700-C9A3D9D98BB4}" destId="{AF4FF2E6-FACB-41E8-82D3-0B410EC7A5BE}" srcOrd="1" destOrd="0" presId="urn:microsoft.com/office/officeart/2005/8/layout/orgChart1"/>
    <dgm:cxn modelId="{889A3C91-5594-4B32-9ABB-56D47EC43C39}" type="presOf" srcId="{B3113F86-84D4-4B9A-867C-739EDDD01F1A}" destId="{5DCBAC4B-1322-4428-9373-B91CCB232511}" srcOrd="1" destOrd="0" presId="urn:microsoft.com/office/officeart/2005/8/layout/orgChart1"/>
    <dgm:cxn modelId="{6BDDE493-480A-4C59-B1CB-1FAEE5FD5031}" type="presOf" srcId="{36147080-B2A2-4959-9344-7FB6269E173B}" destId="{A57C1C05-D860-4503-954A-64E9FE4DB780}" srcOrd="0" destOrd="0" presId="urn:microsoft.com/office/officeart/2005/8/layout/orgChart1"/>
    <dgm:cxn modelId="{FA305295-DF2B-411F-AA8B-C52081BD2C54}" type="presOf" srcId="{F72B7A9B-D9D6-4AE9-860A-6724D7C9BB68}" destId="{C8CC8813-CF4F-45AC-AB27-1AF1430B138A}" srcOrd="1" destOrd="0" presId="urn:microsoft.com/office/officeart/2005/8/layout/orgChart1"/>
    <dgm:cxn modelId="{DE6F3898-4C16-4A3D-B407-9E9616DBE090}" type="presOf" srcId="{7FAC843A-9D2B-4658-A065-0F11623357D9}" destId="{37374E9F-EC7C-46F4-801A-B87AD5226B99}" srcOrd="0" destOrd="0" presId="urn:microsoft.com/office/officeart/2005/8/layout/orgChart1"/>
    <dgm:cxn modelId="{60BB7FA1-D053-4E2B-956C-31C78D445515}" srcId="{3F4E69A3-D429-4A18-9709-F0FC36B3B049}" destId="{605D1DB8-BCFF-43BE-AB0D-334EB2AE8FF2}" srcOrd="1" destOrd="0" parTransId="{456CE419-4B23-4E3E-B9F6-F8C0597B2DC3}" sibTransId="{9469ACA9-4C69-4E7A-8E58-0A7BF12D0BC7}"/>
    <dgm:cxn modelId="{EDE9D9A3-3D4B-4BBA-B739-ED2B80738B3F}" type="presOf" srcId="{86BBEF31-F607-4DCD-90FE-E6D2860BF29E}" destId="{5FBDF65D-4F62-4C09-9613-B6CC3AEA88D1}" srcOrd="1" destOrd="0" presId="urn:microsoft.com/office/officeart/2005/8/layout/orgChart1"/>
    <dgm:cxn modelId="{9C1E20A7-0753-4465-9A8A-58F2F5DAA6EE}" srcId="{88D9E954-01F2-4B3F-AF95-594693E717AD}" destId="{86BBEF31-F607-4DCD-90FE-E6D2860BF29E}" srcOrd="1" destOrd="0" parTransId="{B26E7C50-FB4E-4B20-8C37-0B149FDF5B82}" sibTransId="{FDCDCE85-C2A5-49D9-93D1-0C7CC54C1AB6}"/>
    <dgm:cxn modelId="{A94CC3A8-5812-45E0-8446-F5E75898836E}" type="presOf" srcId="{809217FB-FE8D-47F6-A986-3F713460D987}" destId="{3CA6546A-394C-4A2C-B5E1-D23E00F46E00}" srcOrd="0" destOrd="0" presId="urn:microsoft.com/office/officeart/2005/8/layout/orgChart1"/>
    <dgm:cxn modelId="{3547E9B2-A406-45A0-B959-02F28963DE49}" type="presOf" srcId="{0C335030-B50D-49D1-BDF0-B90BEF370098}" destId="{0417E913-0510-4839-89F8-2A0A767B0AA4}" srcOrd="0" destOrd="0" presId="urn:microsoft.com/office/officeart/2005/8/layout/orgChart1"/>
    <dgm:cxn modelId="{22BBA5B3-366B-4344-B003-9C3CB01115A1}" type="presOf" srcId="{ABE9F4DF-8882-4040-BCA9-DC06936137C3}" destId="{87E1E3C3-8ED9-4F4D-830F-2C948BE942BC}" srcOrd="1" destOrd="0" presId="urn:microsoft.com/office/officeart/2005/8/layout/orgChart1"/>
    <dgm:cxn modelId="{F20BC9B4-D0DE-4D0E-B9F8-38D257C40232}" type="presOf" srcId="{23192F0C-9172-4183-AAB1-1FF27DE591AE}" destId="{85E5A1F8-8D90-4F80-AEB2-98D35FBF800F}" srcOrd="1" destOrd="0" presId="urn:microsoft.com/office/officeart/2005/8/layout/orgChart1"/>
    <dgm:cxn modelId="{37CA41B5-8737-4BEF-9C52-7B4329749AC3}" srcId="{960955F8-A7F6-4970-A103-4E1C9CC42C8E}" destId="{88D9E954-01F2-4B3F-AF95-594693E717AD}" srcOrd="0" destOrd="0" parTransId="{36D7A0C8-9B89-47BC-AFC3-4B753E65C826}" sibTransId="{57358608-81ED-4CAA-A4C0-56F64285D434}"/>
    <dgm:cxn modelId="{50F409B8-2C75-4C34-9FAD-1FEF9357DA7F}" type="presOf" srcId="{79A680CC-1B1B-45D7-966B-A271D9A0F1C6}" destId="{D2D28177-7DCC-4B89-985B-B34164B88BFA}" srcOrd="0" destOrd="0" presId="urn:microsoft.com/office/officeart/2005/8/layout/orgChart1"/>
    <dgm:cxn modelId="{346B09B9-40CB-488E-8BE2-717C34357882}" type="presOf" srcId="{1397439E-74EC-4E8E-8414-D970CB3D29DC}" destId="{363AC697-207A-4D40-A976-0DCBF68F351A}" srcOrd="0" destOrd="0" presId="urn:microsoft.com/office/officeart/2005/8/layout/orgChart1"/>
    <dgm:cxn modelId="{27CC44B9-68C2-4E6D-8742-B6EE8CE9E5F9}" type="presOf" srcId="{0971CCFE-86E8-4E7B-98CC-0D5E638F1262}" destId="{9780A719-AB90-4299-96FD-891E33B777AF}" srcOrd="0" destOrd="0" presId="urn:microsoft.com/office/officeart/2005/8/layout/orgChart1"/>
    <dgm:cxn modelId="{186CEEBC-9ADC-456D-A5BD-1C11D5850485}" type="presOf" srcId="{7343C721-9614-474D-BABF-C0E5B09148BC}" destId="{791123DF-3105-434F-ACA4-B7CDB2E05B68}" srcOrd="0" destOrd="0" presId="urn:microsoft.com/office/officeart/2005/8/layout/orgChart1"/>
    <dgm:cxn modelId="{65483BBF-340F-4623-BE87-234F40BFB801}" srcId="{86BBEF31-F607-4DCD-90FE-E6D2860BF29E}" destId="{151E2966-0402-4F37-B84B-1F86BE0D8E1C}" srcOrd="0" destOrd="0" parTransId="{79A680CC-1B1B-45D7-966B-A271D9A0F1C6}" sibTransId="{E2E7006C-A146-47D0-9729-31FC53221D68}"/>
    <dgm:cxn modelId="{6ECE0AC2-46CB-44EC-B6BB-144CFFACFFC1}" srcId="{88D9E954-01F2-4B3F-AF95-594693E717AD}" destId="{115F5C73-907B-4B3A-8F12-341F1E40CFE7}" srcOrd="0" destOrd="0" parTransId="{9A9EEC3D-192A-492E-83C4-D3EEF2F14650}" sibTransId="{E657CB40-991D-47AF-A12C-153D34163D92}"/>
    <dgm:cxn modelId="{4B6122C2-86C4-4012-8BF6-F0DF7E7D9A2E}" type="presOf" srcId="{4DED4E73-9A1D-453E-9FDE-C44B669356FB}" destId="{BF2EF5D4-C621-47FD-854E-6974CA31EC33}" srcOrd="1" destOrd="0" presId="urn:microsoft.com/office/officeart/2005/8/layout/orgChart1"/>
    <dgm:cxn modelId="{55BD38C4-EC59-4634-B56B-1B84C2145C50}" srcId="{0C335030-B50D-49D1-BDF0-B90BEF370098}" destId="{23192F0C-9172-4183-AAB1-1FF27DE591AE}" srcOrd="0" destOrd="0" parTransId="{D46952AD-627A-49B5-B33E-536315B94CAC}" sibTransId="{E3A7AC29-37F6-449A-B673-CE00E4364FF3}"/>
    <dgm:cxn modelId="{97EC76C5-83B4-4065-9DF7-4BF73060CE61}" type="presOf" srcId="{9FA24B5A-309C-4083-896E-10658D35CBCD}" destId="{2076EC0B-8877-4408-803E-4C9117CE107F}" srcOrd="1" destOrd="0" presId="urn:microsoft.com/office/officeart/2005/8/layout/orgChart1"/>
    <dgm:cxn modelId="{6756F7C5-EB40-47A7-9B6B-13CFC61EB57E}" type="presOf" srcId="{B26E7C50-FB4E-4B20-8C37-0B149FDF5B82}" destId="{3830A412-380C-423C-BA37-3E826E055E0A}" srcOrd="0" destOrd="0" presId="urn:microsoft.com/office/officeart/2005/8/layout/orgChart1"/>
    <dgm:cxn modelId="{6C5B09CA-72E0-4015-A6FB-32DBA07C4480}" srcId="{F72B7A9B-D9D6-4AE9-860A-6724D7C9BB68}" destId="{B3113F86-84D4-4B9A-867C-739EDDD01F1A}" srcOrd="1" destOrd="0" parTransId="{7343C721-9614-474D-BABF-C0E5B09148BC}" sibTransId="{5DFD1CAA-0088-45C9-B562-832209B94261}"/>
    <dgm:cxn modelId="{E778E2CA-2DC0-4524-9DA6-003EB95E6DDD}" type="presOf" srcId="{456CE419-4B23-4E3E-B9F6-F8C0597B2DC3}" destId="{338215B8-3353-4B2C-AFD4-2A6DC6BA0286}" srcOrd="0" destOrd="0" presId="urn:microsoft.com/office/officeart/2005/8/layout/orgChart1"/>
    <dgm:cxn modelId="{D2BD80CC-A34B-4E42-ACF8-A267B2F85155}" type="presOf" srcId="{0EBDE595-2D27-4760-AF4B-B771A5F0229F}" destId="{2981B923-21E8-464C-85A6-7664B6B2ADA8}" srcOrd="0" destOrd="0" presId="urn:microsoft.com/office/officeart/2005/8/layout/orgChart1"/>
    <dgm:cxn modelId="{2E79ECCC-A99E-4983-8916-52E606F11E70}" type="presOf" srcId="{E1011260-7929-4801-A29A-017D173247B5}" destId="{4B7F6C0F-96A1-4C65-BA2C-022F588D5E3B}" srcOrd="0" destOrd="0" presId="urn:microsoft.com/office/officeart/2005/8/layout/orgChart1"/>
    <dgm:cxn modelId="{12E9C7D0-D8E1-4B5B-A0F2-111344A82232}" type="presOf" srcId="{F72B7A9B-D9D6-4AE9-860A-6724D7C9BB68}" destId="{85C7C684-26CB-483F-AF0E-10EAFB2C0698}" srcOrd="0" destOrd="0" presId="urn:microsoft.com/office/officeart/2005/8/layout/orgChart1"/>
    <dgm:cxn modelId="{10F2C6D5-D0BD-4D68-9B9D-44EED3661ADC}" type="presOf" srcId="{9A9EEC3D-192A-492E-83C4-D3EEF2F14650}" destId="{B473F315-297E-48AC-8B97-9772AC7DB2BD}" srcOrd="0" destOrd="0" presId="urn:microsoft.com/office/officeart/2005/8/layout/orgChart1"/>
    <dgm:cxn modelId="{4495CCD5-073B-4FCC-8AC1-B667191DBD6D}" srcId="{115F5C73-907B-4B3A-8F12-341F1E40CFE7}" destId="{F72B7A9B-D9D6-4AE9-860A-6724D7C9BB68}" srcOrd="0" destOrd="0" parTransId="{E105B3DB-E5A7-4CA9-9717-CE0CD5B7DDDD}" sibTransId="{64A2521D-29CC-4834-B84C-B2018A1DC761}"/>
    <dgm:cxn modelId="{FD35A4D7-535D-441B-A745-4505DB534EF5}" type="presOf" srcId="{9FA24B5A-309C-4083-896E-10658D35CBCD}" destId="{4DC2A672-4DD4-4124-B7A4-C1C002D3AC21}" srcOrd="0" destOrd="0" presId="urn:microsoft.com/office/officeart/2005/8/layout/orgChart1"/>
    <dgm:cxn modelId="{986DDDD7-1A15-4582-A31C-02C1598AA8FB}" type="presOf" srcId="{0C335030-B50D-49D1-BDF0-B90BEF370098}" destId="{79C4FDA8-39C2-4388-81DE-6644098AF958}" srcOrd="1" destOrd="0" presId="urn:microsoft.com/office/officeart/2005/8/layout/orgChart1"/>
    <dgm:cxn modelId="{274BB4DD-E494-43DD-9C92-A809F2CE40DD}" type="presOf" srcId="{DEAF7F1D-8BBD-40ED-8253-57663A54A715}" destId="{D1DFEE8E-7B4B-4ACD-B920-CBD5320D8DC6}" srcOrd="0" destOrd="0" presId="urn:microsoft.com/office/officeart/2005/8/layout/orgChart1"/>
    <dgm:cxn modelId="{E81449DF-68CF-4047-8CA1-CC18F824D2EF}" srcId="{9FA24B5A-309C-4083-896E-10658D35CBCD}" destId="{E1011260-7929-4801-A29A-017D173247B5}" srcOrd="0" destOrd="0" parTransId="{36147080-B2A2-4959-9344-7FB6269E173B}" sibTransId="{B150DB7E-C32B-4E42-9BD7-B53EFB83EB48}"/>
    <dgm:cxn modelId="{601B68E3-CB79-4379-843C-0F61CBD6E5C8}" type="presOf" srcId="{E1011260-7929-4801-A29A-017D173247B5}" destId="{B69033E4-1D13-443E-ADE9-54C4F4FCC156}" srcOrd="1" destOrd="0" presId="urn:microsoft.com/office/officeart/2005/8/layout/orgChart1"/>
    <dgm:cxn modelId="{278C5FE5-8F00-4552-B465-B3E683A7D360}" type="presOf" srcId="{605D1DB8-BCFF-43BE-AB0D-334EB2AE8FF2}" destId="{1ABD14AF-AA22-45BB-919E-D9C729BE567B}" srcOrd="0" destOrd="0" presId="urn:microsoft.com/office/officeart/2005/8/layout/orgChart1"/>
    <dgm:cxn modelId="{C04F77EC-6B5A-4DBC-ABB0-009234DAB682}" type="presOf" srcId="{69C37A39-60D7-432F-A6FB-CEA9D6F10331}" destId="{FE9996B5-F2D4-49FB-9D0C-965BC05E8A0B}" srcOrd="1" destOrd="0" presId="urn:microsoft.com/office/officeart/2005/8/layout/orgChart1"/>
    <dgm:cxn modelId="{748C42EE-3E47-42E7-A980-EDD75DF83FBD}" type="presOf" srcId="{86BBEF31-F607-4DCD-90FE-E6D2860BF29E}" destId="{48FF83E8-28BA-4EE6-A611-3FDB89AA0321}" srcOrd="0" destOrd="0" presId="urn:microsoft.com/office/officeart/2005/8/layout/orgChart1"/>
    <dgm:cxn modelId="{FFFB09EF-700D-4EC4-82E0-379AE7D40A0E}" srcId="{23192F0C-9172-4183-AAB1-1FF27DE591AE}" destId="{4DED4E73-9A1D-453E-9FDE-C44B669356FB}" srcOrd="0" destOrd="0" parTransId="{47C1A0D1-41AA-48B8-949D-9941BF23341A}" sibTransId="{05544DE2-3097-4E64-8684-CFC86D6CD583}"/>
    <dgm:cxn modelId="{98B223F7-B09E-45C0-B234-7B47F63B2054}" type="presOf" srcId="{960955F8-A7F6-4970-A103-4E1C9CC42C8E}" destId="{396DC639-C41A-485E-9D34-35608F60E913}" srcOrd="0" destOrd="0" presId="urn:microsoft.com/office/officeart/2005/8/layout/orgChart1"/>
    <dgm:cxn modelId="{8CF569F8-D175-4E4F-A2F3-C523B6F49953}" type="presOf" srcId="{1CC7E431-5161-4370-BE8D-D4BF14F3D818}" destId="{06E870F2-BA03-400D-9BAC-98F4EF01CCC8}" srcOrd="0" destOrd="0" presId="urn:microsoft.com/office/officeart/2005/8/layout/orgChart1"/>
    <dgm:cxn modelId="{1F0737FA-A4A3-4B09-A069-07FA210DBCB8}" type="presOf" srcId="{199137E1-81C4-4582-A700-C9A3D9D98BB4}" destId="{5377C51E-7DD9-4398-BB3C-862C08DA0F66}" srcOrd="0" destOrd="0" presId="urn:microsoft.com/office/officeart/2005/8/layout/orgChart1"/>
    <dgm:cxn modelId="{35D188FC-156C-4CB9-BDC7-5203E14A6A2E}" srcId="{88D9E954-01F2-4B3F-AF95-594693E717AD}" destId="{0C335030-B50D-49D1-BDF0-B90BEF370098}" srcOrd="2" destOrd="0" parTransId="{BD86BF3E-385A-42DB-980D-81B0BFBC228C}" sibTransId="{90F47761-1B8E-4993-B939-5F6C43B10662}"/>
    <dgm:cxn modelId="{88630038-5241-4847-B297-5B0F923244FF}" type="presParOf" srcId="{396DC639-C41A-485E-9D34-35608F60E913}" destId="{DFBA586D-1A61-43A8-A4FB-9A6F39912B68}" srcOrd="0" destOrd="0" presId="urn:microsoft.com/office/officeart/2005/8/layout/orgChart1"/>
    <dgm:cxn modelId="{19FBDC94-5795-4152-AE6B-A7497596AF36}" type="presParOf" srcId="{DFBA586D-1A61-43A8-A4FB-9A6F39912B68}" destId="{555C4D50-4378-4A9C-A53B-B42141FED0CB}" srcOrd="0" destOrd="0" presId="urn:microsoft.com/office/officeart/2005/8/layout/orgChart1"/>
    <dgm:cxn modelId="{6096EECE-224E-40E9-8A98-F55804D3E7B5}" type="presParOf" srcId="{555C4D50-4378-4A9C-A53B-B42141FED0CB}" destId="{0561EAB8-9F70-42E6-9775-34C9C3BA96BA}" srcOrd="0" destOrd="0" presId="urn:microsoft.com/office/officeart/2005/8/layout/orgChart1"/>
    <dgm:cxn modelId="{88A6E788-70FF-4AF4-B195-CD7A4F878BFA}" type="presParOf" srcId="{555C4D50-4378-4A9C-A53B-B42141FED0CB}" destId="{CBEAC9AC-5DEE-4782-905F-86BED2DDBAA3}" srcOrd="1" destOrd="0" presId="urn:microsoft.com/office/officeart/2005/8/layout/orgChart1"/>
    <dgm:cxn modelId="{B4E63005-697D-4459-83D8-88DD7572CC0A}" type="presParOf" srcId="{DFBA586D-1A61-43A8-A4FB-9A6F39912B68}" destId="{C02F82F1-FD3A-4B46-AEDD-FA1AC78C89FB}" srcOrd="1" destOrd="0" presId="urn:microsoft.com/office/officeart/2005/8/layout/orgChart1"/>
    <dgm:cxn modelId="{A13FC769-87F2-40F7-AF52-CD5581F09DBA}" type="presParOf" srcId="{C02F82F1-FD3A-4B46-AEDD-FA1AC78C89FB}" destId="{B473F315-297E-48AC-8B97-9772AC7DB2BD}" srcOrd="0" destOrd="0" presId="urn:microsoft.com/office/officeart/2005/8/layout/orgChart1"/>
    <dgm:cxn modelId="{A3F75479-5CA0-41D2-8D14-43EA05A70F14}" type="presParOf" srcId="{C02F82F1-FD3A-4B46-AEDD-FA1AC78C89FB}" destId="{5238F505-9C9F-484D-B76D-F1C1D4C94B60}" srcOrd="1" destOrd="0" presId="urn:microsoft.com/office/officeart/2005/8/layout/orgChart1"/>
    <dgm:cxn modelId="{C4C0DD5C-55CB-43E0-B8B5-62ED8F40FBEC}" type="presParOf" srcId="{5238F505-9C9F-484D-B76D-F1C1D4C94B60}" destId="{8D97A3A6-3082-42C7-8D60-5AC10357E404}" srcOrd="0" destOrd="0" presId="urn:microsoft.com/office/officeart/2005/8/layout/orgChart1"/>
    <dgm:cxn modelId="{DB018315-613B-4767-9251-2473A62C1A06}" type="presParOf" srcId="{8D97A3A6-3082-42C7-8D60-5AC10357E404}" destId="{19C1DAF6-D203-48BB-9290-D4554F0B34B6}" srcOrd="0" destOrd="0" presId="urn:microsoft.com/office/officeart/2005/8/layout/orgChart1"/>
    <dgm:cxn modelId="{FA23C0E0-BC8E-4AD6-87E8-9855D6D4E5B0}" type="presParOf" srcId="{8D97A3A6-3082-42C7-8D60-5AC10357E404}" destId="{A423F286-A4F4-4B7D-AFF9-F4267C404998}" srcOrd="1" destOrd="0" presId="urn:microsoft.com/office/officeart/2005/8/layout/orgChart1"/>
    <dgm:cxn modelId="{09B226D8-0878-4F90-A78C-42E7B8141637}" type="presParOf" srcId="{5238F505-9C9F-484D-B76D-F1C1D4C94B60}" destId="{5B15F8A4-BD26-4612-B558-D97AD244762E}" srcOrd="1" destOrd="0" presId="urn:microsoft.com/office/officeart/2005/8/layout/orgChart1"/>
    <dgm:cxn modelId="{60D7A17D-1A24-47CE-ADA4-340723DC1A98}" type="presParOf" srcId="{5B15F8A4-BD26-4612-B558-D97AD244762E}" destId="{92A5C8AE-B90C-4A15-A24F-255DDE12F8C3}" srcOrd="0" destOrd="0" presId="urn:microsoft.com/office/officeart/2005/8/layout/orgChart1"/>
    <dgm:cxn modelId="{79630961-E0CD-4153-83F4-9153C90782D9}" type="presParOf" srcId="{5B15F8A4-BD26-4612-B558-D97AD244762E}" destId="{158A9D6F-25E9-4372-AC38-DAD5E4586BA3}" srcOrd="1" destOrd="0" presId="urn:microsoft.com/office/officeart/2005/8/layout/orgChart1"/>
    <dgm:cxn modelId="{8A323A23-DA00-4465-A968-BBB86A09E38D}" type="presParOf" srcId="{158A9D6F-25E9-4372-AC38-DAD5E4586BA3}" destId="{7EAA4E85-822A-4C70-80AA-A8E998FF10F9}" srcOrd="0" destOrd="0" presId="urn:microsoft.com/office/officeart/2005/8/layout/orgChart1"/>
    <dgm:cxn modelId="{E3F1DF9C-6FFD-4BF2-8573-CB7FB5F5E28E}" type="presParOf" srcId="{7EAA4E85-822A-4C70-80AA-A8E998FF10F9}" destId="{85C7C684-26CB-483F-AF0E-10EAFB2C0698}" srcOrd="0" destOrd="0" presId="urn:microsoft.com/office/officeart/2005/8/layout/orgChart1"/>
    <dgm:cxn modelId="{BD4409A8-E3D0-42C8-8930-0899BBCACF48}" type="presParOf" srcId="{7EAA4E85-822A-4C70-80AA-A8E998FF10F9}" destId="{C8CC8813-CF4F-45AC-AB27-1AF1430B138A}" srcOrd="1" destOrd="0" presId="urn:microsoft.com/office/officeart/2005/8/layout/orgChart1"/>
    <dgm:cxn modelId="{2C558140-8BE7-4CBE-83D4-A12990DC2797}" type="presParOf" srcId="{158A9D6F-25E9-4372-AC38-DAD5E4586BA3}" destId="{EBDEAE63-0F98-464C-B3EF-2D3ACE663133}" srcOrd="1" destOrd="0" presId="urn:microsoft.com/office/officeart/2005/8/layout/orgChart1"/>
    <dgm:cxn modelId="{2696E452-524B-46F4-BFF7-391D557E5EAB}" type="presParOf" srcId="{EBDEAE63-0F98-464C-B3EF-2D3ACE663133}" destId="{037C8950-5515-4362-BB6D-E82C44A5D0AE}" srcOrd="0" destOrd="0" presId="urn:microsoft.com/office/officeart/2005/8/layout/orgChart1"/>
    <dgm:cxn modelId="{A1CD8933-06BF-422F-93EE-8533B143CE5F}" type="presParOf" srcId="{EBDEAE63-0F98-464C-B3EF-2D3ACE663133}" destId="{8AFE5EDD-AF66-43B2-8577-EB04DF3E188D}" srcOrd="1" destOrd="0" presId="urn:microsoft.com/office/officeart/2005/8/layout/orgChart1"/>
    <dgm:cxn modelId="{1AA5B3CD-70D5-4DF9-95F0-E49B692171DC}" type="presParOf" srcId="{8AFE5EDD-AF66-43B2-8577-EB04DF3E188D}" destId="{489997B9-FAE7-4AD3-A542-E769AAA73955}" srcOrd="0" destOrd="0" presId="urn:microsoft.com/office/officeart/2005/8/layout/orgChart1"/>
    <dgm:cxn modelId="{92DB95DA-7F5B-4015-9557-A56E52C87B55}" type="presParOf" srcId="{489997B9-FAE7-4AD3-A542-E769AAA73955}" destId="{1D815CD5-E696-41F0-830C-E4F791E14423}" srcOrd="0" destOrd="0" presId="urn:microsoft.com/office/officeart/2005/8/layout/orgChart1"/>
    <dgm:cxn modelId="{17CEB90F-E02A-48AB-B4AD-26DCC0EE9D02}" type="presParOf" srcId="{489997B9-FAE7-4AD3-A542-E769AAA73955}" destId="{8D810CA7-8B55-40E5-9260-53A5F00A4A4E}" srcOrd="1" destOrd="0" presId="urn:microsoft.com/office/officeart/2005/8/layout/orgChart1"/>
    <dgm:cxn modelId="{9C412AE2-202B-4101-A924-BED38A69817E}" type="presParOf" srcId="{8AFE5EDD-AF66-43B2-8577-EB04DF3E188D}" destId="{76ACDE5E-DD09-4DC9-8121-7F33D51C7B3A}" srcOrd="1" destOrd="0" presId="urn:microsoft.com/office/officeart/2005/8/layout/orgChart1"/>
    <dgm:cxn modelId="{92E59264-B9F1-4DD0-AD3F-FF9085631274}" type="presParOf" srcId="{8AFE5EDD-AF66-43B2-8577-EB04DF3E188D}" destId="{92881D6D-8F25-4BD8-B952-0133BD52C477}" srcOrd="2" destOrd="0" presId="urn:microsoft.com/office/officeart/2005/8/layout/orgChart1"/>
    <dgm:cxn modelId="{E47CE345-9614-43D1-9A8B-991DD9DC1DDE}" type="presParOf" srcId="{EBDEAE63-0F98-464C-B3EF-2D3ACE663133}" destId="{791123DF-3105-434F-ACA4-B7CDB2E05B68}" srcOrd="2" destOrd="0" presId="urn:microsoft.com/office/officeart/2005/8/layout/orgChart1"/>
    <dgm:cxn modelId="{CED4A4B9-0432-4D0F-AA9C-EA9B25B5155F}" type="presParOf" srcId="{EBDEAE63-0F98-464C-B3EF-2D3ACE663133}" destId="{CFA9B353-65AB-49FD-8868-A9BAE354875D}" srcOrd="3" destOrd="0" presId="urn:microsoft.com/office/officeart/2005/8/layout/orgChart1"/>
    <dgm:cxn modelId="{429874D3-E090-4A8A-91F2-41BA39B08282}" type="presParOf" srcId="{CFA9B353-65AB-49FD-8868-A9BAE354875D}" destId="{F6905B1F-E238-415D-954E-DDB82BB582E0}" srcOrd="0" destOrd="0" presId="urn:microsoft.com/office/officeart/2005/8/layout/orgChart1"/>
    <dgm:cxn modelId="{8D62AF82-E77A-4B31-BE53-B774FBE0421C}" type="presParOf" srcId="{F6905B1F-E238-415D-954E-DDB82BB582E0}" destId="{DA78C053-7FFE-4056-A970-CDE18A8AF3B9}" srcOrd="0" destOrd="0" presId="urn:microsoft.com/office/officeart/2005/8/layout/orgChart1"/>
    <dgm:cxn modelId="{23CA87F2-1163-46B9-A308-8E6405AB0978}" type="presParOf" srcId="{F6905B1F-E238-415D-954E-DDB82BB582E0}" destId="{5DCBAC4B-1322-4428-9373-B91CCB232511}" srcOrd="1" destOrd="0" presId="urn:microsoft.com/office/officeart/2005/8/layout/orgChart1"/>
    <dgm:cxn modelId="{6D56EB47-87C6-4E74-A5F4-0A14C70E83D7}" type="presParOf" srcId="{CFA9B353-65AB-49FD-8868-A9BAE354875D}" destId="{AE1E020D-F4F5-4B32-A920-732CBE6A4687}" srcOrd="1" destOrd="0" presId="urn:microsoft.com/office/officeart/2005/8/layout/orgChart1"/>
    <dgm:cxn modelId="{7FD89B41-4AF1-4A69-A8DC-AB182A7A71AC}" type="presParOf" srcId="{CFA9B353-65AB-49FD-8868-A9BAE354875D}" destId="{B26F3F13-11FB-418D-B939-E490F08BE2C3}" srcOrd="2" destOrd="0" presId="urn:microsoft.com/office/officeart/2005/8/layout/orgChart1"/>
    <dgm:cxn modelId="{DB765EFA-C252-452F-A57B-21BF5177999A}" type="presParOf" srcId="{B26F3F13-11FB-418D-B939-E490F08BE2C3}" destId="{24F7B78C-3BCA-4145-8068-23F4CC707EFA}" srcOrd="0" destOrd="0" presId="urn:microsoft.com/office/officeart/2005/8/layout/orgChart1"/>
    <dgm:cxn modelId="{E50DA7FD-84AF-4648-B5FF-B5261B26D7B3}" type="presParOf" srcId="{B26F3F13-11FB-418D-B939-E490F08BE2C3}" destId="{08FF7688-0A1C-4847-A8DC-C185D1F9E367}" srcOrd="1" destOrd="0" presId="urn:microsoft.com/office/officeart/2005/8/layout/orgChart1"/>
    <dgm:cxn modelId="{E3873509-E6E4-46F1-A802-14017F83F49F}" type="presParOf" srcId="{08FF7688-0A1C-4847-A8DC-C185D1F9E367}" destId="{0A6EBBBE-9C63-4C24-9AAB-D98658B50E1C}" srcOrd="0" destOrd="0" presId="urn:microsoft.com/office/officeart/2005/8/layout/orgChart1"/>
    <dgm:cxn modelId="{5BE7E666-2040-4C42-82CF-210968962C0F}" type="presParOf" srcId="{0A6EBBBE-9C63-4C24-9AAB-D98658B50E1C}" destId="{3CA6546A-394C-4A2C-B5E1-D23E00F46E00}" srcOrd="0" destOrd="0" presId="urn:microsoft.com/office/officeart/2005/8/layout/orgChart1"/>
    <dgm:cxn modelId="{27D7CF3F-67F9-477B-8AF0-512196CBBD6A}" type="presParOf" srcId="{0A6EBBBE-9C63-4C24-9AAB-D98658B50E1C}" destId="{35641E35-246A-4FD6-841C-CF190057D0E3}" srcOrd="1" destOrd="0" presId="urn:microsoft.com/office/officeart/2005/8/layout/orgChart1"/>
    <dgm:cxn modelId="{0083DBE2-495F-4512-94BA-5D488C039456}" type="presParOf" srcId="{08FF7688-0A1C-4847-A8DC-C185D1F9E367}" destId="{7B869F84-0478-4543-A310-E4C71659EB55}" srcOrd="1" destOrd="0" presId="urn:microsoft.com/office/officeart/2005/8/layout/orgChart1"/>
    <dgm:cxn modelId="{80773CD4-2228-49B0-9A50-39A72040F1C6}" type="presParOf" srcId="{08FF7688-0A1C-4847-A8DC-C185D1F9E367}" destId="{A9A4C09C-18FC-44A5-A6BF-332339949B36}" srcOrd="2" destOrd="0" presId="urn:microsoft.com/office/officeart/2005/8/layout/orgChart1"/>
    <dgm:cxn modelId="{377941D3-A1EC-498F-BB51-9F2E22C0EB1C}" type="presParOf" srcId="{158A9D6F-25E9-4372-AC38-DAD5E4586BA3}" destId="{4A0BC1B0-1211-4ED1-A0E3-E26B81ACEE2B}" srcOrd="2" destOrd="0" presId="urn:microsoft.com/office/officeart/2005/8/layout/orgChart1"/>
    <dgm:cxn modelId="{E974DB6E-B58C-4CB8-9979-6249D017E0E0}" type="presParOf" srcId="{5B15F8A4-BD26-4612-B558-D97AD244762E}" destId="{37374E9F-EC7C-46F4-801A-B87AD5226B99}" srcOrd="2" destOrd="0" presId="urn:microsoft.com/office/officeart/2005/8/layout/orgChart1"/>
    <dgm:cxn modelId="{8CAB3D80-A57E-45DC-8757-E5E577E5DB33}" type="presParOf" srcId="{5B15F8A4-BD26-4612-B558-D97AD244762E}" destId="{2FF2AF82-E529-4998-A0CC-0E6AC8FFB4AB}" srcOrd="3" destOrd="0" presId="urn:microsoft.com/office/officeart/2005/8/layout/orgChart1"/>
    <dgm:cxn modelId="{3B20FDBE-E552-410D-B40D-B5CB2232A8F3}" type="presParOf" srcId="{2FF2AF82-E529-4998-A0CC-0E6AC8FFB4AB}" destId="{FB44269B-2FC5-4F01-A748-E2892F0BB20C}" srcOrd="0" destOrd="0" presId="urn:microsoft.com/office/officeart/2005/8/layout/orgChart1"/>
    <dgm:cxn modelId="{F1539BE5-BB70-45C7-AE75-787880AB1738}" type="presParOf" srcId="{FB44269B-2FC5-4F01-A748-E2892F0BB20C}" destId="{20ACE211-5468-48F6-8F80-44CF04CEE75C}" srcOrd="0" destOrd="0" presId="urn:microsoft.com/office/officeart/2005/8/layout/orgChart1"/>
    <dgm:cxn modelId="{BA8F93F9-E85B-4EC8-8FC5-59901F30D78D}" type="presParOf" srcId="{FB44269B-2FC5-4F01-A748-E2892F0BB20C}" destId="{CC08CC2B-4241-4013-9524-EBEE64862DD5}" srcOrd="1" destOrd="0" presId="urn:microsoft.com/office/officeart/2005/8/layout/orgChart1"/>
    <dgm:cxn modelId="{084B497D-813D-4BD9-9B4E-0B5A2579B54A}" type="presParOf" srcId="{2FF2AF82-E529-4998-A0CC-0E6AC8FFB4AB}" destId="{7F1C115F-5F4E-4F18-96C6-5BA67E0C80C1}" srcOrd="1" destOrd="0" presId="urn:microsoft.com/office/officeart/2005/8/layout/orgChart1"/>
    <dgm:cxn modelId="{80A7C9A7-90B5-4C62-8E34-411D3C12075B}" type="presParOf" srcId="{7F1C115F-5F4E-4F18-96C6-5BA67E0C80C1}" destId="{06E870F2-BA03-400D-9BAC-98F4EF01CCC8}" srcOrd="0" destOrd="0" presId="urn:microsoft.com/office/officeart/2005/8/layout/orgChart1"/>
    <dgm:cxn modelId="{D309217D-BB07-4330-874A-FB1602347529}" type="presParOf" srcId="{7F1C115F-5F4E-4F18-96C6-5BA67E0C80C1}" destId="{8F774936-E96D-4608-BE11-8DA03AE0DFDF}" srcOrd="1" destOrd="0" presId="urn:microsoft.com/office/officeart/2005/8/layout/orgChart1"/>
    <dgm:cxn modelId="{52FCA254-FE86-47B0-9896-AC48AA413147}" type="presParOf" srcId="{8F774936-E96D-4608-BE11-8DA03AE0DFDF}" destId="{251F0A3C-ED3C-4237-B759-ED06F5AE38D9}" srcOrd="0" destOrd="0" presId="urn:microsoft.com/office/officeart/2005/8/layout/orgChart1"/>
    <dgm:cxn modelId="{DA00505A-048D-4462-AF98-908A594FF8BB}" type="presParOf" srcId="{251F0A3C-ED3C-4237-B759-ED06F5AE38D9}" destId="{363AC697-207A-4D40-A976-0DCBF68F351A}" srcOrd="0" destOrd="0" presId="urn:microsoft.com/office/officeart/2005/8/layout/orgChart1"/>
    <dgm:cxn modelId="{B15164D5-B73E-4FE1-9CBD-4AB106162B0F}" type="presParOf" srcId="{251F0A3C-ED3C-4237-B759-ED06F5AE38D9}" destId="{FD9ED43B-54FA-4011-BE0B-BF52EDA54510}" srcOrd="1" destOrd="0" presId="urn:microsoft.com/office/officeart/2005/8/layout/orgChart1"/>
    <dgm:cxn modelId="{624D8C63-A00E-4DB0-B2B7-4BD463AA736F}" type="presParOf" srcId="{8F774936-E96D-4608-BE11-8DA03AE0DFDF}" destId="{ED56A05B-F514-48E8-8F90-24E3AA1FA7C6}" srcOrd="1" destOrd="0" presId="urn:microsoft.com/office/officeart/2005/8/layout/orgChart1"/>
    <dgm:cxn modelId="{C97FC8AE-7B05-4C45-AADB-DB29F8A78E78}" type="presParOf" srcId="{ED56A05B-F514-48E8-8F90-24E3AA1FA7C6}" destId="{532C7F3D-E268-4F7C-8EA7-00B2F2923DB3}" srcOrd="0" destOrd="0" presId="urn:microsoft.com/office/officeart/2005/8/layout/orgChart1"/>
    <dgm:cxn modelId="{C9D43BA2-CF74-480B-95A3-048049D2C95A}" type="presParOf" srcId="{ED56A05B-F514-48E8-8F90-24E3AA1FA7C6}" destId="{8CD819BA-427C-480E-8A91-322346B66C01}" srcOrd="1" destOrd="0" presId="urn:microsoft.com/office/officeart/2005/8/layout/orgChart1"/>
    <dgm:cxn modelId="{FD6CECF4-7942-438E-93A4-7A7FCF237C15}" type="presParOf" srcId="{8CD819BA-427C-480E-8A91-322346B66C01}" destId="{C1CDEC31-1B67-4164-A9A7-DCAC779C60BF}" srcOrd="0" destOrd="0" presId="urn:microsoft.com/office/officeart/2005/8/layout/orgChart1"/>
    <dgm:cxn modelId="{545E2970-061A-4217-ABC2-FC554860E5B7}" type="presParOf" srcId="{C1CDEC31-1B67-4164-A9A7-DCAC779C60BF}" destId="{818826F2-2050-4F56-A40C-71B7142C2A7D}" srcOrd="0" destOrd="0" presId="urn:microsoft.com/office/officeart/2005/8/layout/orgChart1"/>
    <dgm:cxn modelId="{87FB70B3-1C7B-4833-AB77-14CF809D9B28}" type="presParOf" srcId="{C1CDEC31-1B67-4164-A9A7-DCAC779C60BF}" destId="{0B85BF6F-1939-4760-937C-2D4983CAB5F5}" srcOrd="1" destOrd="0" presId="urn:microsoft.com/office/officeart/2005/8/layout/orgChart1"/>
    <dgm:cxn modelId="{C0D21F6F-8C78-43D1-8706-396BA6B1C413}" type="presParOf" srcId="{8CD819BA-427C-480E-8A91-322346B66C01}" destId="{A4D7FC44-1739-4305-A7CA-EAFFE1F1F868}" srcOrd="1" destOrd="0" presId="urn:microsoft.com/office/officeart/2005/8/layout/orgChart1"/>
    <dgm:cxn modelId="{A9F51CC4-52AE-422F-8C3A-E46012D53771}" type="presParOf" srcId="{8CD819BA-427C-480E-8A91-322346B66C01}" destId="{B355EA8F-C90E-4034-999E-4E1683428E39}" srcOrd="2" destOrd="0" presId="urn:microsoft.com/office/officeart/2005/8/layout/orgChart1"/>
    <dgm:cxn modelId="{1811BA8D-50E8-433E-A611-EDF80947EF39}" type="presParOf" srcId="{8F774936-E96D-4608-BE11-8DA03AE0DFDF}" destId="{EAC4B673-696F-4B49-8872-C95F760C0876}" srcOrd="2" destOrd="0" presId="urn:microsoft.com/office/officeart/2005/8/layout/orgChart1"/>
    <dgm:cxn modelId="{1C1445B7-51F9-4455-BC96-8CBDCEA0D189}" type="presParOf" srcId="{7F1C115F-5F4E-4F18-96C6-5BA67E0C80C1}" destId="{338215B8-3353-4B2C-AFD4-2A6DC6BA0286}" srcOrd="2" destOrd="0" presId="urn:microsoft.com/office/officeart/2005/8/layout/orgChart1"/>
    <dgm:cxn modelId="{C6DE731D-7823-4023-A32F-5B3511A1C830}" type="presParOf" srcId="{7F1C115F-5F4E-4F18-96C6-5BA67E0C80C1}" destId="{B0E34584-C88C-4B3B-A069-FA8F52D8668B}" srcOrd="3" destOrd="0" presId="urn:microsoft.com/office/officeart/2005/8/layout/orgChart1"/>
    <dgm:cxn modelId="{03717827-6180-44D4-A4C0-5B2A59AFD38B}" type="presParOf" srcId="{B0E34584-C88C-4B3B-A069-FA8F52D8668B}" destId="{6176E499-23B7-48E1-8776-8186DF26A467}" srcOrd="0" destOrd="0" presId="urn:microsoft.com/office/officeart/2005/8/layout/orgChart1"/>
    <dgm:cxn modelId="{96C0E861-C1CA-4749-9845-D863E30C795D}" type="presParOf" srcId="{6176E499-23B7-48E1-8776-8186DF26A467}" destId="{1ABD14AF-AA22-45BB-919E-D9C729BE567B}" srcOrd="0" destOrd="0" presId="urn:microsoft.com/office/officeart/2005/8/layout/orgChart1"/>
    <dgm:cxn modelId="{79FA91A9-5A39-42E3-A5E4-AA999A877127}" type="presParOf" srcId="{6176E499-23B7-48E1-8776-8186DF26A467}" destId="{76B98FC3-6D9E-4DA3-9BFC-F2282FE839EF}" srcOrd="1" destOrd="0" presId="urn:microsoft.com/office/officeart/2005/8/layout/orgChart1"/>
    <dgm:cxn modelId="{A386E99D-9BE1-4344-AAB6-8D67AF021B5B}" type="presParOf" srcId="{B0E34584-C88C-4B3B-A069-FA8F52D8668B}" destId="{3A53E1E1-FED0-4498-BEE0-2E159BE215D7}" srcOrd="1" destOrd="0" presId="urn:microsoft.com/office/officeart/2005/8/layout/orgChart1"/>
    <dgm:cxn modelId="{CC4FEC4E-99D1-41D2-9B5E-A87D43922641}" type="presParOf" srcId="{B0E34584-C88C-4B3B-A069-FA8F52D8668B}" destId="{0592ABC6-70C2-402B-A893-A794A250D4CD}" srcOrd="2" destOrd="0" presId="urn:microsoft.com/office/officeart/2005/8/layout/orgChart1"/>
    <dgm:cxn modelId="{B564DACF-AB42-47EF-9624-45130C636141}" type="presParOf" srcId="{2FF2AF82-E529-4998-A0CC-0E6AC8FFB4AB}" destId="{57E5BD9D-8ED4-43AE-8307-01D2153A5E8A}" srcOrd="2" destOrd="0" presId="urn:microsoft.com/office/officeart/2005/8/layout/orgChart1"/>
    <dgm:cxn modelId="{9B7E335B-57F4-42EA-B239-82C3963A55A4}" type="presParOf" srcId="{5238F505-9C9F-484D-B76D-F1C1D4C94B60}" destId="{773F7C25-F363-4607-ACB1-DA132A8E2F57}" srcOrd="2" destOrd="0" presId="urn:microsoft.com/office/officeart/2005/8/layout/orgChart1"/>
    <dgm:cxn modelId="{A539DA3E-EEE9-4CD0-8A56-FDC9185BD507}" type="presParOf" srcId="{C02F82F1-FD3A-4B46-AEDD-FA1AC78C89FB}" destId="{3830A412-380C-423C-BA37-3E826E055E0A}" srcOrd="2" destOrd="0" presId="urn:microsoft.com/office/officeart/2005/8/layout/orgChart1"/>
    <dgm:cxn modelId="{91E9FE97-8B2D-445F-960E-A432E9BAB7F0}" type="presParOf" srcId="{C02F82F1-FD3A-4B46-AEDD-FA1AC78C89FB}" destId="{4C4C0554-B729-40A5-B9FA-CD9598EC6905}" srcOrd="3" destOrd="0" presId="urn:microsoft.com/office/officeart/2005/8/layout/orgChart1"/>
    <dgm:cxn modelId="{4DBC376D-EA4F-4911-B699-148A3634AC84}" type="presParOf" srcId="{4C4C0554-B729-40A5-B9FA-CD9598EC6905}" destId="{B3F645A9-DA7D-447E-9E09-5015A0961530}" srcOrd="0" destOrd="0" presId="urn:microsoft.com/office/officeart/2005/8/layout/orgChart1"/>
    <dgm:cxn modelId="{209525F1-AC48-4383-A60B-98988EB618BB}" type="presParOf" srcId="{B3F645A9-DA7D-447E-9E09-5015A0961530}" destId="{48FF83E8-28BA-4EE6-A611-3FDB89AA0321}" srcOrd="0" destOrd="0" presId="urn:microsoft.com/office/officeart/2005/8/layout/orgChart1"/>
    <dgm:cxn modelId="{851C6AD4-0C69-40BF-9A6A-14E74B833EBC}" type="presParOf" srcId="{B3F645A9-DA7D-447E-9E09-5015A0961530}" destId="{5FBDF65D-4F62-4C09-9613-B6CC3AEA88D1}" srcOrd="1" destOrd="0" presId="urn:microsoft.com/office/officeart/2005/8/layout/orgChart1"/>
    <dgm:cxn modelId="{D4ACF070-1354-46F1-90BB-9ACCB609EADD}" type="presParOf" srcId="{4C4C0554-B729-40A5-B9FA-CD9598EC6905}" destId="{2FCD41DA-8F86-48BE-8EA8-9FAF55005872}" srcOrd="1" destOrd="0" presId="urn:microsoft.com/office/officeart/2005/8/layout/orgChart1"/>
    <dgm:cxn modelId="{F3851DFA-4638-4BF0-8609-2681A9D35539}" type="presParOf" srcId="{2FCD41DA-8F86-48BE-8EA8-9FAF55005872}" destId="{D2D28177-7DCC-4B89-985B-B34164B88BFA}" srcOrd="0" destOrd="0" presId="urn:microsoft.com/office/officeart/2005/8/layout/orgChart1"/>
    <dgm:cxn modelId="{FC82A5A6-9650-4FA1-9AA9-8CE2B7089A26}" type="presParOf" srcId="{2FCD41DA-8F86-48BE-8EA8-9FAF55005872}" destId="{7E8FEE0B-92F0-419A-A0F6-2F6F83FF0678}" srcOrd="1" destOrd="0" presId="urn:microsoft.com/office/officeart/2005/8/layout/orgChart1"/>
    <dgm:cxn modelId="{905EC5EA-DD34-4FFA-9469-86F6F086D5BD}" type="presParOf" srcId="{7E8FEE0B-92F0-419A-A0F6-2F6F83FF0678}" destId="{3AB89E84-6EA3-48DF-9589-C73DF261104F}" srcOrd="0" destOrd="0" presId="urn:microsoft.com/office/officeart/2005/8/layout/orgChart1"/>
    <dgm:cxn modelId="{8138566D-C0E8-4C85-B3D8-010810339F3A}" type="presParOf" srcId="{3AB89E84-6EA3-48DF-9589-C73DF261104F}" destId="{EBF28A36-A44E-4C00-8C6A-7467562EC8DE}" srcOrd="0" destOrd="0" presId="urn:microsoft.com/office/officeart/2005/8/layout/orgChart1"/>
    <dgm:cxn modelId="{8BF1C722-2BAA-447F-8420-7A308F3C379C}" type="presParOf" srcId="{3AB89E84-6EA3-48DF-9589-C73DF261104F}" destId="{320F6DD8-9825-4B14-B4C5-8E27926DD0DC}" srcOrd="1" destOrd="0" presId="urn:microsoft.com/office/officeart/2005/8/layout/orgChart1"/>
    <dgm:cxn modelId="{E3EE7610-3AB5-4D3D-823B-CA03A840215A}" type="presParOf" srcId="{7E8FEE0B-92F0-419A-A0F6-2F6F83FF0678}" destId="{EA7D0A8C-5FF2-40BF-A9A2-02BC47211EC6}" srcOrd="1" destOrd="0" presId="urn:microsoft.com/office/officeart/2005/8/layout/orgChart1"/>
    <dgm:cxn modelId="{96323450-7A53-411F-B230-CBC2B0C3BAE0}" type="presParOf" srcId="{EA7D0A8C-5FF2-40BF-A9A2-02BC47211EC6}" destId="{0D0C99D3-5074-406D-A304-2E91C3727C12}" srcOrd="0" destOrd="0" presId="urn:microsoft.com/office/officeart/2005/8/layout/orgChart1"/>
    <dgm:cxn modelId="{BE54D6F5-809C-4B7A-9A48-4180F4F7C685}" type="presParOf" srcId="{EA7D0A8C-5FF2-40BF-A9A2-02BC47211EC6}" destId="{48EBC83A-5408-474B-A783-B51527518024}" srcOrd="1" destOrd="0" presId="urn:microsoft.com/office/officeart/2005/8/layout/orgChart1"/>
    <dgm:cxn modelId="{9BA4FB09-AB69-427E-A947-C81312EC5609}" type="presParOf" srcId="{48EBC83A-5408-474B-A783-B51527518024}" destId="{E2233798-9C85-4047-8FAE-F05C204E3D20}" srcOrd="0" destOrd="0" presId="urn:microsoft.com/office/officeart/2005/8/layout/orgChart1"/>
    <dgm:cxn modelId="{6771FA69-9FE9-4BE3-A138-EF630C313313}" type="presParOf" srcId="{E2233798-9C85-4047-8FAE-F05C204E3D20}" destId="{9780A719-AB90-4299-96FD-891E33B777AF}" srcOrd="0" destOrd="0" presId="urn:microsoft.com/office/officeart/2005/8/layout/orgChart1"/>
    <dgm:cxn modelId="{882C9DCB-B067-444D-BEE1-36C8DACD3D24}" type="presParOf" srcId="{E2233798-9C85-4047-8FAE-F05C204E3D20}" destId="{070C8889-78B7-4913-B064-642B55404862}" srcOrd="1" destOrd="0" presId="urn:microsoft.com/office/officeart/2005/8/layout/orgChart1"/>
    <dgm:cxn modelId="{B9960005-C571-490B-BA7C-6436CEAA81A9}" type="presParOf" srcId="{48EBC83A-5408-474B-A783-B51527518024}" destId="{0DC19E5D-AC0F-4C52-BEB6-F4F1446AFC5A}" srcOrd="1" destOrd="0" presId="urn:microsoft.com/office/officeart/2005/8/layout/orgChart1"/>
    <dgm:cxn modelId="{8A95416E-7E2F-4C3D-862A-0DC33DE169CD}" type="presParOf" srcId="{48EBC83A-5408-474B-A783-B51527518024}" destId="{48C66646-6DAF-44B1-A20C-AF039939E23B}" srcOrd="2" destOrd="0" presId="urn:microsoft.com/office/officeart/2005/8/layout/orgChart1"/>
    <dgm:cxn modelId="{81FAB773-8165-4B39-B74C-2BC888613015}" type="presParOf" srcId="{EA7D0A8C-5FF2-40BF-A9A2-02BC47211EC6}" destId="{D1DFEE8E-7B4B-4ACD-B920-CBD5320D8DC6}" srcOrd="2" destOrd="0" presId="urn:microsoft.com/office/officeart/2005/8/layout/orgChart1"/>
    <dgm:cxn modelId="{36C9F666-4DA7-40E6-9CD1-A3305F5A7C16}" type="presParOf" srcId="{EA7D0A8C-5FF2-40BF-A9A2-02BC47211EC6}" destId="{9785FC5F-EFF3-4F51-B16D-1437AA9FDE1A}" srcOrd="3" destOrd="0" presId="urn:microsoft.com/office/officeart/2005/8/layout/orgChart1"/>
    <dgm:cxn modelId="{639EFE44-6374-48D3-8547-F6F671D5EA85}" type="presParOf" srcId="{9785FC5F-EFF3-4F51-B16D-1437AA9FDE1A}" destId="{DC76656B-C80B-4359-9977-08A2333278CF}" srcOrd="0" destOrd="0" presId="urn:microsoft.com/office/officeart/2005/8/layout/orgChart1"/>
    <dgm:cxn modelId="{29685E04-C7A9-4F0A-A4A3-E145A211DBC8}" type="presParOf" srcId="{DC76656B-C80B-4359-9977-08A2333278CF}" destId="{2981B923-21E8-464C-85A6-7664B6B2ADA8}" srcOrd="0" destOrd="0" presId="urn:microsoft.com/office/officeart/2005/8/layout/orgChart1"/>
    <dgm:cxn modelId="{23535C94-B269-49E8-A4BD-20AAEBD882CF}" type="presParOf" srcId="{DC76656B-C80B-4359-9977-08A2333278CF}" destId="{301E9694-A042-432D-8E8D-A4199FB1603B}" srcOrd="1" destOrd="0" presId="urn:microsoft.com/office/officeart/2005/8/layout/orgChart1"/>
    <dgm:cxn modelId="{C0C1AA72-D8F3-4E5E-8E14-829C264550F6}" type="presParOf" srcId="{9785FC5F-EFF3-4F51-B16D-1437AA9FDE1A}" destId="{279173C8-884F-44B1-83A9-42D220FA01D2}" srcOrd="1" destOrd="0" presId="urn:microsoft.com/office/officeart/2005/8/layout/orgChart1"/>
    <dgm:cxn modelId="{DB29ED9A-AE8E-492D-B479-FDB61E97E04C}" type="presParOf" srcId="{9785FC5F-EFF3-4F51-B16D-1437AA9FDE1A}" destId="{897D6716-204F-44B3-95A4-6711210F57B9}" srcOrd="2" destOrd="0" presId="urn:microsoft.com/office/officeart/2005/8/layout/orgChart1"/>
    <dgm:cxn modelId="{2521DD99-9D25-4975-9A09-7F958BF4B7AA}" type="presParOf" srcId="{7E8FEE0B-92F0-419A-A0F6-2F6F83FF0678}" destId="{97087961-FECE-43F7-825F-FE101F81C40B}" srcOrd="2" destOrd="0" presId="urn:microsoft.com/office/officeart/2005/8/layout/orgChart1"/>
    <dgm:cxn modelId="{590BF65A-250B-4D8F-BC0B-AD459B7C102C}" type="presParOf" srcId="{4C4C0554-B729-40A5-B9FA-CD9598EC6905}" destId="{A7DAFC9C-F570-47FC-AD9E-9F942BDD8531}" srcOrd="2" destOrd="0" presId="urn:microsoft.com/office/officeart/2005/8/layout/orgChart1"/>
    <dgm:cxn modelId="{BF2C19ED-A26C-41F6-97B4-453BACD1B47D}" type="presParOf" srcId="{C02F82F1-FD3A-4B46-AEDD-FA1AC78C89FB}" destId="{133B2847-6947-4D93-B681-8A0D9964FE8F}" srcOrd="4" destOrd="0" presId="urn:microsoft.com/office/officeart/2005/8/layout/orgChart1"/>
    <dgm:cxn modelId="{CCEAE5C2-DFAD-4F3B-B621-EDEEE2F55ECE}" type="presParOf" srcId="{C02F82F1-FD3A-4B46-AEDD-FA1AC78C89FB}" destId="{B16644A4-2D03-4A35-AE4E-1B47CC93C2EE}" srcOrd="5" destOrd="0" presId="urn:microsoft.com/office/officeart/2005/8/layout/orgChart1"/>
    <dgm:cxn modelId="{8CCEE593-0A5A-44FF-BDBB-1A797C6AFE5D}" type="presParOf" srcId="{B16644A4-2D03-4A35-AE4E-1B47CC93C2EE}" destId="{E0D705AC-0370-44A2-A7FB-A4F7D2B4562C}" srcOrd="0" destOrd="0" presId="urn:microsoft.com/office/officeart/2005/8/layout/orgChart1"/>
    <dgm:cxn modelId="{BFEC2D71-78E2-4725-8E1B-F46F574683A8}" type="presParOf" srcId="{E0D705AC-0370-44A2-A7FB-A4F7D2B4562C}" destId="{0417E913-0510-4839-89F8-2A0A767B0AA4}" srcOrd="0" destOrd="0" presId="urn:microsoft.com/office/officeart/2005/8/layout/orgChart1"/>
    <dgm:cxn modelId="{92E9C2F2-C504-479C-91D3-15BC53C0836E}" type="presParOf" srcId="{E0D705AC-0370-44A2-A7FB-A4F7D2B4562C}" destId="{79C4FDA8-39C2-4388-81DE-6644098AF958}" srcOrd="1" destOrd="0" presId="urn:microsoft.com/office/officeart/2005/8/layout/orgChart1"/>
    <dgm:cxn modelId="{9D6A6E57-9487-410F-92AD-5A838747BDF2}" type="presParOf" srcId="{B16644A4-2D03-4A35-AE4E-1B47CC93C2EE}" destId="{EDFA9E71-EE28-4923-BF5D-69A3BE6F912C}" srcOrd="1" destOrd="0" presId="urn:microsoft.com/office/officeart/2005/8/layout/orgChart1"/>
    <dgm:cxn modelId="{2BCCE3B1-FD48-4E0B-8DAB-94814BA5F660}" type="presParOf" srcId="{EDFA9E71-EE28-4923-BF5D-69A3BE6F912C}" destId="{A5CD56EA-6746-405F-8779-3964C5D6B52D}" srcOrd="0" destOrd="0" presId="urn:microsoft.com/office/officeart/2005/8/layout/orgChart1"/>
    <dgm:cxn modelId="{9F3A7B0F-0E2A-4CE7-9F37-BFDBBEFC1E99}" type="presParOf" srcId="{EDFA9E71-EE28-4923-BF5D-69A3BE6F912C}" destId="{AFE5BCDD-7E8C-4E7C-BA4E-D0844F2E4786}" srcOrd="1" destOrd="0" presId="urn:microsoft.com/office/officeart/2005/8/layout/orgChart1"/>
    <dgm:cxn modelId="{58341C32-2668-4BA3-9585-5B2E345D8677}" type="presParOf" srcId="{AFE5BCDD-7E8C-4E7C-BA4E-D0844F2E4786}" destId="{7A17B600-C1B9-4FDC-825A-5FD880CE5229}" srcOrd="0" destOrd="0" presId="urn:microsoft.com/office/officeart/2005/8/layout/orgChart1"/>
    <dgm:cxn modelId="{7167D5C5-36CB-41C7-BF11-7FCB8D71C498}" type="presParOf" srcId="{7A17B600-C1B9-4FDC-825A-5FD880CE5229}" destId="{B723D770-35D2-417A-85B8-2529FC22323F}" srcOrd="0" destOrd="0" presId="urn:microsoft.com/office/officeart/2005/8/layout/orgChart1"/>
    <dgm:cxn modelId="{101EABB9-3718-4026-8976-5C10E64AE153}" type="presParOf" srcId="{7A17B600-C1B9-4FDC-825A-5FD880CE5229}" destId="{85E5A1F8-8D90-4F80-AEB2-98D35FBF800F}" srcOrd="1" destOrd="0" presId="urn:microsoft.com/office/officeart/2005/8/layout/orgChart1"/>
    <dgm:cxn modelId="{DC71CA26-7100-4C28-96D4-C16D0BC4B67F}" type="presParOf" srcId="{AFE5BCDD-7E8C-4E7C-BA4E-D0844F2E4786}" destId="{422AAEC3-8C77-475E-98E7-7B449B5CE4DA}" srcOrd="1" destOrd="0" presId="urn:microsoft.com/office/officeart/2005/8/layout/orgChart1"/>
    <dgm:cxn modelId="{B0DD4B3E-CC8A-443C-8A02-F9479E073109}" type="presParOf" srcId="{422AAEC3-8C77-475E-98E7-7B449B5CE4DA}" destId="{5A228092-9473-49A7-A557-62FA3A6E8AE0}" srcOrd="0" destOrd="0" presId="urn:microsoft.com/office/officeart/2005/8/layout/orgChart1"/>
    <dgm:cxn modelId="{BE28DCE3-602D-4275-8D68-069A30656C38}" type="presParOf" srcId="{422AAEC3-8C77-475E-98E7-7B449B5CE4DA}" destId="{18117C71-DB71-4DD8-9866-5EC15A367F3C}" srcOrd="1" destOrd="0" presId="urn:microsoft.com/office/officeart/2005/8/layout/orgChart1"/>
    <dgm:cxn modelId="{6476062A-B7E9-4706-ACA2-483E9E43A600}" type="presParOf" srcId="{18117C71-DB71-4DD8-9866-5EC15A367F3C}" destId="{B54F7359-73E0-4CE1-9FFF-78119461B68A}" srcOrd="0" destOrd="0" presId="urn:microsoft.com/office/officeart/2005/8/layout/orgChart1"/>
    <dgm:cxn modelId="{D07A4B30-BB84-4312-A431-6772901A3C71}" type="presParOf" srcId="{B54F7359-73E0-4CE1-9FFF-78119461B68A}" destId="{96B3ACC0-E453-461B-BBE8-9270D13BFAA5}" srcOrd="0" destOrd="0" presId="urn:microsoft.com/office/officeart/2005/8/layout/orgChart1"/>
    <dgm:cxn modelId="{F3B0E488-0E2C-40EA-8703-7107CFA8271F}" type="presParOf" srcId="{B54F7359-73E0-4CE1-9FFF-78119461B68A}" destId="{BF2EF5D4-C621-47FD-854E-6974CA31EC33}" srcOrd="1" destOrd="0" presId="urn:microsoft.com/office/officeart/2005/8/layout/orgChart1"/>
    <dgm:cxn modelId="{C06F6027-2CD1-43AE-848E-11F20AAECB4D}" type="presParOf" srcId="{18117C71-DB71-4DD8-9866-5EC15A367F3C}" destId="{B57EB858-F51D-4DC8-8A17-C01F77DC7941}" srcOrd="1" destOrd="0" presId="urn:microsoft.com/office/officeart/2005/8/layout/orgChart1"/>
    <dgm:cxn modelId="{E34D60DD-215B-42A3-AB01-5BCAA91419CA}" type="presParOf" srcId="{18117C71-DB71-4DD8-9866-5EC15A367F3C}" destId="{55A60881-7FF0-4685-B262-F0E588D8D87D}" srcOrd="2" destOrd="0" presId="urn:microsoft.com/office/officeart/2005/8/layout/orgChart1"/>
    <dgm:cxn modelId="{9605A8B9-46F6-4919-B2CC-CAA99C0EBCB8}" type="presParOf" srcId="{422AAEC3-8C77-475E-98E7-7B449B5CE4DA}" destId="{DB6B80E6-ED80-4BC8-842F-08FEB5FC358B}" srcOrd="2" destOrd="0" presId="urn:microsoft.com/office/officeart/2005/8/layout/orgChart1"/>
    <dgm:cxn modelId="{7D1B305B-2F2D-4FF0-B36C-BB07A12629C6}" type="presParOf" srcId="{422AAEC3-8C77-475E-98E7-7B449B5CE4DA}" destId="{2BD300E4-7E2F-4C5B-A6FE-49487C506A86}" srcOrd="3" destOrd="0" presId="urn:microsoft.com/office/officeart/2005/8/layout/orgChart1"/>
    <dgm:cxn modelId="{71BD5789-908A-4710-8618-8D579612505E}" type="presParOf" srcId="{2BD300E4-7E2F-4C5B-A6FE-49487C506A86}" destId="{7E9B2872-57F6-41A4-B1AF-4DBEF4037D73}" srcOrd="0" destOrd="0" presId="urn:microsoft.com/office/officeart/2005/8/layout/orgChart1"/>
    <dgm:cxn modelId="{4BF0514B-C3CF-45D6-BF9F-80D9F4B37955}" type="presParOf" srcId="{7E9B2872-57F6-41A4-B1AF-4DBEF4037D73}" destId="{4DC2A672-4DD4-4124-B7A4-C1C002D3AC21}" srcOrd="0" destOrd="0" presId="urn:microsoft.com/office/officeart/2005/8/layout/orgChart1"/>
    <dgm:cxn modelId="{0918D41B-3BD4-4483-A25A-3A2750D2FE09}" type="presParOf" srcId="{7E9B2872-57F6-41A4-B1AF-4DBEF4037D73}" destId="{2076EC0B-8877-4408-803E-4C9117CE107F}" srcOrd="1" destOrd="0" presId="urn:microsoft.com/office/officeart/2005/8/layout/orgChart1"/>
    <dgm:cxn modelId="{4D2CE394-4A56-4AD2-AE6A-912387A26B45}" type="presParOf" srcId="{2BD300E4-7E2F-4C5B-A6FE-49487C506A86}" destId="{20CC9398-5346-442B-9E9A-3BAD030DE89A}" srcOrd="1" destOrd="0" presId="urn:microsoft.com/office/officeart/2005/8/layout/orgChart1"/>
    <dgm:cxn modelId="{A86A9465-BAD2-4803-B9C6-2E2BB8E9D7DB}" type="presParOf" srcId="{20CC9398-5346-442B-9E9A-3BAD030DE89A}" destId="{A57C1C05-D860-4503-954A-64E9FE4DB780}" srcOrd="0" destOrd="0" presId="urn:microsoft.com/office/officeart/2005/8/layout/orgChart1"/>
    <dgm:cxn modelId="{619317DB-ADDD-4B2A-833E-522F1803FBCF}" type="presParOf" srcId="{20CC9398-5346-442B-9E9A-3BAD030DE89A}" destId="{805EA0CB-3EBE-4DEB-9DCE-2A4BABD6642F}" srcOrd="1" destOrd="0" presId="urn:microsoft.com/office/officeart/2005/8/layout/orgChart1"/>
    <dgm:cxn modelId="{B30E053D-5582-41E3-9B27-7307849AAC1D}" type="presParOf" srcId="{805EA0CB-3EBE-4DEB-9DCE-2A4BABD6642F}" destId="{088DF684-BD82-41EF-89EA-42B1364FAA94}" srcOrd="0" destOrd="0" presId="urn:microsoft.com/office/officeart/2005/8/layout/orgChart1"/>
    <dgm:cxn modelId="{09312BE7-20DD-498B-8A03-7EA97C53E65A}" type="presParOf" srcId="{088DF684-BD82-41EF-89EA-42B1364FAA94}" destId="{4B7F6C0F-96A1-4C65-BA2C-022F588D5E3B}" srcOrd="0" destOrd="0" presId="urn:microsoft.com/office/officeart/2005/8/layout/orgChart1"/>
    <dgm:cxn modelId="{4B041E40-426D-4210-AFC2-29FF0EBC56B3}" type="presParOf" srcId="{088DF684-BD82-41EF-89EA-42B1364FAA94}" destId="{B69033E4-1D13-443E-ADE9-54C4F4FCC156}" srcOrd="1" destOrd="0" presId="urn:microsoft.com/office/officeart/2005/8/layout/orgChart1"/>
    <dgm:cxn modelId="{80815AF0-EF90-4C50-ACBF-DB219FF0CE5E}" type="presParOf" srcId="{805EA0CB-3EBE-4DEB-9DCE-2A4BABD6642F}" destId="{32559444-2891-4AF4-AA71-F64E825AF3F3}" srcOrd="1" destOrd="0" presId="urn:microsoft.com/office/officeart/2005/8/layout/orgChart1"/>
    <dgm:cxn modelId="{E241F0C6-67A1-47D8-A923-A2C00DC99681}" type="presParOf" srcId="{32559444-2891-4AF4-AA71-F64E825AF3F3}" destId="{3C6CB5F7-A0CF-4777-9811-161341132686}" srcOrd="0" destOrd="0" presId="urn:microsoft.com/office/officeart/2005/8/layout/orgChart1"/>
    <dgm:cxn modelId="{89A59AED-608C-4DBB-9B93-16DF49648167}" type="presParOf" srcId="{32559444-2891-4AF4-AA71-F64E825AF3F3}" destId="{25275EC8-2F4A-4984-A8BD-CD8DCB3F44D8}" srcOrd="1" destOrd="0" presId="urn:microsoft.com/office/officeart/2005/8/layout/orgChart1"/>
    <dgm:cxn modelId="{FA5939EC-3C5D-46AE-A606-5C7AEBD897F2}" type="presParOf" srcId="{25275EC8-2F4A-4984-A8BD-CD8DCB3F44D8}" destId="{B061D9FC-F4B1-4A7A-8D6D-B49611556FFB}" srcOrd="0" destOrd="0" presId="urn:microsoft.com/office/officeart/2005/8/layout/orgChart1"/>
    <dgm:cxn modelId="{9E580E3E-B346-47FE-A49F-4DC670BBBB2C}" type="presParOf" srcId="{B061D9FC-F4B1-4A7A-8D6D-B49611556FFB}" destId="{01476373-DD9E-4E0A-85AB-34B2E845112D}" srcOrd="0" destOrd="0" presId="urn:microsoft.com/office/officeart/2005/8/layout/orgChart1"/>
    <dgm:cxn modelId="{58A34A7E-2B0A-4AD6-9D64-D7F9CE1E4A91}" type="presParOf" srcId="{B061D9FC-F4B1-4A7A-8D6D-B49611556FFB}" destId="{87E1E3C3-8ED9-4F4D-830F-2C948BE942BC}" srcOrd="1" destOrd="0" presId="urn:microsoft.com/office/officeart/2005/8/layout/orgChart1"/>
    <dgm:cxn modelId="{28ED8BB2-782F-4386-B20C-B9DBD6601C87}" type="presParOf" srcId="{25275EC8-2F4A-4984-A8BD-CD8DCB3F44D8}" destId="{4AAC71B7-610A-4CF3-9A93-93D40AF0E3E7}" srcOrd="1" destOrd="0" presId="urn:microsoft.com/office/officeart/2005/8/layout/orgChart1"/>
    <dgm:cxn modelId="{B36F77B7-77B9-48EF-AD10-D22561228FAB}" type="presParOf" srcId="{25275EC8-2F4A-4984-A8BD-CD8DCB3F44D8}" destId="{06F2C896-5AF1-4091-BDA5-158AD081E493}" srcOrd="2" destOrd="0" presId="urn:microsoft.com/office/officeart/2005/8/layout/orgChart1"/>
    <dgm:cxn modelId="{06E66ABF-F415-4B80-9825-843085DB5E47}" type="presParOf" srcId="{805EA0CB-3EBE-4DEB-9DCE-2A4BABD6642F}" destId="{F19F826B-91B6-4ED9-A397-42CF5EF33877}" srcOrd="2" destOrd="0" presId="urn:microsoft.com/office/officeart/2005/8/layout/orgChart1"/>
    <dgm:cxn modelId="{7898BEF6-1037-44A8-8813-EC40394FDCC4}" type="presParOf" srcId="{2BD300E4-7E2F-4C5B-A6FE-49487C506A86}" destId="{9CC779F8-FE68-4A9B-8925-60E4F0B36BE6}" srcOrd="2" destOrd="0" presId="urn:microsoft.com/office/officeart/2005/8/layout/orgChart1"/>
    <dgm:cxn modelId="{2E4A3530-B0D1-4337-9573-BFA646C7B8BF}" type="presParOf" srcId="{AFE5BCDD-7E8C-4E7C-BA4E-D0844F2E4786}" destId="{FB4AEEB0-4E31-4D35-8AE0-AE76342A445F}" srcOrd="2" destOrd="0" presId="urn:microsoft.com/office/officeart/2005/8/layout/orgChart1"/>
    <dgm:cxn modelId="{6A21B32C-2CC0-4CC9-9C7A-3CDDB4441751}" type="presParOf" srcId="{B16644A4-2D03-4A35-AE4E-1B47CC93C2EE}" destId="{B6B3F0FA-FA12-4F2E-A80C-4E89F9A93A7F}" srcOrd="2" destOrd="0" presId="urn:microsoft.com/office/officeart/2005/8/layout/orgChart1"/>
    <dgm:cxn modelId="{4B3428BC-D338-4DE0-877F-F52F8DE76682}" type="presParOf" srcId="{DFBA586D-1A61-43A8-A4FB-9A6F39912B68}" destId="{3BF6858F-CF5E-4916-AB11-E86ED78BFE60}" srcOrd="2" destOrd="0" presId="urn:microsoft.com/office/officeart/2005/8/layout/orgChart1"/>
    <dgm:cxn modelId="{5B5B453B-FCAE-4D02-9FED-193657052519}" type="presParOf" srcId="{396DC639-C41A-485E-9D34-35608F60E913}" destId="{E501453D-5F18-481A-9DB6-D18DA8EE99BB}" srcOrd="1" destOrd="0" presId="urn:microsoft.com/office/officeart/2005/8/layout/orgChart1"/>
    <dgm:cxn modelId="{D7CF18F1-24C5-492E-80E3-15573E718C21}" type="presParOf" srcId="{E501453D-5F18-481A-9DB6-D18DA8EE99BB}" destId="{7F4EFC73-7393-427D-91D9-11DCF2E14B8D}" srcOrd="0" destOrd="0" presId="urn:microsoft.com/office/officeart/2005/8/layout/orgChart1"/>
    <dgm:cxn modelId="{37F1B974-F7C2-42C9-8ECD-1028AAF7CC14}" type="presParOf" srcId="{7F4EFC73-7393-427D-91D9-11DCF2E14B8D}" destId="{5377C51E-7DD9-4398-BB3C-862C08DA0F66}" srcOrd="0" destOrd="0" presId="urn:microsoft.com/office/officeart/2005/8/layout/orgChart1"/>
    <dgm:cxn modelId="{65AECD4B-4D3D-42C7-9CE2-023DA2426D01}" type="presParOf" srcId="{7F4EFC73-7393-427D-91D9-11DCF2E14B8D}" destId="{AF4FF2E6-FACB-41E8-82D3-0B410EC7A5BE}" srcOrd="1" destOrd="0" presId="urn:microsoft.com/office/officeart/2005/8/layout/orgChart1"/>
    <dgm:cxn modelId="{D806281F-33BB-4B15-8CC0-F5317E1DA4A9}" type="presParOf" srcId="{E501453D-5F18-481A-9DB6-D18DA8EE99BB}" destId="{2EFB0807-9C36-42E9-B01A-62C5B14E78B9}" srcOrd="1" destOrd="0" presId="urn:microsoft.com/office/officeart/2005/8/layout/orgChart1"/>
    <dgm:cxn modelId="{310C6C17-602B-4217-8A9A-6A85672D85D2}" type="presParOf" srcId="{2EFB0807-9C36-42E9-B01A-62C5B14E78B9}" destId="{6BA05312-8790-46FB-9063-37181985B9A4}" srcOrd="0" destOrd="0" presId="urn:microsoft.com/office/officeart/2005/8/layout/orgChart1"/>
    <dgm:cxn modelId="{9876FE6D-C734-4416-A406-57957F2813EB}" type="presParOf" srcId="{2EFB0807-9C36-42E9-B01A-62C5B14E78B9}" destId="{2D9DC6C2-EE57-47F7-9E4B-2A4DF6F20471}" srcOrd="1" destOrd="0" presId="urn:microsoft.com/office/officeart/2005/8/layout/orgChart1"/>
    <dgm:cxn modelId="{FBBBF14F-3864-42EE-87A0-4D176E27F886}" type="presParOf" srcId="{2D9DC6C2-EE57-47F7-9E4B-2A4DF6F20471}" destId="{911477C0-3790-47F4-9D5A-148F5B90B0DB}" srcOrd="0" destOrd="0" presId="urn:microsoft.com/office/officeart/2005/8/layout/orgChart1"/>
    <dgm:cxn modelId="{6A9B904F-BDCA-4F46-BEEB-32B3C12FDC4B}" type="presParOf" srcId="{911477C0-3790-47F4-9D5A-148F5B90B0DB}" destId="{026E16CD-9AEF-4304-91F9-D32DE72B8DF9}" srcOrd="0" destOrd="0" presId="urn:microsoft.com/office/officeart/2005/8/layout/orgChart1"/>
    <dgm:cxn modelId="{99B953AB-C557-45BE-A86B-5B5772E58814}" type="presParOf" srcId="{911477C0-3790-47F4-9D5A-148F5B90B0DB}" destId="{FE9996B5-F2D4-49FB-9D0C-965BC05E8A0B}" srcOrd="1" destOrd="0" presId="urn:microsoft.com/office/officeart/2005/8/layout/orgChart1"/>
    <dgm:cxn modelId="{91ED8B53-F061-456F-91B3-8C78A963E6B2}" type="presParOf" srcId="{2D9DC6C2-EE57-47F7-9E4B-2A4DF6F20471}" destId="{607120F9-D779-4BDC-A41A-566A0D981F7A}" srcOrd="1" destOrd="0" presId="urn:microsoft.com/office/officeart/2005/8/layout/orgChart1"/>
    <dgm:cxn modelId="{A9393323-8E58-48F7-BA1A-C16EFB63B3AC}" type="presParOf" srcId="{2D9DC6C2-EE57-47F7-9E4B-2A4DF6F20471}" destId="{D88DB648-EC12-44FD-B0B6-19A3F968ACCB}" srcOrd="2" destOrd="0" presId="urn:microsoft.com/office/officeart/2005/8/layout/orgChart1"/>
    <dgm:cxn modelId="{7C7468C4-5247-4210-B0FF-3ECC2AE48C7B}" type="presParOf" srcId="{E501453D-5F18-481A-9DB6-D18DA8EE99BB}" destId="{A9638B6D-9EDA-432E-B1B5-10FAC15739B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9D10C4-CED4-4BC6-8F85-3EACCA0058FE}">
      <dsp:nvSpPr>
        <dsp:cNvPr id="0" name=""/>
        <dsp:cNvSpPr/>
      </dsp:nvSpPr>
      <dsp:spPr>
        <a:xfrm>
          <a:off x="15" y="2449884"/>
          <a:ext cx="177384" cy="1117265"/>
        </a:xfrm>
        <a:custGeom>
          <a:avLst/>
          <a:gdLst/>
          <a:ahLst/>
          <a:cxnLst/>
          <a:rect l="0" t="0" r="0" b="0"/>
          <a:pathLst>
            <a:path>
              <a:moveTo>
                <a:pt x="177384" y="0"/>
              </a:moveTo>
              <a:lnTo>
                <a:pt x="0" y="11172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A2286-6BC0-4D10-BBFC-1FDA29C85D78}">
      <dsp:nvSpPr>
        <dsp:cNvPr id="0" name=""/>
        <dsp:cNvSpPr/>
      </dsp:nvSpPr>
      <dsp:spPr>
        <a:xfrm>
          <a:off x="841277" y="895165"/>
          <a:ext cx="91440" cy="544999"/>
        </a:xfrm>
        <a:custGeom>
          <a:avLst/>
          <a:gdLst/>
          <a:ahLst/>
          <a:cxnLst/>
          <a:rect l="0" t="0" r="0" b="0"/>
          <a:pathLst>
            <a:path>
              <a:moveTo>
                <a:pt x="61967" y="0"/>
              </a:moveTo>
              <a:lnTo>
                <a:pt x="61967" y="241445"/>
              </a:lnTo>
              <a:lnTo>
                <a:pt x="45720" y="241445"/>
              </a:lnTo>
              <a:lnTo>
                <a:pt x="45720" y="5449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BA0B70-1CBC-480A-B4ED-E3F3C0194C4E}">
      <dsp:nvSpPr>
        <dsp:cNvPr id="0" name=""/>
        <dsp:cNvSpPr/>
      </dsp:nvSpPr>
      <dsp:spPr>
        <a:xfrm>
          <a:off x="0" y="0"/>
          <a:ext cx="1806490" cy="895165"/>
        </a:xfrm>
        <a:prstGeom prst="rect">
          <a:avLst/>
        </a:prstGeom>
        <a:pattFill prst="dkDnDiag">
          <a:fgClr>
            <a:schemeClr val="accent1">
              <a:hueOff val="0"/>
              <a:satOff val="0"/>
              <a:lumOff val="0"/>
            </a:schemeClr>
          </a:fgClr>
          <a:bgClr>
            <a:schemeClr val="accent1">
              <a:lumMod val="60000"/>
              <a:lumOff val="40000"/>
            </a:schemeClr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/>
            <a:t>Fixed term post</a:t>
          </a:r>
        </a:p>
      </dsp:txBody>
      <dsp:txXfrm>
        <a:off x="0" y="0"/>
        <a:ext cx="1806490" cy="895165"/>
      </dsp:txXfrm>
    </dsp:sp>
    <dsp:sp modelId="{5F8D7A49-4C9E-45DF-97C6-99234D9C61E0}">
      <dsp:nvSpPr>
        <dsp:cNvPr id="0" name=""/>
        <dsp:cNvSpPr/>
      </dsp:nvSpPr>
      <dsp:spPr>
        <a:xfrm>
          <a:off x="0" y="1440164"/>
          <a:ext cx="1773995" cy="10097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>
              <a:solidFill>
                <a:srgbClr val="FF0000"/>
              </a:solidFill>
            </a:rPr>
            <a:t>Recruiting</a:t>
          </a:r>
        </a:p>
      </dsp:txBody>
      <dsp:txXfrm>
        <a:off x="0" y="1440164"/>
        <a:ext cx="1773995" cy="1009720"/>
      </dsp:txXfrm>
    </dsp:sp>
    <dsp:sp modelId="{0C484B75-7E03-4C6F-81E6-D0DEDFB577A4}">
      <dsp:nvSpPr>
        <dsp:cNvPr id="0" name=""/>
        <dsp:cNvSpPr/>
      </dsp:nvSpPr>
      <dsp:spPr>
        <a:xfrm>
          <a:off x="15" y="3096338"/>
          <a:ext cx="1787785" cy="941623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>
              <a:solidFill>
                <a:schemeClr val="tx1"/>
              </a:solidFill>
            </a:rPr>
            <a:t>Arden GEM CSU</a:t>
          </a:r>
        </a:p>
      </dsp:txBody>
      <dsp:txXfrm>
        <a:off x="15" y="3096338"/>
        <a:ext cx="1787785" cy="94162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6B8555-ADF1-4145-A6F3-0F5BCE872F0A}">
      <dsp:nvSpPr>
        <dsp:cNvPr id="0" name=""/>
        <dsp:cNvSpPr/>
      </dsp:nvSpPr>
      <dsp:spPr>
        <a:xfrm>
          <a:off x="8663516" y="5636803"/>
          <a:ext cx="169237" cy="5891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9195"/>
              </a:lnTo>
              <a:lnTo>
                <a:pt x="169237" y="5891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426312-F3B3-4F55-97C0-F10F29DC76E2}">
      <dsp:nvSpPr>
        <dsp:cNvPr id="0" name=""/>
        <dsp:cNvSpPr/>
      </dsp:nvSpPr>
      <dsp:spPr>
        <a:xfrm>
          <a:off x="9736753" y="1444131"/>
          <a:ext cx="413697" cy="3894549"/>
        </a:xfrm>
        <a:custGeom>
          <a:avLst/>
          <a:gdLst/>
          <a:ahLst/>
          <a:cxnLst/>
          <a:rect l="0" t="0" r="0" b="0"/>
          <a:pathLst>
            <a:path>
              <a:moveTo>
                <a:pt x="413697" y="0"/>
              </a:moveTo>
              <a:lnTo>
                <a:pt x="413697" y="3894549"/>
              </a:lnTo>
              <a:lnTo>
                <a:pt x="0" y="38945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FDD494-1C9B-44D7-977B-7D6B30773A1E}">
      <dsp:nvSpPr>
        <dsp:cNvPr id="0" name=""/>
        <dsp:cNvSpPr/>
      </dsp:nvSpPr>
      <dsp:spPr>
        <a:xfrm>
          <a:off x="10394909" y="2290796"/>
          <a:ext cx="178872" cy="548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8543"/>
              </a:lnTo>
              <a:lnTo>
                <a:pt x="178872" y="5485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F5A0D1-1EF0-4F16-8E86-9CCDFB9A40E5}">
      <dsp:nvSpPr>
        <dsp:cNvPr id="0" name=""/>
        <dsp:cNvSpPr/>
      </dsp:nvSpPr>
      <dsp:spPr>
        <a:xfrm>
          <a:off x="10150450" y="1444131"/>
          <a:ext cx="125210" cy="548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8543"/>
              </a:lnTo>
              <a:lnTo>
                <a:pt x="125210" y="5485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06D3FE-E7F2-495F-B04E-5D9BD7D0A120}">
      <dsp:nvSpPr>
        <dsp:cNvPr id="0" name=""/>
        <dsp:cNvSpPr/>
      </dsp:nvSpPr>
      <dsp:spPr>
        <a:xfrm>
          <a:off x="8669812" y="3141563"/>
          <a:ext cx="162941" cy="13911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1105"/>
              </a:lnTo>
              <a:lnTo>
                <a:pt x="162941" y="139110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CAC3F6-AD22-4A6F-90B8-9266BE207860}">
      <dsp:nvSpPr>
        <dsp:cNvPr id="0" name=""/>
        <dsp:cNvSpPr/>
      </dsp:nvSpPr>
      <dsp:spPr>
        <a:xfrm>
          <a:off x="8669812" y="3141563"/>
          <a:ext cx="162941" cy="5444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4441"/>
              </a:lnTo>
              <a:lnTo>
                <a:pt x="162941" y="5444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80A12D-E33A-46A3-AD23-73AFFE578FD2}">
      <dsp:nvSpPr>
        <dsp:cNvPr id="0" name=""/>
        <dsp:cNvSpPr/>
      </dsp:nvSpPr>
      <dsp:spPr>
        <a:xfrm>
          <a:off x="9085155" y="2290796"/>
          <a:ext cx="91440" cy="2545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9313"/>
              </a:lnTo>
              <a:lnTo>
                <a:pt x="61651" y="129313"/>
              </a:lnTo>
              <a:lnTo>
                <a:pt x="61651" y="2545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268414-31DB-4E4C-A766-747D159617FF}">
      <dsp:nvSpPr>
        <dsp:cNvPr id="0" name=""/>
        <dsp:cNvSpPr/>
      </dsp:nvSpPr>
      <dsp:spPr>
        <a:xfrm>
          <a:off x="9727117" y="1444131"/>
          <a:ext cx="423332" cy="548543"/>
        </a:xfrm>
        <a:custGeom>
          <a:avLst/>
          <a:gdLst/>
          <a:ahLst/>
          <a:cxnLst/>
          <a:rect l="0" t="0" r="0" b="0"/>
          <a:pathLst>
            <a:path>
              <a:moveTo>
                <a:pt x="423332" y="0"/>
              </a:moveTo>
              <a:lnTo>
                <a:pt x="423332" y="548543"/>
              </a:lnTo>
              <a:lnTo>
                <a:pt x="0" y="5485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951CC2-8A40-4A00-A354-61919D4CF723}">
      <dsp:nvSpPr>
        <dsp:cNvPr id="0" name=""/>
        <dsp:cNvSpPr/>
      </dsp:nvSpPr>
      <dsp:spPr>
        <a:xfrm>
          <a:off x="5586212" y="597467"/>
          <a:ext cx="4564237" cy="250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210"/>
              </a:lnTo>
              <a:lnTo>
                <a:pt x="4564237" y="125210"/>
              </a:lnTo>
              <a:lnTo>
                <a:pt x="4564237" y="2504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67CACD-6778-492B-AEAD-52C057A19D47}">
      <dsp:nvSpPr>
        <dsp:cNvPr id="0" name=""/>
        <dsp:cNvSpPr/>
      </dsp:nvSpPr>
      <dsp:spPr>
        <a:xfrm>
          <a:off x="5586212" y="597467"/>
          <a:ext cx="933119" cy="250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210"/>
              </a:lnTo>
              <a:lnTo>
                <a:pt x="933119" y="125210"/>
              </a:lnTo>
              <a:lnTo>
                <a:pt x="933119" y="2504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560D37-4443-46D0-B7BE-9CBCBEB5E0D0}">
      <dsp:nvSpPr>
        <dsp:cNvPr id="0" name=""/>
        <dsp:cNvSpPr/>
      </dsp:nvSpPr>
      <dsp:spPr>
        <a:xfrm>
          <a:off x="6912852" y="2290796"/>
          <a:ext cx="178872" cy="548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8543"/>
              </a:lnTo>
              <a:lnTo>
                <a:pt x="178872" y="5485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5F473D-1557-4452-9B56-29FE4E3C397D}">
      <dsp:nvSpPr>
        <dsp:cNvPr id="0" name=""/>
        <dsp:cNvSpPr/>
      </dsp:nvSpPr>
      <dsp:spPr>
        <a:xfrm>
          <a:off x="5076425" y="1444131"/>
          <a:ext cx="2313421" cy="250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210"/>
              </a:lnTo>
              <a:lnTo>
                <a:pt x="2313421" y="125210"/>
              </a:lnTo>
              <a:lnTo>
                <a:pt x="2313421" y="2504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03C06E-1CD2-4B56-8CBB-46E8C7F5AAAD}">
      <dsp:nvSpPr>
        <dsp:cNvPr id="0" name=""/>
        <dsp:cNvSpPr/>
      </dsp:nvSpPr>
      <dsp:spPr>
        <a:xfrm>
          <a:off x="5469945" y="3137461"/>
          <a:ext cx="178872" cy="548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8543"/>
              </a:lnTo>
              <a:lnTo>
                <a:pt x="178872" y="5485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64516C-BA26-4AB4-8E4B-C6BD710DE750}">
      <dsp:nvSpPr>
        <dsp:cNvPr id="0" name=""/>
        <dsp:cNvSpPr/>
      </dsp:nvSpPr>
      <dsp:spPr>
        <a:xfrm>
          <a:off x="5901219" y="2290796"/>
          <a:ext cx="91440" cy="2504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04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7D8140-6B88-49B3-B8CF-FC47E1C2F3DC}">
      <dsp:nvSpPr>
        <dsp:cNvPr id="0" name=""/>
        <dsp:cNvSpPr/>
      </dsp:nvSpPr>
      <dsp:spPr>
        <a:xfrm>
          <a:off x="5076425" y="1444131"/>
          <a:ext cx="870514" cy="250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210"/>
              </a:lnTo>
              <a:lnTo>
                <a:pt x="870514" y="125210"/>
              </a:lnTo>
              <a:lnTo>
                <a:pt x="870514" y="2504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06438C-E92F-4D42-AF18-9AACDE0A690F}">
      <dsp:nvSpPr>
        <dsp:cNvPr id="0" name=""/>
        <dsp:cNvSpPr/>
      </dsp:nvSpPr>
      <dsp:spPr>
        <a:xfrm>
          <a:off x="3728916" y="2290796"/>
          <a:ext cx="134834" cy="5325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2581"/>
              </a:lnTo>
              <a:lnTo>
                <a:pt x="134834" y="5325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880E96-AF2D-414D-91EA-BAE304EC11A8}">
      <dsp:nvSpPr>
        <dsp:cNvPr id="0" name=""/>
        <dsp:cNvSpPr/>
      </dsp:nvSpPr>
      <dsp:spPr>
        <a:xfrm>
          <a:off x="4205910" y="1444131"/>
          <a:ext cx="870514" cy="250421"/>
        </a:xfrm>
        <a:custGeom>
          <a:avLst/>
          <a:gdLst/>
          <a:ahLst/>
          <a:cxnLst/>
          <a:rect l="0" t="0" r="0" b="0"/>
          <a:pathLst>
            <a:path>
              <a:moveTo>
                <a:pt x="870514" y="0"/>
              </a:moveTo>
              <a:lnTo>
                <a:pt x="870514" y="125210"/>
              </a:lnTo>
              <a:lnTo>
                <a:pt x="0" y="125210"/>
              </a:lnTo>
              <a:lnTo>
                <a:pt x="0" y="2504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8F7E2A-096E-4DCA-89D1-5BA28788EB69}">
      <dsp:nvSpPr>
        <dsp:cNvPr id="0" name=""/>
        <dsp:cNvSpPr/>
      </dsp:nvSpPr>
      <dsp:spPr>
        <a:xfrm>
          <a:off x="2286009" y="2290796"/>
          <a:ext cx="178872" cy="548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8543"/>
              </a:lnTo>
              <a:lnTo>
                <a:pt x="178872" y="5485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11E222-1B5F-4F70-A652-BDE288BA2499}">
      <dsp:nvSpPr>
        <dsp:cNvPr id="0" name=""/>
        <dsp:cNvSpPr/>
      </dsp:nvSpPr>
      <dsp:spPr>
        <a:xfrm>
          <a:off x="2763003" y="1444131"/>
          <a:ext cx="2313421" cy="250421"/>
        </a:xfrm>
        <a:custGeom>
          <a:avLst/>
          <a:gdLst/>
          <a:ahLst/>
          <a:cxnLst/>
          <a:rect l="0" t="0" r="0" b="0"/>
          <a:pathLst>
            <a:path>
              <a:moveTo>
                <a:pt x="2313421" y="0"/>
              </a:moveTo>
              <a:lnTo>
                <a:pt x="2313421" y="125210"/>
              </a:lnTo>
              <a:lnTo>
                <a:pt x="0" y="125210"/>
              </a:lnTo>
              <a:lnTo>
                <a:pt x="0" y="2504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207897-CAF9-40D7-9F30-65461F7BD335}">
      <dsp:nvSpPr>
        <dsp:cNvPr id="0" name=""/>
        <dsp:cNvSpPr/>
      </dsp:nvSpPr>
      <dsp:spPr>
        <a:xfrm>
          <a:off x="5076425" y="597467"/>
          <a:ext cx="509787" cy="250421"/>
        </a:xfrm>
        <a:custGeom>
          <a:avLst/>
          <a:gdLst/>
          <a:ahLst/>
          <a:cxnLst/>
          <a:rect l="0" t="0" r="0" b="0"/>
          <a:pathLst>
            <a:path>
              <a:moveTo>
                <a:pt x="509787" y="0"/>
              </a:moveTo>
              <a:lnTo>
                <a:pt x="509787" y="125210"/>
              </a:lnTo>
              <a:lnTo>
                <a:pt x="0" y="125210"/>
              </a:lnTo>
              <a:lnTo>
                <a:pt x="0" y="2504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19A044-F5DF-47F1-B1F9-FF1E319BACA5}">
      <dsp:nvSpPr>
        <dsp:cNvPr id="0" name=""/>
        <dsp:cNvSpPr/>
      </dsp:nvSpPr>
      <dsp:spPr>
        <a:xfrm>
          <a:off x="544980" y="1444131"/>
          <a:ext cx="178872" cy="548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8543"/>
              </a:lnTo>
              <a:lnTo>
                <a:pt x="178872" y="5485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B98B5B-A470-43C5-8044-5806F9F88EC3}">
      <dsp:nvSpPr>
        <dsp:cNvPr id="0" name=""/>
        <dsp:cNvSpPr/>
      </dsp:nvSpPr>
      <dsp:spPr>
        <a:xfrm>
          <a:off x="1021974" y="597467"/>
          <a:ext cx="4564237" cy="250421"/>
        </a:xfrm>
        <a:custGeom>
          <a:avLst/>
          <a:gdLst/>
          <a:ahLst/>
          <a:cxnLst/>
          <a:rect l="0" t="0" r="0" b="0"/>
          <a:pathLst>
            <a:path>
              <a:moveTo>
                <a:pt x="4564237" y="0"/>
              </a:moveTo>
              <a:lnTo>
                <a:pt x="4564237" y="125210"/>
              </a:lnTo>
              <a:lnTo>
                <a:pt x="0" y="125210"/>
              </a:lnTo>
              <a:lnTo>
                <a:pt x="0" y="2504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9C1005-CE51-4811-874F-6BD6A0B6BA76}">
      <dsp:nvSpPr>
        <dsp:cNvPr id="0" name=""/>
        <dsp:cNvSpPr/>
      </dsp:nvSpPr>
      <dsp:spPr>
        <a:xfrm>
          <a:off x="4989969" y="1224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000" kern="1200" dirty="0"/>
          </a:br>
          <a:r>
            <a:rPr lang="en-GB" sz="1000" kern="1200" dirty="0"/>
            <a:t>System Delivery Director – Greater Nottingham </a:t>
          </a:r>
        </a:p>
      </dsp:txBody>
      <dsp:txXfrm>
        <a:off x="4989969" y="1224"/>
        <a:ext cx="1192485" cy="596242"/>
      </dsp:txXfrm>
    </dsp:sp>
    <dsp:sp modelId="{FDCE47C1-6859-4AD9-99A4-4A4C2A018FF2}">
      <dsp:nvSpPr>
        <dsp:cNvPr id="0" name=""/>
        <dsp:cNvSpPr/>
      </dsp:nvSpPr>
      <dsp:spPr>
        <a:xfrm>
          <a:off x="425732" y="847889"/>
          <a:ext cx="1192485" cy="596242"/>
        </a:xfrm>
        <a:prstGeom prst="rect">
          <a:avLst/>
        </a:prstGeom>
        <a:pattFill prst="ltDnDiag">
          <a:fgClr>
            <a:schemeClr val="accent1">
              <a:hueOff val="0"/>
              <a:satOff val="0"/>
              <a:lumOff val="0"/>
            </a:schemeClr>
          </a:fgClr>
          <a:bgClr>
            <a:schemeClr val="tx2">
              <a:lumMod val="40000"/>
              <a:lumOff val="60000"/>
            </a:schemeClr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chemeClr val="tx1"/>
              </a:solidFill>
            </a:rPr>
            <a:t>Ageing Well Programme Director </a:t>
          </a:r>
        </a:p>
      </dsp:txBody>
      <dsp:txXfrm>
        <a:off x="425732" y="847889"/>
        <a:ext cx="1192485" cy="596242"/>
      </dsp:txXfrm>
    </dsp:sp>
    <dsp:sp modelId="{5BD173EC-E388-4AF8-AA3E-CE8A6BBCEF98}">
      <dsp:nvSpPr>
        <dsp:cNvPr id="0" name=""/>
        <dsp:cNvSpPr/>
      </dsp:nvSpPr>
      <dsp:spPr>
        <a:xfrm>
          <a:off x="723853" y="1694553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See next page</a:t>
          </a:r>
        </a:p>
      </dsp:txBody>
      <dsp:txXfrm>
        <a:off x="723853" y="1694553"/>
        <a:ext cx="1192485" cy="596242"/>
      </dsp:txXfrm>
    </dsp:sp>
    <dsp:sp modelId="{72ED94DF-9598-4316-A31C-8BA8254F51B6}">
      <dsp:nvSpPr>
        <dsp:cNvPr id="0" name=""/>
        <dsp:cNvSpPr/>
      </dsp:nvSpPr>
      <dsp:spPr>
        <a:xfrm>
          <a:off x="4480182" y="847889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Head of Proactive and Urgent Care Transformation</a:t>
          </a:r>
        </a:p>
      </dsp:txBody>
      <dsp:txXfrm>
        <a:off x="4480182" y="847889"/>
        <a:ext cx="1192485" cy="596242"/>
      </dsp:txXfrm>
    </dsp:sp>
    <dsp:sp modelId="{63B50235-F421-4A19-A74C-FC361F092CC6}">
      <dsp:nvSpPr>
        <dsp:cNvPr id="0" name=""/>
        <dsp:cNvSpPr/>
      </dsp:nvSpPr>
      <dsp:spPr>
        <a:xfrm>
          <a:off x="2166760" y="1694553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000" kern="1200" dirty="0">
              <a:solidFill>
                <a:srgbClr val="FF0000"/>
              </a:solidFill>
            </a:rPr>
          </a:br>
          <a:r>
            <a:rPr lang="en-GB" sz="1000" kern="1200" dirty="0">
              <a:solidFill>
                <a:schemeClr val="bg1"/>
              </a:solidFill>
            </a:rPr>
            <a:t>Senior Commissioning and Transformation Manager</a:t>
          </a:r>
        </a:p>
      </dsp:txBody>
      <dsp:txXfrm>
        <a:off x="2166760" y="1694553"/>
        <a:ext cx="1192485" cy="596242"/>
      </dsp:txXfrm>
    </dsp:sp>
    <dsp:sp modelId="{480EBFA3-E00B-410D-84BE-C3449C75492D}">
      <dsp:nvSpPr>
        <dsp:cNvPr id="0" name=""/>
        <dsp:cNvSpPr/>
      </dsp:nvSpPr>
      <dsp:spPr>
        <a:xfrm>
          <a:off x="2464882" y="2541218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000" kern="1200" dirty="0"/>
          </a:br>
          <a:r>
            <a:rPr lang="en-GB" sz="1000" kern="1200" dirty="0"/>
            <a:t>Commissioning and Transformation Manager</a:t>
          </a:r>
        </a:p>
      </dsp:txBody>
      <dsp:txXfrm>
        <a:off x="2464882" y="2541218"/>
        <a:ext cx="1192485" cy="596242"/>
      </dsp:txXfrm>
    </dsp:sp>
    <dsp:sp modelId="{F8580C2C-7CBF-4BF5-A4D5-DE5F23F304F3}">
      <dsp:nvSpPr>
        <dsp:cNvPr id="0" name=""/>
        <dsp:cNvSpPr/>
      </dsp:nvSpPr>
      <dsp:spPr>
        <a:xfrm>
          <a:off x="3609668" y="1694553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000" kern="1200" dirty="0"/>
          </a:br>
          <a:r>
            <a:rPr lang="en-GB" sz="1000" kern="1200" dirty="0"/>
            <a:t>Senior Commissioning and Transformation Manager</a:t>
          </a:r>
        </a:p>
      </dsp:txBody>
      <dsp:txXfrm>
        <a:off x="3609668" y="1694553"/>
        <a:ext cx="1192485" cy="596242"/>
      </dsp:txXfrm>
    </dsp:sp>
    <dsp:sp modelId="{C704D738-AC19-4C1A-97E7-1562210CF1E3}">
      <dsp:nvSpPr>
        <dsp:cNvPr id="0" name=""/>
        <dsp:cNvSpPr/>
      </dsp:nvSpPr>
      <dsp:spPr>
        <a:xfrm>
          <a:off x="3863750" y="2525256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000" kern="1200" dirty="0">
              <a:solidFill>
                <a:schemeClr val="bg1"/>
              </a:solidFill>
            </a:rPr>
          </a:br>
          <a:r>
            <a:rPr lang="en-GB" sz="1000" kern="1200" dirty="0">
              <a:solidFill>
                <a:schemeClr val="bg1"/>
              </a:solidFill>
            </a:rPr>
            <a:t>Commissioning and Transformation Manager</a:t>
          </a:r>
          <a:endParaRPr lang="en-GB" sz="1000" kern="1200" dirty="0">
            <a:solidFill>
              <a:srgbClr val="FF0000"/>
            </a:solidFill>
          </a:endParaRPr>
        </a:p>
      </dsp:txBody>
      <dsp:txXfrm>
        <a:off x="3863750" y="2525256"/>
        <a:ext cx="1192485" cy="596242"/>
      </dsp:txXfrm>
    </dsp:sp>
    <dsp:sp modelId="{EA433E1B-D320-4CFB-B7C7-3A1246DD8B1C}">
      <dsp:nvSpPr>
        <dsp:cNvPr id="0" name=""/>
        <dsp:cNvSpPr/>
      </dsp:nvSpPr>
      <dsp:spPr>
        <a:xfrm>
          <a:off x="5350696" y="1694553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000" kern="1200" dirty="0"/>
          </a:br>
          <a:r>
            <a:rPr lang="en-GB" sz="1000" kern="1200" dirty="0"/>
            <a:t>Senior Commissioning and Transformation Manager</a:t>
          </a:r>
        </a:p>
      </dsp:txBody>
      <dsp:txXfrm>
        <a:off x="5350696" y="1694553"/>
        <a:ext cx="1192485" cy="596242"/>
      </dsp:txXfrm>
    </dsp:sp>
    <dsp:sp modelId="{7D147211-ABAA-421A-BAB5-CC1527783FCA}">
      <dsp:nvSpPr>
        <dsp:cNvPr id="0" name=""/>
        <dsp:cNvSpPr/>
      </dsp:nvSpPr>
      <dsp:spPr>
        <a:xfrm>
          <a:off x="5350696" y="2541218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000" kern="1200" dirty="0">
              <a:solidFill>
                <a:schemeClr val="bg1"/>
              </a:solidFill>
            </a:rPr>
          </a:br>
          <a:r>
            <a:rPr lang="en-GB" sz="1000" kern="1200" dirty="0">
              <a:solidFill>
                <a:schemeClr val="bg1"/>
              </a:solidFill>
            </a:rPr>
            <a:t>Commissioning and Transformation Manager</a:t>
          </a:r>
        </a:p>
      </dsp:txBody>
      <dsp:txXfrm>
        <a:off x="5350696" y="2541218"/>
        <a:ext cx="1192485" cy="596242"/>
      </dsp:txXfrm>
    </dsp:sp>
    <dsp:sp modelId="{37C23874-9E81-40F7-8756-EB892F0A3765}">
      <dsp:nvSpPr>
        <dsp:cNvPr id="0" name=""/>
        <dsp:cNvSpPr/>
      </dsp:nvSpPr>
      <dsp:spPr>
        <a:xfrm>
          <a:off x="5648817" y="3387882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Urgent Care Project Coordinator </a:t>
          </a:r>
        </a:p>
      </dsp:txBody>
      <dsp:txXfrm>
        <a:off x="5648817" y="3387882"/>
        <a:ext cx="1192485" cy="596242"/>
      </dsp:txXfrm>
    </dsp:sp>
    <dsp:sp modelId="{8A84A3FC-B418-4AFE-93C4-3E41089B4CB7}">
      <dsp:nvSpPr>
        <dsp:cNvPr id="0" name=""/>
        <dsp:cNvSpPr/>
      </dsp:nvSpPr>
      <dsp:spPr>
        <a:xfrm>
          <a:off x="6793603" y="1694553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000" kern="1200" dirty="0"/>
          </a:br>
          <a:r>
            <a:rPr lang="en-GB" sz="1000" kern="1200" dirty="0"/>
            <a:t>Senior Commissioning and Transformation Manager</a:t>
          </a:r>
        </a:p>
      </dsp:txBody>
      <dsp:txXfrm>
        <a:off x="6793603" y="1694553"/>
        <a:ext cx="1192485" cy="596242"/>
      </dsp:txXfrm>
    </dsp:sp>
    <dsp:sp modelId="{21000BFA-DC94-45D8-8B07-201C95F2A4FF}">
      <dsp:nvSpPr>
        <dsp:cNvPr id="0" name=""/>
        <dsp:cNvSpPr/>
      </dsp:nvSpPr>
      <dsp:spPr>
        <a:xfrm>
          <a:off x="7091725" y="2541218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rgbClr val="FF0000"/>
              </a:solidFill>
            </a:rPr>
            <a:t>VACANT</a:t>
          </a:r>
          <a:br>
            <a:rPr lang="en-GB" sz="1000" kern="1200" dirty="0">
              <a:solidFill>
                <a:srgbClr val="FF0000"/>
              </a:solidFill>
            </a:rPr>
          </a:br>
          <a:r>
            <a:rPr lang="en-GB" sz="1000" kern="1200" dirty="0">
              <a:solidFill>
                <a:srgbClr val="FF0000"/>
              </a:solidFill>
            </a:rPr>
            <a:t>Commissioning and Transformation Manager</a:t>
          </a:r>
        </a:p>
      </dsp:txBody>
      <dsp:txXfrm>
        <a:off x="7091725" y="2541218"/>
        <a:ext cx="1192485" cy="596242"/>
      </dsp:txXfrm>
    </dsp:sp>
    <dsp:sp modelId="{8659DC4D-A5FA-42A7-A63C-E9DECFC037DF}">
      <dsp:nvSpPr>
        <dsp:cNvPr id="0" name=""/>
        <dsp:cNvSpPr/>
      </dsp:nvSpPr>
      <dsp:spPr>
        <a:xfrm>
          <a:off x="5923089" y="847889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Urgent Care Support Officer</a:t>
          </a:r>
        </a:p>
      </dsp:txBody>
      <dsp:txXfrm>
        <a:off x="5923089" y="847889"/>
        <a:ext cx="1192485" cy="596242"/>
      </dsp:txXfrm>
    </dsp:sp>
    <dsp:sp modelId="{C80E75C4-7718-42FD-A3FF-53AE704AB1D8}">
      <dsp:nvSpPr>
        <dsp:cNvPr id="0" name=""/>
        <dsp:cNvSpPr/>
      </dsp:nvSpPr>
      <dsp:spPr>
        <a:xfrm>
          <a:off x="9554207" y="847889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000" kern="1200" dirty="0"/>
          </a:br>
          <a:r>
            <a:rPr lang="en-GB" sz="1000" kern="1200" dirty="0"/>
            <a:t>Head of Urgent Care Resilience </a:t>
          </a:r>
        </a:p>
      </dsp:txBody>
      <dsp:txXfrm>
        <a:off x="9554207" y="847889"/>
        <a:ext cx="1192485" cy="596242"/>
      </dsp:txXfrm>
    </dsp:sp>
    <dsp:sp modelId="{BFCC6231-3A57-4CF4-BA30-07BCF2D02CCC}">
      <dsp:nvSpPr>
        <dsp:cNvPr id="0" name=""/>
        <dsp:cNvSpPr/>
      </dsp:nvSpPr>
      <dsp:spPr>
        <a:xfrm>
          <a:off x="8534632" y="1694553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000" kern="1200" dirty="0">
              <a:solidFill>
                <a:srgbClr val="FFFFFF"/>
              </a:solidFill>
            </a:rPr>
          </a:br>
          <a:r>
            <a:rPr lang="en-GB" sz="1000" kern="1200" dirty="0">
              <a:solidFill>
                <a:srgbClr val="FFFFFF"/>
              </a:solidFill>
            </a:rPr>
            <a:t>Senior Urgent Care Resilience Manager</a:t>
          </a:r>
        </a:p>
      </dsp:txBody>
      <dsp:txXfrm>
        <a:off x="8534632" y="1694553"/>
        <a:ext cx="1192485" cy="596242"/>
      </dsp:txXfrm>
    </dsp:sp>
    <dsp:sp modelId="{6CBACFB4-E6B7-4020-BDDD-115AB914A63E}">
      <dsp:nvSpPr>
        <dsp:cNvPr id="0" name=""/>
        <dsp:cNvSpPr/>
      </dsp:nvSpPr>
      <dsp:spPr>
        <a:xfrm>
          <a:off x="8550564" y="2545320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Urgent Care Resilience Manager </a:t>
          </a:r>
        </a:p>
      </dsp:txBody>
      <dsp:txXfrm>
        <a:off x="8550564" y="2545320"/>
        <a:ext cx="1192485" cy="596242"/>
      </dsp:txXfrm>
    </dsp:sp>
    <dsp:sp modelId="{36E72E00-1B3A-420B-94CF-D24AFABAE1BD}">
      <dsp:nvSpPr>
        <dsp:cNvPr id="0" name=""/>
        <dsp:cNvSpPr/>
      </dsp:nvSpPr>
      <dsp:spPr>
        <a:xfrm>
          <a:off x="8832753" y="3387882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Urgent Care Project Coordinator </a:t>
          </a:r>
        </a:p>
      </dsp:txBody>
      <dsp:txXfrm>
        <a:off x="8832753" y="3387882"/>
        <a:ext cx="1192485" cy="596242"/>
      </dsp:txXfrm>
    </dsp:sp>
    <dsp:sp modelId="{16E6CC36-AC5D-4B49-80A3-82E803B4250C}">
      <dsp:nvSpPr>
        <dsp:cNvPr id="0" name=""/>
        <dsp:cNvSpPr/>
      </dsp:nvSpPr>
      <dsp:spPr>
        <a:xfrm>
          <a:off x="8832753" y="4234547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Urgent Care Administrator (apprentice)</a:t>
          </a:r>
        </a:p>
      </dsp:txBody>
      <dsp:txXfrm>
        <a:off x="8832753" y="4234547"/>
        <a:ext cx="1192485" cy="596242"/>
      </dsp:txXfrm>
    </dsp:sp>
    <dsp:sp modelId="{D8B72653-4DB7-4B53-9A81-04D5E95E5C16}">
      <dsp:nvSpPr>
        <dsp:cNvPr id="0" name=""/>
        <dsp:cNvSpPr/>
      </dsp:nvSpPr>
      <dsp:spPr>
        <a:xfrm>
          <a:off x="10275661" y="1694553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000" kern="1200" dirty="0">
              <a:solidFill>
                <a:schemeClr val="bg1"/>
              </a:solidFill>
            </a:rPr>
          </a:br>
          <a:r>
            <a:rPr lang="en-GB" sz="1000" kern="1200" dirty="0">
              <a:solidFill>
                <a:schemeClr val="bg1"/>
              </a:solidFill>
            </a:rPr>
            <a:t>Senior Urgent Care Resilience Manager </a:t>
          </a:r>
          <a:endParaRPr lang="en-GB" sz="1000" kern="1200" dirty="0">
            <a:solidFill>
              <a:srgbClr val="FF0000"/>
            </a:solidFill>
          </a:endParaRPr>
        </a:p>
      </dsp:txBody>
      <dsp:txXfrm>
        <a:off x="10275661" y="1694553"/>
        <a:ext cx="1192485" cy="596242"/>
      </dsp:txXfrm>
    </dsp:sp>
    <dsp:sp modelId="{0F67418B-25C8-43D0-AFD5-CAE4C759C223}">
      <dsp:nvSpPr>
        <dsp:cNvPr id="0" name=""/>
        <dsp:cNvSpPr/>
      </dsp:nvSpPr>
      <dsp:spPr>
        <a:xfrm>
          <a:off x="10573782" y="2541218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Urgent Care Resilience Manager</a:t>
          </a:r>
        </a:p>
      </dsp:txBody>
      <dsp:txXfrm>
        <a:off x="10573782" y="2541218"/>
        <a:ext cx="1192485" cy="596242"/>
      </dsp:txXfrm>
    </dsp:sp>
    <dsp:sp modelId="{4D35A3DB-D94F-4E98-83B4-B9FF84B9E5B3}">
      <dsp:nvSpPr>
        <dsp:cNvPr id="0" name=""/>
        <dsp:cNvSpPr/>
      </dsp:nvSpPr>
      <dsp:spPr>
        <a:xfrm>
          <a:off x="8544267" y="5040560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DOS Lead (6)</a:t>
          </a:r>
        </a:p>
      </dsp:txBody>
      <dsp:txXfrm>
        <a:off x="8544267" y="5040560"/>
        <a:ext cx="1192485" cy="596242"/>
      </dsp:txXfrm>
    </dsp:sp>
    <dsp:sp modelId="{9B3AD490-B1A3-4C77-87FA-45C7ADAC46DC}">
      <dsp:nvSpPr>
        <dsp:cNvPr id="0" name=""/>
        <dsp:cNvSpPr/>
      </dsp:nvSpPr>
      <dsp:spPr>
        <a:xfrm>
          <a:off x="8832753" y="5927876"/>
          <a:ext cx="1192485" cy="596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DOS Project Coordinator </a:t>
          </a:r>
        </a:p>
      </dsp:txBody>
      <dsp:txXfrm>
        <a:off x="8832753" y="5927876"/>
        <a:ext cx="1192485" cy="59624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E3F83D-C004-4E8E-937E-81684894A0EA}">
      <dsp:nvSpPr>
        <dsp:cNvPr id="0" name=""/>
        <dsp:cNvSpPr/>
      </dsp:nvSpPr>
      <dsp:spPr>
        <a:xfrm>
          <a:off x="6096000" y="1092689"/>
          <a:ext cx="1316849" cy="4570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544"/>
              </a:lnTo>
              <a:lnTo>
                <a:pt x="1316849" y="228544"/>
              </a:lnTo>
              <a:lnTo>
                <a:pt x="1316849" y="4570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833EF3-9F03-4D14-BEFD-AF0CBFDBD5A1}">
      <dsp:nvSpPr>
        <dsp:cNvPr id="0" name=""/>
        <dsp:cNvSpPr/>
      </dsp:nvSpPr>
      <dsp:spPr>
        <a:xfrm>
          <a:off x="3908505" y="4183477"/>
          <a:ext cx="326491" cy="1001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1241"/>
              </a:lnTo>
              <a:lnTo>
                <a:pt x="326491" y="10012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69E84-65FF-452B-9F73-F60A07686A7E}">
      <dsp:nvSpPr>
        <dsp:cNvPr id="0" name=""/>
        <dsp:cNvSpPr/>
      </dsp:nvSpPr>
      <dsp:spPr>
        <a:xfrm>
          <a:off x="4733430" y="2638083"/>
          <a:ext cx="91440" cy="45708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708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ED83EC-88F6-4F53-ADEC-D853D87C5C6A}">
      <dsp:nvSpPr>
        <dsp:cNvPr id="0" name=""/>
        <dsp:cNvSpPr/>
      </dsp:nvSpPr>
      <dsp:spPr>
        <a:xfrm>
          <a:off x="4779150" y="1092689"/>
          <a:ext cx="1316849" cy="457088"/>
        </a:xfrm>
        <a:custGeom>
          <a:avLst/>
          <a:gdLst/>
          <a:ahLst/>
          <a:cxnLst/>
          <a:rect l="0" t="0" r="0" b="0"/>
          <a:pathLst>
            <a:path>
              <a:moveTo>
                <a:pt x="1316849" y="0"/>
              </a:moveTo>
              <a:lnTo>
                <a:pt x="1316849" y="228544"/>
              </a:lnTo>
              <a:lnTo>
                <a:pt x="0" y="228544"/>
              </a:lnTo>
              <a:lnTo>
                <a:pt x="0" y="4570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9C1005-CE51-4811-874F-6BD6A0B6BA76}">
      <dsp:nvSpPr>
        <dsp:cNvPr id="0" name=""/>
        <dsp:cNvSpPr/>
      </dsp:nvSpPr>
      <dsp:spPr>
        <a:xfrm>
          <a:off x="5007694" y="4384"/>
          <a:ext cx="2176611" cy="1088305"/>
        </a:xfrm>
        <a:prstGeom prst="rect">
          <a:avLst/>
        </a:prstGeom>
        <a:pattFill prst="ltDnDiag">
          <a:fgClr>
            <a:schemeClr val="accent1">
              <a:hueOff val="0"/>
              <a:satOff val="0"/>
              <a:lumOff val="0"/>
            </a:schemeClr>
          </a:fgClr>
          <a:bgClr>
            <a:schemeClr val="accent1">
              <a:lumMod val="60000"/>
              <a:lumOff val="40000"/>
            </a:schemeClr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solidFill>
                <a:srgbClr val="FFFFFF"/>
              </a:solidFill>
            </a:rPr>
            <a:t>Ageing Well Programme Director</a:t>
          </a:r>
          <a:endParaRPr lang="en-GB" sz="1900" kern="1200" dirty="0"/>
        </a:p>
      </dsp:txBody>
      <dsp:txXfrm>
        <a:off x="5007694" y="4384"/>
        <a:ext cx="2176611" cy="1088305"/>
      </dsp:txXfrm>
    </dsp:sp>
    <dsp:sp modelId="{559B42FF-4B08-4CD1-BD9E-0CC208D33EA0}">
      <dsp:nvSpPr>
        <dsp:cNvPr id="0" name=""/>
        <dsp:cNvSpPr/>
      </dsp:nvSpPr>
      <dsp:spPr>
        <a:xfrm>
          <a:off x="3690844" y="1549778"/>
          <a:ext cx="2176611" cy="1088305"/>
        </a:xfrm>
        <a:prstGeom prst="rect">
          <a:avLst/>
        </a:prstGeom>
        <a:pattFill prst="ltDnDiag">
          <a:fgClr>
            <a:schemeClr val="accent1">
              <a:hueOff val="0"/>
              <a:satOff val="0"/>
              <a:lumOff val="0"/>
            </a:schemeClr>
          </a:fgClr>
          <a:bgClr>
            <a:schemeClr val="accent1">
              <a:lumMod val="60000"/>
              <a:lumOff val="40000"/>
            </a:schemeClr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Senior Commissioning &amp; Transformation Manager</a:t>
          </a:r>
        </a:p>
      </dsp:txBody>
      <dsp:txXfrm>
        <a:off x="3690844" y="1549778"/>
        <a:ext cx="2176611" cy="1088305"/>
      </dsp:txXfrm>
    </dsp:sp>
    <dsp:sp modelId="{C130CE51-9765-447D-8AB1-EA0B4BDCEDEE}">
      <dsp:nvSpPr>
        <dsp:cNvPr id="0" name=""/>
        <dsp:cNvSpPr/>
      </dsp:nvSpPr>
      <dsp:spPr>
        <a:xfrm>
          <a:off x="3690844" y="3095172"/>
          <a:ext cx="2176611" cy="1088305"/>
        </a:xfrm>
        <a:prstGeom prst="rect">
          <a:avLst/>
        </a:prstGeom>
        <a:pattFill prst="ltDnDiag">
          <a:fgClr>
            <a:schemeClr val="accent1">
              <a:hueOff val="0"/>
              <a:satOff val="0"/>
              <a:lumOff val="0"/>
            </a:schemeClr>
          </a:fgClr>
          <a:bgClr>
            <a:schemeClr val="accent1">
              <a:lumMod val="60000"/>
              <a:lumOff val="40000"/>
            </a:schemeClr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Improvement Lead – Hydration in Care Homes</a:t>
          </a:r>
        </a:p>
      </dsp:txBody>
      <dsp:txXfrm>
        <a:off x="3690844" y="3095172"/>
        <a:ext cx="2176611" cy="1088305"/>
      </dsp:txXfrm>
    </dsp:sp>
    <dsp:sp modelId="{32233C7F-CDC2-44AA-B7B4-7FE26F84E9D9}">
      <dsp:nvSpPr>
        <dsp:cNvPr id="0" name=""/>
        <dsp:cNvSpPr/>
      </dsp:nvSpPr>
      <dsp:spPr>
        <a:xfrm>
          <a:off x="4234997" y="4640566"/>
          <a:ext cx="2176611" cy="1088305"/>
        </a:xfrm>
        <a:prstGeom prst="rect">
          <a:avLst/>
        </a:prstGeom>
        <a:pattFill prst="ltDnDiag">
          <a:fgClr>
            <a:schemeClr val="accent1">
              <a:hueOff val="0"/>
              <a:satOff val="0"/>
              <a:lumOff val="0"/>
            </a:schemeClr>
          </a:fgClr>
          <a:bgClr>
            <a:schemeClr val="accent1">
              <a:lumMod val="60000"/>
              <a:lumOff val="40000"/>
            </a:schemeClr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Ageing Well Support Officer</a:t>
          </a:r>
        </a:p>
      </dsp:txBody>
      <dsp:txXfrm>
        <a:off x="4234997" y="4640566"/>
        <a:ext cx="2176611" cy="1088305"/>
      </dsp:txXfrm>
    </dsp:sp>
    <dsp:sp modelId="{ECDA9918-A4EE-4B87-90C6-7A376589F9EF}">
      <dsp:nvSpPr>
        <dsp:cNvPr id="0" name=""/>
        <dsp:cNvSpPr/>
      </dsp:nvSpPr>
      <dsp:spPr>
        <a:xfrm>
          <a:off x="6324544" y="1549778"/>
          <a:ext cx="2176611" cy="1088305"/>
        </a:xfrm>
        <a:prstGeom prst="rect">
          <a:avLst/>
        </a:prstGeom>
        <a:pattFill prst="ltDnDiag">
          <a:fgClr>
            <a:schemeClr val="accent1">
              <a:hueOff val="0"/>
              <a:satOff val="0"/>
              <a:lumOff val="0"/>
            </a:schemeClr>
          </a:fgClr>
          <a:bgClr>
            <a:schemeClr val="accent1">
              <a:lumMod val="60000"/>
              <a:lumOff val="40000"/>
            </a:schemeClr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Senior Commissioning &amp; Transformation Manager </a:t>
          </a:r>
        </a:p>
      </dsp:txBody>
      <dsp:txXfrm>
        <a:off x="6324544" y="1549778"/>
        <a:ext cx="2176611" cy="108830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DE7CE2-F22D-4013-B9F0-A58C21C124C9}">
      <dsp:nvSpPr>
        <dsp:cNvPr id="0" name=""/>
        <dsp:cNvSpPr/>
      </dsp:nvSpPr>
      <dsp:spPr>
        <a:xfrm>
          <a:off x="7867586" y="2731847"/>
          <a:ext cx="960962" cy="2875593"/>
        </a:xfrm>
        <a:custGeom>
          <a:avLst/>
          <a:gdLst/>
          <a:ahLst/>
          <a:cxnLst/>
          <a:rect l="0" t="0" r="0" b="0"/>
          <a:pathLst>
            <a:path>
              <a:moveTo>
                <a:pt x="960962" y="0"/>
              </a:moveTo>
              <a:lnTo>
                <a:pt x="960962" y="2719127"/>
              </a:lnTo>
              <a:lnTo>
                <a:pt x="0" y="2719127"/>
              </a:lnTo>
              <a:lnTo>
                <a:pt x="0" y="287559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111553-4528-4B5B-8F3A-8C730377C4E3}">
      <dsp:nvSpPr>
        <dsp:cNvPr id="0" name=""/>
        <dsp:cNvSpPr/>
      </dsp:nvSpPr>
      <dsp:spPr>
        <a:xfrm>
          <a:off x="9961152" y="4087805"/>
          <a:ext cx="263991" cy="19511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1154"/>
              </a:lnTo>
              <a:lnTo>
                <a:pt x="263991" y="19511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A76FD6-9EFE-4F96-97A7-6D315A64B316}">
      <dsp:nvSpPr>
        <dsp:cNvPr id="0" name=""/>
        <dsp:cNvSpPr/>
      </dsp:nvSpPr>
      <dsp:spPr>
        <a:xfrm>
          <a:off x="9961152" y="4087805"/>
          <a:ext cx="210628" cy="8194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9424"/>
              </a:lnTo>
              <a:lnTo>
                <a:pt x="210628" y="8194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BD7D11-20F1-4DDA-AC7C-E8CA48C27DDB}">
      <dsp:nvSpPr>
        <dsp:cNvPr id="0" name=""/>
        <dsp:cNvSpPr/>
      </dsp:nvSpPr>
      <dsp:spPr>
        <a:xfrm>
          <a:off x="8828549" y="2731847"/>
          <a:ext cx="1804829" cy="436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282"/>
              </a:lnTo>
              <a:lnTo>
                <a:pt x="1804829" y="280282"/>
              </a:lnTo>
              <a:lnTo>
                <a:pt x="1804829" y="4367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3AA715-1283-4594-A7A8-ED918C34E6C5}">
      <dsp:nvSpPr>
        <dsp:cNvPr id="0" name=""/>
        <dsp:cNvSpPr/>
      </dsp:nvSpPr>
      <dsp:spPr>
        <a:xfrm>
          <a:off x="7096117" y="4104934"/>
          <a:ext cx="91440" cy="143539"/>
        </a:xfrm>
        <a:custGeom>
          <a:avLst/>
          <a:gdLst/>
          <a:ahLst/>
          <a:cxnLst/>
          <a:rect l="0" t="0" r="0" b="0"/>
          <a:pathLst>
            <a:path>
              <a:moveTo>
                <a:pt x="55197" y="0"/>
              </a:moveTo>
              <a:lnTo>
                <a:pt x="45720" y="0"/>
              </a:lnTo>
              <a:lnTo>
                <a:pt x="45720" y="1435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9D84DD-D2C8-4956-AAFA-E9B32194B5E4}">
      <dsp:nvSpPr>
        <dsp:cNvPr id="0" name=""/>
        <dsp:cNvSpPr/>
      </dsp:nvSpPr>
      <dsp:spPr>
        <a:xfrm>
          <a:off x="7151314" y="2731847"/>
          <a:ext cx="1677234" cy="426742"/>
        </a:xfrm>
        <a:custGeom>
          <a:avLst/>
          <a:gdLst/>
          <a:ahLst/>
          <a:cxnLst/>
          <a:rect l="0" t="0" r="0" b="0"/>
          <a:pathLst>
            <a:path>
              <a:moveTo>
                <a:pt x="1677234" y="0"/>
              </a:moveTo>
              <a:lnTo>
                <a:pt x="1677234" y="270276"/>
              </a:lnTo>
              <a:lnTo>
                <a:pt x="0" y="270276"/>
              </a:lnTo>
              <a:lnTo>
                <a:pt x="0" y="4267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DA200D-D6E8-4179-84F8-413C3D6A7C92}">
      <dsp:nvSpPr>
        <dsp:cNvPr id="0" name=""/>
        <dsp:cNvSpPr/>
      </dsp:nvSpPr>
      <dsp:spPr>
        <a:xfrm>
          <a:off x="5940462" y="1754476"/>
          <a:ext cx="28880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23491"/>
              </a:moveTo>
              <a:lnTo>
                <a:pt x="2888086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7FE85E-59CB-49FB-B92E-9F101048D7CF}">
      <dsp:nvSpPr>
        <dsp:cNvPr id="0" name=""/>
        <dsp:cNvSpPr/>
      </dsp:nvSpPr>
      <dsp:spPr>
        <a:xfrm>
          <a:off x="4801750" y="3939684"/>
          <a:ext cx="91440" cy="16477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307"/>
              </a:lnTo>
              <a:lnTo>
                <a:pt x="104715" y="8307"/>
              </a:lnTo>
              <a:lnTo>
                <a:pt x="104715" y="16477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934B62-CE6E-4771-B91C-CA77421AD992}">
      <dsp:nvSpPr>
        <dsp:cNvPr id="0" name=""/>
        <dsp:cNvSpPr/>
      </dsp:nvSpPr>
      <dsp:spPr>
        <a:xfrm>
          <a:off x="3578847" y="2740110"/>
          <a:ext cx="1268623" cy="284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758"/>
              </a:lnTo>
              <a:lnTo>
                <a:pt x="1268623" y="127758"/>
              </a:lnTo>
              <a:lnTo>
                <a:pt x="1268623" y="2842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6895AB-C5A4-422D-90F9-60450E10887C}">
      <dsp:nvSpPr>
        <dsp:cNvPr id="0" name=""/>
        <dsp:cNvSpPr/>
      </dsp:nvSpPr>
      <dsp:spPr>
        <a:xfrm>
          <a:off x="1266296" y="5521832"/>
          <a:ext cx="791629" cy="1495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1629" y="0"/>
              </a:lnTo>
              <a:lnTo>
                <a:pt x="791629" y="14950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7B763C-53A9-4C89-944A-EE1CDF19D52A}">
      <dsp:nvSpPr>
        <dsp:cNvPr id="0" name=""/>
        <dsp:cNvSpPr/>
      </dsp:nvSpPr>
      <dsp:spPr>
        <a:xfrm>
          <a:off x="1220576" y="3744421"/>
          <a:ext cx="91440" cy="1206837"/>
        </a:xfrm>
        <a:custGeom>
          <a:avLst/>
          <a:gdLst/>
          <a:ahLst/>
          <a:cxnLst/>
          <a:rect l="0" t="0" r="0" b="0"/>
          <a:pathLst>
            <a:path>
              <a:moveTo>
                <a:pt x="49877" y="0"/>
              </a:moveTo>
              <a:lnTo>
                <a:pt x="49877" y="1050371"/>
              </a:lnTo>
              <a:lnTo>
                <a:pt x="45720" y="1050371"/>
              </a:lnTo>
              <a:lnTo>
                <a:pt x="45720" y="12068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864B59-A17C-4A44-83EE-00160DCC2230}">
      <dsp:nvSpPr>
        <dsp:cNvPr id="0" name=""/>
        <dsp:cNvSpPr/>
      </dsp:nvSpPr>
      <dsp:spPr>
        <a:xfrm>
          <a:off x="1270454" y="3744421"/>
          <a:ext cx="1308362" cy="2880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558"/>
              </a:lnTo>
              <a:lnTo>
                <a:pt x="1308362" y="131558"/>
              </a:lnTo>
              <a:lnTo>
                <a:pt x="1308362" y="2880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9E1021-2AD7-43D1-A1F0-6C77E886F4B9}">
      <dsp:nvSpPr>
        <dsp:cNvPr id="0" name=""/>
        <dsp:cNvSpPr/>
      </dsp:nvSpPr>
      <dsp:spPr>
        <a:xfrm>
          <a:off x="1270454" y="2740110"/>
          <a:ext cx="2308392" cy="284224"/>
        </a:xfrm>
        <a:custGeom>
          <a:avLst/>
          <a:gdLst/>
          <a:ahLst/>
          <a:cxnLst/>
          <a:rect l="0" t="0" r="0" b="0"/>
          <a:pathLst>
            <a:path>
              <a:moveTo>
                <a:pt x="2308392" y="0"/>
              </a:moveTo>
              <a:lnTo>
                <a:pt x="2308392" y="127758"/>
              </a:lnTo>
              <a:lnTo>
                <a:pt x="0" y="127758"/>
              </a:lnTo>
              <a:lnTo>
                <a:pt x="0" y="2842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942B81-AECE-4636-AE8A-FB12FBD40C39}">
      <dsp:nvSpPr>
        <dsp:cNvPr id="0" name=""/>
        <dsp:cNvSpPr/>
      </dsp:nvSpPr>
      <dsp:spPr>
        <a:xfrm>
          <a:off x="3578847" y="1754476"/>
          <a:ext cx="2361615" cy="91440"/>
        </a:xfrm>
        <a:custGeom>
          <a:avLst/>
          <a:gdLst/>
          <a:ahLst/>
          <a:cxnLst/>
          <a:rect l="0" t="0" r="0" b="0"/>
          <a:pathLst>
            <a:path>
              <a:moveTo>
                <a:pt x="2361615" y="123491"/>
              </a:moveTo>
              <a:lnTo>
                <a:pt x="0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01F74B-7E85-4DE9-96CF-F27FAEFBFBEC}">
      <dsp:nvSpPr>
        <dsp:cNvPr id="0" name=""/>
        <dsp:cNvSpPr/>
      </dsp:nvSpPr>
      <dsp:spPr>
        <a:xfrm>
          <a:off x="5894742" y="867226"/>
          <a:ext cx="91440" cy="2849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49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9D53AC-7A0E-46D6-B0BE-8902D7101D36}">
      <dsp:nvSpPr>
        <dsp:cNvPr id="0" name=""/>
        <dsp:cNvSpPr/>
      </dsp:nvSpPr>
      <dsp:spPr>
        <a:xfrm>
          <a:off x="5259082" y="895"/>
          <a:ext cx="1362760" cy="866330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b="0" kern="1200" dirty="0"/>
            <a:t>Associate Director of Commissioning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b="0" kern="1200" dirty="0"/>
        </a:p>
      </dsp:txBody>
      <dsp:txXfrm>
        <a:off x="5259082" y="895"/>
        <a:ext cx="1362760" cy="866330"/>
      </dsp:txXfrm>
    </dsp:sp>
    <dsp:sp modelId="{456E9D40-3A7D-47E9-BE5C-D23ED85BC0CD}">
      <dsp:nvSpPr>
        <dsp:cNvPr id="0" name=""/>
        <dsp:cNvSpPr/>
      </dsp:nvSpPr>
      <dsp:spPr>
        <a:xfrm>
          <a:off x="5259887" y="1152128"/>
          <a:ext cx="1361150" cy="7258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Head of Contracts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 dirty="0"/>
        </a:p>
      </dsp:txBody>
      <dsp:txXfrm>
        <a:off x="5259887" y="1152128"/>
        <a:ext cx="1361150" cy="725838"/>
      </dsp:txXfrm>
    </dsp:sp>
    <dsp:sp modelId="{318A3354-0CDF-4FEF-9D16-739BB9143B04}">
      <dsp:nvSpPr>
        <dsp:cNvPr id="0" name=""/>
        <dsp:cNvSpPr/>
      </dsp:nvSpPr>
      <dsp:spPr>
        <a:xfrm>
          <a:off x="2808311" y="1800196"/>
          <a:ext cx="1541071" cy="939914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solidFill>
                <a:srgbClr val="FF0000"/>
              </a:solidFill>
            </a:rPr>
            <a:t>Deputy Head of Contracts North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 dirty="0">
            <a:solidFill>
              <a:srgbClr val="FF0000"/>
            </a:solidFill>
          </a:endParaRPr>
        </a:p>
      </dsp:txBody>
      <dsp:txXfrm>
        <a:off x="2808311" y="1800196"/>
        <a:ext cx="1541071" cy="939914"/>
      </dsp:txXfrm>
    </dsp:sp>
    <dsp:sp modelId="{4BDA6FB2-96EF-4BE6-8684-52573E779DD5}">
      <dsp:nvSpPr>
        <dsp:cNvPr id="0" name=""/>
        <dsp:cNvSpPr/>
      </dsp:nvSpPr>
      <dsp:spPr>
        <a:xfrm>
          <a:off x="518299" y="3024335"/>
          <a:ext cx="1504309" cy="7200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Contract Manager</a:t>
          </a:r>
        </a:p>
      </dsp:txBody>
      <dsp:txXfrm>
        <a:off x="518299" y="3024335"/>
        <a:ext cx="1504309" cy="720086"/>
      </dsp:txXfrm>
    </dsp:sp>
    <dsp:sp modelId="{CA5283B5-3FF8-4704-8416-ED9B06DC8F29}">
      <dsp:nvSpPr>
        <dsp:cNvPr id="0" name=""/>
        <dsp:cNvSpPr/>
      </dsp:nvSpPr>
      <dsp:spPr>
        <a:xfrm>
          <a:off x="1958450" y="4032446"/>
          <a:ext cx="1240731" cy="730853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solidFill>
                <a:srgbClr val="FF0000"/>
              </a:solidFill>
            </a:rPr>
            <a:t>Contract Officer</a:t>
          </a:r>
        </a:p>
      </dsp:txBody>
      <dsp:txXfrm>
        <a:off x="1958450" y="4032446"/>
        <a:ext cx="1240731" cy="730853"/>
      </dsp:txXfrm>
    </dsp:sp>
    <dsp:sp modelId="{EA730832-3E72-4C86-A5AC-3F9E37438004}">
      <dsp:nvSpPr>
        <dsp:cNvPr id="0" name=""/>
        <dsp:cNvSpPr/>
      </dsp:nvSpPr>
      <dsp:spPr>
        <a:xfrm>
          <a:off x="604452" y="4951259"/>
          <a:ext cx="1323688" cy="5705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Contracts Administrator</a:t>
          </a:r>
        </a:p>
      </dsp:txBody>
      <dsp:txXfrm>
        <a:off x="604452" y="4951259"/>
        <a:ext cx="1323688" cy="570572"/>
      </dsp:txXfrm>
    </dsp:sp>
    <dsp:sp modelId="{F1D1F52F-34F5-40D8-9EC6-3B4653E5DF66}">
      <dsp:nvSpPr>
        <dsp:cNvPr id="0" name=""/>
        <dsp:cNvSpPr/>
      </dsp:nvSpPr>
      <dsp:spPr>
        <a:xfrm>
          <a:off x="1454398" y="5671339"/>
          <a:ext cx="1207054" cy="5849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NCA Officer</a:t>
          </a:r>
        </a:p>
      </dsp:txBody>
      <dsp:txXfrm>
        <a:off x="1454398" y="5671339"/>
        <a:ext cx="1207054" cy="584959"/>
      </dsp:txXfrm>
    </dsp:sp>
    <dsp:sp modelId="{002887E6-CDC1-4CEB-8AE3-ED6B88D4916F}">
      <dsp:nvSpPr>
        <dsp:cNvPr id="0" name=""/>
        <dsp:cNvSpPr/>
      </dsp:nvSpPr>
      <dsp:spPr>
        <a:xfrm>
          <a:off x="4032446" y="3024335"/>
          <a:ext cx="1630048" cy="9153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Contract Manager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 dirty="0"/>
        </a:p>
      </dsp:txBody>
      <dsp:txXfrm>
        <a:off x="4032446" y="3024335"/>
        <a:ext cx="1630048" cy="915349"/>
      </dsp:txXfrm>
    </dsp:sp>
    <dsp:sp modelId="{2840FC10-39E0-48BD-A950-89BF3E01D808}">
      <dsp:nvSpPr>
        <dsp:cNvPr id="0" name=""/>
        <dsp:cNvSpPr/>
      </dsp:nvSpPr>
      <dsp:spPr>
        <a:xfrm>
          <a:off x="4262704" y="4104457"/>
          <a:ext cx="1287522" cy="703307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solidFill>
                <a:srgbClr val="FF0000"/>
              </a:solidFill>
            </a:rPr>
            <a:t>Contract Officer </a:t>
          </a:r>
        </a:p>
      </dsp:txBody>
      <dsp:txXfrm>
        <a:off x="4262704" y="4104457"/>
        <a:ext cx="1287522" cy="703307"/>
      </dsp:txXfrm>
    </dsp:sp>
    <dsp:sp modelId="{0D9D02FA-0B86-477D-A00D-66A61F4C4159}">
      <dsp:nvSpPr>
        <dsp:cNvPr id="0" name=""/>
        <dsp:cNvSpPr/>
      </dsp:nvSpPr>
      <dsp:spPr>
        <a:xfrm>
          <a:off x="7992893" y="1800196"/>
          <a:ext cx="1671311" cy="9316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Deputy Head of Contracts South</a:t>
          </a:r>
        </a:p>
      </dsp:txBody>
      <dsp:txXfrm>
        <a:off x="7992893" y="1800196"/>
        <a:ext cx="1671311" cy="931651"/>
      </dsp:txXfrm>
    </dsp:sp>
    <dsp:sp modelId="{6DEE2D50-FD20-4FAA-A471-FD1E485C80F1}">
      <dsp:nvSpPr>
        <dsp:cNvPr id="0" name=""/>
        <dsp:cNvSpPr/>
      </dsp:nvSpPr>
      <dsp:spPr>
        <a:xfrm>
          <a:off x="6336699" y="3158590"/>
          <a:ext cx="1629229" cy="9463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Contract Manager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Band 7</a:t>
          </a:r>
        </a:p>
      </dsp:txBody>
      <dsp:txXfrm>
        <a:off x="6336699" y="3158590"/>
        <a:ext cx="1629229" cy="946344"/>
      </dsp:txXfrm>
    </dsp:sp>
    <dsp:sp modelId="{1A2AFD84-EF92-46FA-AF61-E2194BF429F3}">
      <dsp:nvSpPr>
        <dsp:cNvPr id="0" name=""/>
        <dsp:cNvSpPr/>
      </dsp:nvSpPr>
      <dsp:spPr>
        <a:xfrm>
          <a:off x="6480715" y="4248473"/>
          <a:ext cx="1322242" cy="747751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solidFill>
                <a:srgbClr val="FF0000"/>
              </a:solidFill>
            </a:rPr>
            <a:t>Contract Officer</a:t>
          </a:r>
        </a:p>
      </dsp:txBody>
      <dsp:txXfrm>
        <a:off x="6480715" y="4248473"/>
        <a:ext cx="1322242" cy="747751"/>
      </dsp:txXfrm>
    </dsp:sp>
    <dsp:sp modelId="{8DDA1EFC-16CB-4316-B017-BEFDFCA881D3}">
      <dsp:nvSpPr>
        <dsp:cNvPr id="0" name=""/>
        <dsp:cNvSpPr/>
      </dsp:nvSpPr>
      <dsp:spPr>
        <a:xfrm>
          <a:off x="9793095" y="3168596"/>
          <a:ext cx="1680565" cy="9192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Contract Manager</a:t>
          </a:r>
        </a:p>
      </dsp:txBody>
      <dsp:txXfrm>
        <a:off x="9793095" y="3168596"/>
        <a:ext cx="1680565" cy="919208"/>
      </dsp:txXfrm>
    </dsp:sp>
    <dsp:sp modelId="{B01BB3F7-7546-4871-B04C-466FBAFDACE2}">
      <dsp:nvSpPr>
        <dsp:cNvPr id="0" name=""/>
        <dsp:cNvSpPr/>
      </dsp:nvSpPr>
      <dsp:spPr>
        <a:xfrm>
          <a:off x="10171780" y="4536505"/>
          <a:ext cx="1347009" cy="741448"/>
        </a:xfrm>
        <a:prstGeom prst="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Contract Officer</a:t>
          </a:r>
        </a:p>
      </dsp:txBody>
      <dsp:txXfrm>
        <a:off x="10171780" y="4536505"/>
        <a:ext cx="1347009" cy="741448"/>
      </dsp:txXfrm>
    </dsp:sp>
    <dsp:sp modelId="{2AF3202D-7504-4747-81A0-0A4223D823EC}">
      <dsp:nvSpPr>
        <dsp:cNvPr id="0" name=""/>
        <dsp:cNvSpPr/>
      </dsp:nvSpPr>
      <dsp:spPr>
        <a:xfrm>
          <a:off x="10225143" y="5616620"/>
          <a:ext cx="1042108" cy="844678"/>
        </a:xfrm>
        <a:prstGeom prst="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Contract Officer </a:t>
          </a:r>
        </a:p>
      </dsp:txBody>
      <dsp:txXfrm>
        <a:off x="10225143" y="5616620"/>
        <a:ext cx="1042108" cy="844678"/>
      </dsp:txXfrm>
    </dsp:sp>
    <dsp:sp modelId="{78D74B06-5F7B-49A0-8F54-2E664B257681}">
      <dsp:nvSpPr>
        <dsp:cNvPr id="0" name=""/>
        <dsp:cNvSpPr/>
      </dsp:nvSpPr>
      <dsp:spPr>
        <a:xfrm>
          <a:off x="7277225" y="5607441"/>
          <a:ext cx="1180723" cy="7549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Contracts Administrator</a:t>
          </a:r>
        </a:p>
      </dsp:txBody>
      <dsp:txXfrm>
        <a:off x="7277225" y="5607441"/>
        <a:ext cx="1180723" cy="75490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F8A794-9A5C-4903-960C-50C602061C5C}">
      <dsp:nvSpPr>
        <dsp:cNvPr id="0" name=""/>
        <dsp:cNvSpPr/>
      </dsp:nvSpPr>
      <dsp:spPr>
        <a:xfrm>
          <a:off x="6380382" y="721964"/>
          <a:ext cx="151190" cy="662359"/>
        </a:xfrm>
        <a:custGeom>
          <a:avLst/>
          <a:gdLst/>
          <a:ahLst/>
          <a:cxnLst/>
          <a:rect l="0" t="0" r="0" b="0"/>
          <a:pathLst>
            <a:path>
              <a:moveTo>
                <a:pt x="151190" y="0"/>
              </a:moveTo>
              <a:lnTo>
                <a:pt x="151190" y="662359"/>
              </a:lnTo>
              <a:lnTo>
                <a:pt x="0" y="6623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600BBE-E8EF-4185-A61E-DEE268846F73}">
      <dsp:nvSpPr>
        <dsp:cNvPr id="0" name=""/>
        <dsp:cNvSpPr/>
      </dsp:nvSpPr>
      <dsp:spPr>
        <a:xfrm>
          <a:off x="8949560" y="2708798"/>
          <a:ext cx="890729" cy="3672467"/>
        </a:xfrm>
        <a:custGeom>
          <a:avLst/>
          <a:gdLst/>
          <a:ahLst/>
          <a:cxnLst/>
          <a:rect l="0" t="0" r="0" b="0"/>
          <a:pathLst>
            <a:path>
              <a:moveTo>
                <a:pt x="890729" y="0"/>
              </a:moveTo>
              <a:lnTo>
                <a:pt x="890729" y="3672467"/>
              </a:lnTo>
              <a:lnTo>
                <a:pt x="0" y="36724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86935C-A56A-4F59-A43D-A5DECEFC4714}">
      <dsp:nvSpPr>
        <dsp:cNvPr id="0" name=""/>
        <dsp:cNvSpPr/>
      </dsp:nvSpPr>
      <dsp:spPr>
        <a:xfrm>
          <a:off x="9840289" y="2708798"/>
          <a:ext cx="911798" cy="27544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4494"/>
              </a:lnTo>
              <a:lnTo>
                <a:pt x="911798" y="275449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FE2A5F-C490-4320-A5E4-51431950059B}">
      <dsp:nvSpPr>
        <dsp:cNvPr id="0" name=""/>
        <dsp:cNvSpPr/>
      </dsp:nvSpPr>
      <dsp:spPr>
        <a:xfrm>
          <a:off x="8949560" y="2708798"/>
          <a:ext cx="890729" cy="2592345"/>
        </a:xfrm>
        <a:custGeom>
          <a:avLst/>
          <a:gdLst/>
          <a:ahLst/>
          <a:cxnLst/>
          <a:rect l="0" t="0" r="0" b="0"/>
          <a:pathLst>
            <a:path>
              <a:moveTo>
                <a:pt x="890729" y="0"/>
              </a:moveTo>
              <a:lnTo>
                <a:pt x="890729" y="2592345"/>
              </a:lnTo>
              <a:lnTo>
                <a:pt x="0" y="259234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40D0F4-2188-4AA2-9BAC-5A9E1D9B0B6D}">
      <dsp:nvSpPr>
        <dsp:cNvPr id="0" name=""/>
        <dsp:cNvSpPr/>
      </dsp:nvSpPr>
      <dsp:spPr>
        <a:xfrm>
          <a:off x="9840289" y="2708798"/>
          <a:ext cx="911798" cy="16302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0261"/>
              </a:lnTo>
              <a:lnTo>
                <a:pt x="911798" y="16302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98A1B1-AD71-4F6F-928D-7390F7897A1C}">
      <dsp:nvSpPr>
        <dsp:cNvPr id="0" name=""/>
        <dsp:cNvSpPr/>
      </dsp:nvSpPr>
      <dsp:spPr>
        <a:xfrm>
          <a:off x="8949560" y="2708798"/>
          <a:ext cx="890729" cy="1512231"/>
        </a:xfrm>
        <a:custGeom>
          <a:avLst/>
          <a:gdLst/>
          <a:ahLst/>
          <a:cxnLst/>
          <a:rect l="0" t="0" r="0" b="0"/>
          <a:pathLst>
            <a:path>
              <a:moveTo>
                <a:pt x="890729" y="0"/>
              </a:moveTo>
              <a:lnTo>
                <a:pt x="890729" y="1512231"/>
              </a:lnTo>
              <a:lnTo>
                <a:pt x="0" y="15122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6D032D-37A1-4EBD-9842-888BAECD807A}">
      <dsp:nvSpPr>
        <dsp:cNvPr id="0" name=""/>
        <dsp:cNvSpPr/>
      </dsp:nvSpPr>
      <dsp:spPr>
        <a:xfrm>
          <a:off x="9840289" y="2708798"/>
          <a:ext cx="911798" cy="5060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6035"/>
              </a:lnTo>
              <a:lnTo>
                <a:pt x="911798" y="5060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EA5E3-8875-4500-B963-8FBDAE374C7C}">
      <dsp:nvSpPr>
        <dsp:cNvPr id="0" name=""/>
        <dsp:cNvSpPr/>
      </dsp:nvSpPr>
      <dsp:spPr>
        <a:xfrm>
          <a:off x="8949560" y="2708798"/>
          <a:ext cx="890729" cy="504113"/>
        </a:xfrm>
        <a:custGeom>
          <a:avLst/>
          <a:gdLst/>
          <a:ahLst/>
          <a:cxnLst/>
          <a:rect l="0" t="0" r="0" b="0"/>
          <a:pathLst>
            <a:path>
              <a:moveTo>
                <a:pt x="890729" y="0"/>
              </a:moveTo>
              <a:lnTo>
                <a:pt x="890729" y="504113"/>
              </a:lnTo>
              <a:lnTo>
                <a:pt x="0" y="50411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9A2973-081A-4BA0-A2CF-CB0F7A5BD2AA}">
      <dsp:nvSpPr>
        <dsp:cNvPr id="0" name=""/>
        <dsp:cNvSpPr/>
      </dsp:nvSpPr>
      <dsp:spPr>
        <a:xfrm>
          <a:off x="6531573" y="721964"/>
          <a:ext cx="3308716" cy="12668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5687"/>
              </a:lnTo>
              <a:lnTo>
                <a:pt x="3308716" y="1115687"/>
              </a:lnTo>
              <a:lnTo>
                <a:pt x="3308716" y="12668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8C6565-4941-4356-AFD6-5063647455EF}">
      <dsp:nvSpPr>
        <dsp:cNvPr id="0" name=""/>
        <dsp:cNvSpPr/>
      </dsp:nvSpPr>
      <dsp:spPr>
        <a:xfrm>
          <a:off x="2073375" y="2717783"/>
          <a:ext cx="206080" cy="207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969"/>
              </a:lnTo>
              <a:lnTo>
                <a:pt x="206080" y="55969"/>
              </a:lnTo>
              <a:lnTo>
                <a:pt x="206080" y="2071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DFFC15-2CA5-4554-95C3-983AC7F64A14}">
      <dsp:nvSpPr>
        <dsp:cNvPr id="0" name=""/>
        <dsp:cNvSpPr/>
      </dsp:nvSpPr>
      <dsp:spPr>
        <a:xfrm>
          <a:off x="3321994" y="3635223"/>
          <a:ext cx="209708" cy="16737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3775"/>
              </a:lnTo>
              <a:lnTo>
                <a:pt x="209708" y="16737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989BD6-621C-4DB2-87FE-0CA5994A5ECE}">
      <dsp:nvSpPr>
        <dsp:cNvPr id="0" name=""/>
        <dsp:cNvSpPr/>
      </dsp:nvSpPr>
      <dsp:spPr>
        <a:xfrm>
          <a:off x="3321994" y="3635223"/>
          <a:ext cx="209708" cy="789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9532"/>
              </a:lnTo>
              <a:lnTo>
                <a:pt x="209708" y="7895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4DFB58-22D7-4358-95EC-44E18B464E77}">
      <dsp:nvSpPr>
        <dsp:cNvPr id="0" name=""/>
        <dsp:cNvSpPr/>
      </dsp:nvSpPr>
      <dsp:spPr>
        <a:xfrm>
          <a:off x="2073375" y="2717783"/>
          <a:ext cx="1824584" cy="1974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293"/>
              </a:lnTo>
              <a:lnTo>
                <a:pt x="1824584" y="46293"/>
              </a:lnTo>
              <a:lnTo>
                <a:pt x="1824584" y="19748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D78674-9E1C-4D27-AD8C-0F526B02BDD0}">
      <dsp:nvSpPr>
        <dsp:cNvPr id="0" name=""/>
        <dsp:cNvSpPr/>
      </dsp:nvSpPr>
      <dsp:spPr>
        <a:xfrm>
          <a:off x="674236" y="3661286"/>
          <a:ext cx="91440" cy="4907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07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392AFC-76F6-42BF-BFDD-6D39F9CEAA59}">
      <dsp:nvSpPr>
        <dsp:cNvPr id="0" name=""/>
        <dsp:cNvSpPr/>
      </dsp:nvSpPr>
      <dsp:spPr>
        <a:xfrm>
          <a:off x="719956" y="2717783"/>
          <a:ext cx="1353419" cy="223546"/>
        </a:xfrm>
        <a:custGeom>
          <a:avLst/>
          <a:gdLst/>
          <a:ahLst/>
          <a:cxnLst/>
          <a:rect l="0" t="0" r="0" b="0"/>
          <a:pathLst>
            <a:path>
              <a:moveTo>
                <a:pt x="1353419" y="0"/>
              </a:moveTo>
              <a:lnTo>
                <a:pt x="1353419" y="72355"/>
              </a:lnTo>
              <a:lnTo>
                <a:pt x="0" y="72355"/>
              </a:lnTo>
              <a:lnTo>
                <a:pt x="0" y="2235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20C865-46A2-4267-B8DD-AFF895A3F355}">
      <dsp:nvSpPr>
        <dsp:cNvPr id="0" name=""/>
        <dsp:cNvSpPr/>
      </dsp:nvSpPr>
      <dsp:spPr>
        <a:xfrm>
          <a:off x="2073375" y="721964"/>
          <a:ext cx="4458198" cy="1275862"/>
        </a:xfrm>
        <a:custGeom>
          <a:avLst/>
          <a:gdLst/>
          <a:ahLst/>
          <a:cxnLst/>
          <a:rect l="0" t="0" r="0" b="0"/>
          <a:pathLst>
            <a:path>
              <a:moveTo>
                <a:pt x="4458198" y="0"/>
              </a:moveTo>
              <a:lnTo>
                <a:pt x="4458198" y="1124672"/>
              </a:lnTo>
              <a:lnTo>
                <a:pt x="0" y="1124672"/>
              </a:lnTo>
              <a:lnTo>
                <a:pt x="0" y="12758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70E680-251D-46A0-8AB3-144AAC5277A8}">
      <dsp:nvSpPr>
        <dsp:cNvPr id="0" name=""/>
        <dsp:cNvSpPr/>
      </dsp:nvSpPr>
      <dsp:spPr>
        <a:xfrm>
          <a:off x="5811617" y="2008"/>
          <a:ext cx="1439912" cy="719956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>
              <a:solidFill>
                <a:srgbClr val="FFFFFF"/>
              </a:solidFill>
            </a:rPr>
          </a:br>
          <a:r>
            <a:rPr lang="en-GB" sz="1100" kern="1200" dirty="0">
              <a:solidFill>
                <a:srgbClr val="FFFFFF"/>
              </a:solidFill>
            </a:rPr>
            <a:t>System Delivery Director Planned Care </a:t>
          </a:r>
        </a:p>
      </dsp:txBody>
      <dsp:txXfrm>
        <a:off x="5811617" y="2008"/>
        <a:ext cx="1439912" cy="719956"/>
      </dsp:txXfrm>
    </dsp:sp>
    <dsp:sp modelId="{F59917FF-1CBF-4DEB-AD74-655331AD72E6}">
      <dsp:nvSpPr>
        <dsp:cNvPr id="0" name=""/>
        <dsp:cNvSpPr/>
      </dsp:nvSpPr>
      <dsp:spPr>
        <a:xfrm>
          <a:off x="1353419" y="1997827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FFFF"/>
              </a:solidFill>
            </a:rPr>
            <a:t>Head of Planned Care</a:t>
          </a:r>
        </a:p>
      </dsp:txBody>
      <dsp:txXfrm>
        <a:off x="1353419" y="1997827"/>
        <a:ext cx="1439912" cy="719956"/>
      </dsp:txXfrm>
    </dsp:sp>
    <dsp:sp modelId="{8BF9A2AC-ADAE-4F77-B934-87AA4D261E4F}">
      <dsp:nvSpPr>
        <dsp:cNvPr id="0" name=""/>
        <dsp:cNvSpPr/>
      </dsp:nvSpPr>
      <dsp:spPr>
        <a:xfrm>
          <a:off x="0" y="2941330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FFFF"/>
              </a:solidFill>
            </a:rPr>
            <a:t>Senior Planned Care Manager</a:t>
          </a:r>
        </a:p>
      </dsp:txBody>
      <dsp:txXfrm>
        <a:off x="0" y="2941330"/>
        <a:ext cx="1439912" cy="719956"/>
      </dsp:txXfrm>
    </dsp:sp>
    <dsp:sp modelId="{67A445F7-7108-4347-9453-42C6E816FB10}">
      <dsp:nvSpPr>
        <dsp:cNvPr id="0" name=""/>
        <dsp:cNvSpPr/>
      </dsp:nvSpPr>
      <dsp:spPr>
        <a:xfrm>
          <a:off x="0" y="4152044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chemeClr val="bg1"/>
              </a:solidFill>
            </a:rPr>
            <a:t>Planned Care Manager</a:t>
          </a:r>
        </a:p>
      </dsp:txBody>
      <dsp:txXfrm>
        <a:off x="0" y="4152044"/>
        <a:ext cx="1439912" cy="719956"/>
      </dsp:txXfrm>
    </dsp:sp>
    <dsp:sp modelId="{2BFB0707-B5F3-490F-BC8C-24F6392E901F}">
      <dsp:nvSpPr>
        <dsp:cNvPr id="0" name=""/>
        <dsp:cNvSpPr/>
      </dsp:nvSpPr>
      <dsp:spPr>
        <a:xfrm>
          <a:off x="3178003" y="2915267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>
              <a:solidFill>
                <a:srgbClr val="FFFFFF"/>
              </a:solidFill>
            </a:rPr>
          </a:br>
          <a:r>
            <a:rPr lang="en-GB" sz="1100" kern="1200" dirty="0">
              <a:solidFill>
                <a:srgbClr val="FFFFFF"/>
              </a:solidFill>
            </a:rPr>
            <a:t>Senior Planned Care Manager </a:t>
          </a:r>
        </a:p>
      </dsp:txBody>
      <dsp:txXfrm>
        <a:off x="3178003" y="2915267"/>
        <a:ext cx="1439912" cy="719956"/>
      </dsp:txXfrm>
    </dsp:sp>
    <dsp:sp modelId="{D3963353-0A74-4BE4-ADAC-631B270BBE7E}">
      <dsp:nvSpPr>
        <dsp:cNvPr id="0" name=""/>
        <dsp:cNvSpPr/>
      </dsp:nvSpPr>
      <dsp:spPr>
        <a:xfrm>
          <a:off x="3531703" y="4064778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>
              <a:solidFill>
                <a:srgbClr val="FFFFFF"/>
              </a:solidFill>
            </a:rPr>
          </a:br>
          <a:r>
            <a:rPr lang="en-GB" sz="1100" kern="1200" dirty="0">
              <a:solidFill>
                <a:srgbClr val="FFFFFF"/>
              </a:solidFill>
            </a:rPr>
            <a:t>Planned Care Manager</a:t>
          </a:r>
        </a:p>
      </dsp:txBody>
      <dsp:txXfrm>
        <a:off x="3531703" y="4064778"/>
        <a:ext cx="1439912" cy="719956"/>
      </dsp:txXfrm>
    </dsp:sp>
    <dsp:sp modelId="{6ECAFCD7-5F3D-4114-A250-4886A58DCFCB}">
      <dsp:nvSpPr>
        <dsp:cNvPr id="0" name=""/>
        <dsp:cNvSpPr/>
      </dsp:nvSpPr>
      <dsp:spPr>
        <a:xfrm>
          <a:off x="3531703" y="4949021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>
              <a:solidFill>
                <a:srgbClr val="FFFFFF"/>
              </a:solidFill>
            </a:rPr>
          </a:br>
          <a:r>
            <a:rPr lang="en-GB" sz="1100" kern="1200" dirty="0">
              <a:solidFill>
                <a:srgbClr val="FFFFFF"/>
              </a:solidFill>
            </a:rPr>
            <a:t>Planned Care Manager</a:t>
          </a:r>
        </a:p>
      </dsp:txBody>
      <dsp:txXfrm>
        <a:off x="3531703" y="4949021"/>
        <a:ext cx="1439912" cy="719956"/>
      </dsp:txXfrm>
    </dsp:sp>
    <dsp:sp modelId="{96F42F62-8E87-42AF-9874-9DF7113DD0D0}">
      <dsp:nvSpPr>
        <dsp:cNvPr id="0" name=""/>
        <dsp:cNvSpPr/>
      </dsp:nvSpPr>
      <dsp:spPr>
        <a:xfrm>
          <a:off x="1559499" y="2924943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0000"/>
              </a:solidFill>
            </a:rPr>
            <a:t>Senior Commissioning Manager</a:t>
          </a:r>
        </a:p>
      </dsp:txBody>
      <dsp:txXfrm>
        <a:off x="1559499" y="2924943"/>
        <a:ext cx="1439912" cy="719956"/>
      </dsp:txXfrm>
    </dsp:sp>
    <dsp:sp modelId="{D8A08F9B-6E85-4418-9D24-90747C0E268B}">
      <dsp:nvSpPr>
        <dsp:cNvPr id="0" name=""/>
        <dsp:cNvSpPr/>
      </dsp:nvSpPr>
      <dsp:spPr>
        <a:xfrm>
          <a:off x="9120333" y="1988842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>
              <a:solidFill>
                <a:srgbClr val="FFFFFF"/>
              </a:solidFill>
            </a:rPr>
          </a:br>
          <a:r>
            <a:rPr lang="en-GB" sz="1100" kern="1200" dirty="0">
              <a:solidFill>
                <a:srgbClr val="FFFFFF"/>
              </a:solidFill>
            </a:rPr>
            <a:t>Deputy Director of Cancer, Diagnostics and End of Life </a:t>
          </a:r>
        </a:p>
      </dsp:txBody>
      <dsp:txXfrm>
        <a:off x="9120333" y="1988842"/>
        <a:ext cx="1439912" cy="719956"/>
      </dsp:txXfrm>
    </dsp:sp>
    <dsp:sp modelId="{411D48F1-B986-4B24-8A51-6C15D15D10E4}">
      <dsp:nvSpPr>
        <dsp:cNvPr id="0" name=""/>
        <dsp:cNvSpPr/>
      </dsp:nvSpPr>
      <dsp:spPr>
        <a:xfrm>
          <a:off x="7509648" y="2852933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>
              <a:solidFill>
                <a:srgbClr val="FFFFFF"/>
              </a:solidFill>
            </a:rPr>
          </a:br>
          <a:r>
            <a:rPr lang="en-GB" sz="1100" kern="1200" dirty="0">
              <a:solidFill>
                <a:srgbClr val="FFFFFF"/>
              </a:solidFill>
            </a:rPr>
            <a:t>Senior Commissioning Manager EOLC Manager </a:t>
          </a:r>
        </a:p>
      </dsp:txBody>
      <dsp:txXfrm>
        <a:off x="7509648" y="2852933"/>
        <a:ext cx="1439912" cy="719956"/>
      </dsp:txXfrm>
    </dsp:sp>
    <dsp:sp modelId="{CD699E68-4DB3-401C-9C69-5364A5CD266D}">
      <dsp:nvSpPr>
        <dsp:cNvPr id="0" name=""/>
        <dsp:cNvSpPr/>
      </dsp:nvSpPr>
      <dsp:spPr>
        <a:xfrm>
          <a:off x="10752087" y="2854856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>
              <a:solidFill>
                <a:srgbClr val="FFFFFF"/>
              </a:solidFill>
            </a:rPr>
          </a:br>
          <a:r>
            <a:rPr lang="en-GB" sz="1100" kern="1200" dirty="0">
              <a:solidFill>
                <a:srgbClr val="FFFFFF"/>
              </a:solidFill>
            </a:rPr>
            <a:t>CDC Programme Manager </a:t>
          </a:r>
        </a:p>
      </dsp:txBody>
      <dsp:txXfrm>
        <a:off x="10752087" y="2854856"/>
        <a:ext cx="1439912" cy="719956"/>
      </dsp:txXfrm>
    </dsp:sp>
    <dsp:sp modelId="{B2E4DFDD-B270-47AF-85E8-B5C248D44BAA}">
      <dsp:nvSpPr>
        <dsp:cNvPr id="0" name=""/>
        <dsp:cNvSpPr/>
      </dsp:nvSpPr>
      <dsp:spPr>
        <a:xfrm>
          <a:off x="7509648" y="3861052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>
              <a:solidFill>
                <a:srgbClr val="FFFFFF"/>
              </a:solidFill>
            </a:rPr>
          </a:br>
          <a:r>
            <a:rPr lang="en-GB" sz="1100" kern="1200" dirty="0">
              <a:solidFill>
                <a:srgbClr val="FFFFFF"/>
              </a:solidFill>
            </a:rPr>
            <a:t>Targeted Lung Health Check Project Manager</a:t>
          </a:r>
        </a:p>
      </dsp:txBody>
      <dsp:txXfrm>
        <a:off x="7509648" y="3861052"/>
        <a:ext cx="1439912" cy="719956"/>
      </dsp:txXfrm>
    </dsp:sp>
    <dsp:sp modelId="{B3AAF9C6-AF2A-4B82-A672-806BEDE26736}">
      <dsp:nvSpPr>
        <dsp:cNvPr id="0" name=""/>
        <dsp:cNvSpPr/>
      </dsp:nvSpPr>
      <dsp:spPr>
        <a:xfrm>
          <a:off x="10752087" y="3979081"/>
          <a:ext cx="1439912" cy="719956"/>
        </a:xfrm>
        <a:prstGeom prst="rect">
          <a:avLst/>
        </a:prstGeom>
        <a:pattFill prst="ltDnDiag">
          <a:fgClr>
            <a:schemeClr val="accent1">
              <a:hueOff val="0"/>
              <a:satOff val="0"/>
              <a:lumOff val="0"/>
            </a:schemeClr>
          </a:fgClr>
          <a:bgClr>
            <a:schemeClr val="tx2">
              <a:lumMod val="40000"/>
              <a:lumOff val="60000"/>
            </a:schemeClr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>
              <a:solidFill>
                <a:srgbClr val="FFFFFF"/>
              </a:solidFill>
            </a:rPr>
          </a:br>
          <a:r>
            <a:rPr lang="en-GB" sz="1100" kern="1200" dirty="0">
              <a:solidFill>
                <a:srgbClr val="FFFFFF"/>
              </a:solidFill>
            </a:rPr>
            <a:t>Targeted Lung Health Check Responsible Assessor </a:t>
          </a:r>
        </a:p>
      </dsp:txBody>
      <dsp:txXfrm>
        <a:off x="10752087" y="3979081"/>
        <a:ext cx="1439912" cy="719956"/>
      </dsp:txXfrm>
    </dsp:sp>
    <dsp:sp modelId="{D6FC94C3-F164-40B2-A8FF-62D724D749F6}">
      <dsp:nvSpPr>
        <dsp:cNvPr id="0" name=""/>
        <dsp:cNvSpPr/>
      </dsp:nvSpPr>
      <dsp:spPr>
        <a:xfrm>
          <a:off x="7509648" y="4941166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>
              <a:solidFill>
                <a:srgbClr val="FFFFFF"/>
              </a:solidFill>
            </a:rPr>
          </a:br>
          <a:r>
            <a:rPr lang="en-GB" sz="1100" kern="1200" dirty="0">
              <a:solidFill>
                <a:srgbClr val="FFFFFF"/>
              </a:solidFill>
            </a:rPr>
            <a:t>Cancer and End of Life Project Officer </a:t>
          </a:r>
        </a:p>
      </dsp:txBody>
      <dsp:txXfrm>
        <a:off x="7509648" y="4941166"/>
        <a:ext cx="1439912" cy="719956"/>
      </dsp:txXfrm>
    </dsp:sp>
    <dsp:sp modelId="{5C8147C8-568F-422F-B109-6DAEEC0C048C}">
      <dsp:nvSpPr>
        <dsp:cNvPr id="0" name=""/>
        <dsp:cNvSpPr/>
      </dsp:nvSpPr>
      <dsp:spPr>
        <a:xfrm>
          <a:off x="10752087" y="5103314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0000"/>
              </a:solidFill>
            </a:rPr>
            <a:t>VACANT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0000"/>
              </a:solidFill>
            </a:rPr>
            <a:t>Senior </a:t>
          </a:r>
          <a:r>
            <a:rPr lang="en-GB" sz="1100" kern="1200" dirty="0" err="1">
              <a:solidFill>
                <a:srgbClr val="FF0000"/>
              </a:solidFill>
            </a:rPr>
            <a:t>Commisisonomg</a:t>
          </a:r>
          <a:r>
            <a:rPr lang="en-GB" sz="1100" kern="1200" dirty="0">
              <a:solidFill>
                <a:srgbClr val="FF0000"/>
              </a:solidFill>
            </a:rPr>
            <a:t> Manager – Cancer </a:t>
          </a:r>
        </a:p>
      </dsp:txBody>
      <dsp:txXfrm>
        <a:off x="10752087" y="5103314"/>
        <a:ext cx="1439912" cy="719956"/>
      </dsp:txXfrm>
    </dsp:sp>
    <dsp:sp modelId="{E3E0EF4E-B066-46E1-ADCE-0DEAC3952040}">
      <dsp:nvSpPr>
        <dsp:cNvPr id="0" name=""/>
        <dsp:cNvSpPr/>
      </dsp:nvSpPr>
      <dsp:spPr>
        <a:xfrm>
          <a:off x="7509648" y="6021287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0000"/>
              </a:solidFill>
            </a:rPr>
            <a:t>Project Support Officer</a:t>
          </a:r>
        </a:p>
      </dsp:txBody>
      <dsp:txXfrm>
        <a:off x="7509648" y="6021287"/>
        <a:ext cx="1439912" cy="719956"/>
      </dsp:txXfrm>
    </dsp:sp>
    <dsp:sp modelId="{F6813ADF-2B94-43EA-8C4E-D252950BAE97}">
      <dsp:nvSpPr>
        <dsp:cNvPr id="0" name=""/>
        <dsp:cNvSpPr/>
      </dsp:nvSpPr>
      <dsp:spPr>
        <a:xfrm>
          <a:off x="4940470" y="1024346"/>
          <a:ext cx="1439912" cy="7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FFFF"/>
              </a:solidFill>
            </a:rPr>
            <a:t>Administrator/PA </a:t>
          </a:r>
        </a:p>
      </dsp:txBody>
      <dsp:txXfrm>
        <a:off x="4940470" y="1024346"/>
        <a:ext cx="1439912" cy="71995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69FE03-BFF1-46C6-8558-CB99F9D62320}">
      <dsp:nvSpPr>
        <dsp:cNvPr id="0" name=""/>
        <dsp:cNvSpPr/>
      </dsp:nvSpPr>
      <dsp:spPr>
        <a:xfrm>
          <a:off x="8421458" y="2181410"/>
          <a:ext cx="270402" cy="8292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233"/>
              </a:lnTo>
              <a:lnTo>
                <a:pt x="270402" y="82923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229657-F2F5-49C6-BE21-BEFB07795C13}">
      <dsp:nvSpPr>
        <dsp:cNvPr id="0" name=""/>
        <dsp:cNvSpPr/>
      </dsp:nvSpPr>
      <dsp:spPr>
        <a:xfrm>
          <a:off x="5870664" y="901507"/>
          <a:ext cx="3271865" cy="3785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281"/>
              </a:lnTo>
              <a:lnTo>
                <a:pt x="3271865" y="189281"/>
              </a:lnTo>
              <a:lnTo>
                <a:pt x="3271865" y="3785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B67E19-BFBA-4FBB-9E64-2D65DB8AC8AE}">
      <dsp:nvSpPr>
        <dsp:cNvPr id="0" name=""/>
        <dsp:cNvSpPr/>
      </dsp:nvSpPr>
      <dsp:spPr>
        <a:xfrm>
          <a:off x="4953641" y="4684072"/>
          <a:ext cx="241018" cy="6693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9371"/>
              </a:lnTo>
              <a:lnTo>
                <a:pt x="241018" y="6693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F63D66-EEBE-4A45-9ABA-1836680B065F}">
      <dsp:nvSpPr>
        <dsp:cNvPr id="0" name=""/>
        <dsp:cNvSpPr/>
      </dsp:nvSpPr>
      <dsp:spPr>
        <a:xfrm>
          <a:off x="5674713" y="3461314"/>
          <a:ext cx="1737243" cy="321417"/>
        </a:xfrm>
        <a:custGeom>
          <a:avLst/>
          <a:gdLst/>
          <a:ahLst/>
          <a:cxnLst/>
          <a:rect l="0" t="0" r="0" b="0"/>
          <a:pathLst>
            <a:path>
              <a:moveTo>
                <a:pt x="1737243" y="0"/>
              </a:moveTo>
              <a:lnTo>
                <a:pt x="1737243" y="132136"/>
              </a:lnTo>
              <a:lnTo>
                <a:pt x="0" y="132136"/>
              </a:lnTo>
              <a:lnTo>
                <a:pt x="0" y="32141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F6AAD9-C810-42EB-A629-EFA30ABC83E7}">
      <dsp:nvSpPr>
        <dsp:cNvPr id="0" name=""/>
        <dsp:cNvSpPr/>
      </dsp:nvSpPr>
      <dsp:spPr>
        <a:xfrm>
          <a:off x="7411956" y="3461314"/>
          <a:ext cx="486723" cy="3328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565"/>
              </a:lnTo>
              <a:lnTo>
                <a:pt x="486723" y="143565"/>
              </a:lnTo>
              <a:lnTo>
                <a:pt x="486723" y="3328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AFC8EA-EFA1-473E-A788-CAA1D88C2D18}">
      <dsp:nvSpPr>
        <dsp:cNvPr id="0" name=""/>
        <dsp:cNvSpPr/>
      </dsp:nvSpPr>
      <dsp:spPr>
        <a:xfrm>
          <a:off x="6321335" y="2181410"/>
          <a:ext cx="1090621" cy="3785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281"/>
              </a:lnTo>
              <a:lnTo>
                <a:pt x="1090621" y="189281"/>
              </a:lnTo>
              <a:lnTo>
                <a:pt x="1090621" y="3785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10A932-2ECD-4918-B9D4-0996B5E4B3C7}">
      <dsp:nvSpPr>
        <dsp:cNvPr id="0" name=""/>
        <dsp:cNvSpPr/>
      </dsp:nvSpPr>
      <dsp:spPr>
        <a:xfrm>
          <a:off x="5230713" y="2181410"/>
          <a:ext cx="1090621" cy="378562"/>
        </a:xfrm>
        <a:custGeom>
          <a:avLst/>
          <a:gdLst/>
          <a:ahLst/>
          <a:cxnLst/>
          <a:rect l="0" t="0" r="0" b="0"/>
          <a:pathLst>
            <a:path>
              <a:moveTo>
                <a:pt x="1090621" y="0"/>
              </a:moveTo>
              <a:lnTo>
                <a:pt x="1090621" y="189281"/>
              </a:lnTo>
              <a:lnTo>
                <a:pt x="0" y="189281"/>
              </a:lnTo>
              <a:lnTo>
                <a:pt x="0" y="3785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F8D72C-8BE7-42A3-82CE-CF87ADCB31BB}">
      <dsp:nvSpPr>
        <dsp:cNvPr id="0" name=""/>
        <dsp:cNvSpPr/>
      </dsp:nvSpPr>
      <dsp:spPr>
        <a:xfrm>
          <a:off x="5870664" y="901507"/>
          <a:ext cx="450670" cy="3785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281"/>
              </a:lnTo>
              <a:lnTo>
                <a:pt x="450670" y="189281"/>
              </a:lnTo>
              <a:lnTo>
                <a:pt x="450670" y="3785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D3B714-475A-4798-9FA3-B32B1EEB0E05}">
      <dsp:nvSpPr>
        <dsp:cNvPr id="0" name=""/>
        <dsp:cNvSpPr/>
      </dsp:nvSpPr>
      <dsp:spPr>
        <a:xfrm>
          <a:off x="1877727" y="2181410"/>
          <a:ext cx="270402" cy="21091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09136"/>
              </a:lnTo>
              <a:lnTo>
                <a:pt x="270402" y="210913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44646F-5DA3-4193-B8D6-77E29BEABC7D}">
      <dsp:nvSpPr>
        <dsp:cNvPr id="0" name=""/>
        <dsp:cNvSpPr/>
      </dsp:nvSpPr>
      <dsp:spPr>
        <a:xfrm>
          <a:off x="1877727" y="2181410"/>
          <a:ext cx="270402" cy="8292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233"/>
              </a:lnTo>
              <a:lnTo>
                <a:pt x="270402" y="82923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1E884A-94A5-47B9-B835-FC82A7AF58AA}">
      <dsp:nvSpPr>
        <dsp:cNvPr id="0" name=""/>
        <dsp:cNvSpPr/>
      </dsp:nvSpPr>
      <dsp:spPr>
        <a:xfrm>
          <a:off x="2598799" y="901507"/>
          <a:ext cx="3271865" cy="378562"/>
        </a:xfrm>
        <a:custGeom>
          <a:avLst/>
          <a:gdLst/>
          <a:ahLst/>
          <a:cxnLst/>
          <a:rect l="0" t="0" r="0" b="0"/>
          <a:pathLst>
            <a:path>
              <a:moveTo>
                <a:pt x="3271865" y="0"/>
              </a:moveTo>
              <a:lnTo>
                <a:pt x="3271865" y="189281"/>
              </a:lnTo>
              <a:lnTo>
                <a:pt x="0" y="189281"/>
              </a:lnTo>
              <a:lnTo>
                <a:pt x="0" y="3785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0E7643-CE78-4E22-B3DD-17372AB0B03D}">
      <dsp:nvSpPr>
        <dsp:cNvPr id="0" name=""/>
        <dsp:cNvSpPr/>
      </dsp:nvSpPr>
      <dsp:spPr>
        <a:xfrm>
          <a:off x="4969324" y="167"/>
          <a:ext cx="1802680" cy="901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Associate Director of Strategic Programmes and EPRR </a:t>
          </a:r>
        </a:p>
      </dsp:txBody>
      <dsp:txXfrm>
        <a:off x="4969324" y="167"/>
        <a:ext cx="1802680" cy="901340"/>
      </dsp:txXfrm>
    </dsp:sp>
    <dsp:sp modelId="{508B37DA-E88B-4408-A725-56367F18AE42}">
      <dsp:nvSpPr>
        <dsp:cNvPr id="0" name=""/>
        <dsp:cNvSpPr/>
      </dsp:nvSpPr>
      <dsp:spPr>
        <a:xfrm>
          <a:off x="1697459" y="1280070"/>
          <a:ext cx="1802680" cy="901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Diabetes Project Manager</a:t>
          </a:r>
        </a:p>
      </dsp:txBody>
      <dsp:txXfrm>
        <a:off x="1697459" y="1280070"/>
        <a:ext cx="1802680" cy="901340"/>
      </dsp:txXfrm>
    </dsp:sp>
    <dsp:sp modelId="{FAED2580-A56E-463C-8F2F-AC960DFDEBF4}">
      <dsp:nvSpPr>
        <dsp:cNvPr id="0" name=""/>
        <dsp:cNvSpPr/>
      </dsp:nvSpPr>
      <dsp:spPr>
        <a:xfrm>
          <a:off x="2148129" y="2559973"/>
          <a:ext cx="1802680" cy="901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Diabetes Project Officer</a:t>
          </a:r>
        </a:p>
      </dsp:txBody>
      <dsp:txXfrm>
        <a:off x="2148129" y="2559973"/>
        <a:ext cx="1802680" cy="901340"/>
      </dsp:txXfrm>
    </dsp:sp>
    <dsp:sp modelId="{5A9862F0-58AC-4BB9-85F8-7E7E40378FE9}">
      <dsp:nvSpPr>
        <dsp:cNvPr id="0" name=""/>
        <dsp:cNvSpPr/>
      </dsp:nvSpPr>
      <dsp:spPr>
        <a:xfrm>
          <a:off x="2148129" y="3839877"/>
          <a:ext cx="1802680" cy="901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CD &amp; Weight </a:t>
          </a:r>
          <a:r>
            <a:rPr lang="en-GB" sz="1500" kern="1200" dirty="0" err="1"/>
            <a:t>Mgmt</a:t>
          </a:r>
          <a:r>
            <a:rPr lang="en-GB" sz="1500" kern="1200" dirty="0"/>
            <a:t> Programme Manager</a:t>
          </a:r>
        </a:p>
      </dsp:txBody>
      <dsp:txXfrm>
        <a:off x="2148129" y="3839877"/>
        <a:ext cx="1802680" cy="901340"/>
      </dsp:txXfrm>
    </dsp:sp>
    <dsp:sp modelId="{FD1C90D9-2A91-4A7B-85DC-D5790AF09794}">
      <dsp:nvSpPr>
        <dsp:cNvPr id="0" name=""/>
        <dsp:cNvSpPr/>
      </dsp:nvSpPr>
      <dsp:spPr>
        <a:xfrm>
          <a:off x="5419994" y="1280070"/>
          <a:ext cx="1802680" cy="901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Head of Joint Commissioning </a:t>
          </a:r>
        </a:p>
      </dsp:txBody>
      <dsp:txXfrm>
        <a:off x="5419994" y="1280070"/>
        <a:ext cx="1802680" cy="901340"/>
      </dsp:txXfrm>
    </dsp:sp>
    <dsp:sp modelId="{F3BA4006-B50A-4C7D-A945-78F9B229B263}">
      <dsp:nvSpPr>
        <dsp:cNvPr id="0" name=""/>
        <dsp:cNvSpPr/>
      </dsp:nvSpPr>
      <dsp:spPr>
        <a:xfrm>
          <a:off x="4329372" y="2559973"/>
          <a:ext cx="1802680" cy="901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>
              <a:solidFill>
                <a:schemeClr val="bg1"/>
              </a:solidFill>
            </a:rPr>
            <a:t>Senior Joint Commissioning Manager CVD &amp; Neuro Rehab</a:t>
          </a:r>
        </a:p>
      </dsp:txBody>
      <dsp:txXfrm>
        <a:off x="4329372" y="2559973"/>
        <a:ext cx="1802680" cy="901340"/>
      </dsp:txXfrm>
    </dsp:sp>
    <dsp:sp modelId="{8B3C90D0-86CB-4805-9B16-7334B0D9C12A}">
      <dsp:nvSpPr>
        <dsp:cNvPr id="0" name=""/>
        <dsp:cNvSpPr/>
      </dsp:nvSpPr>
      <dsp:spPr>
        <a:xfrm>
          <a:off x="6510616" y="2559973"/>
          <a:ext cx="1802680" cy="901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Senior Joint Commissioning Manager</a:t>
          </a:r>
        </a:p>
      </dsp:txBody>
      <dsp:txXfrm>
        <a:off x="6510616" y="2559973"/>
        <a:ext cx="1802680" cy="901340"/>
      </dsp:txXfrm>
    </dsp:sp>
    <dsp:sp modelId="{8E727F15-B360-4D74-B4F7-26AB6B4E8DB0}">
      <dsp:nvSpPr>
        <dsp:cNvPr id="0" name=""/>
        <dsp:cNvSpPr/>
      </dsp:nvSpPr>
      <dsp:spPr>
        <a:xfrm>
          <a:off x="6997340" y="3794161"/>
          <a:ext cx="1802680" cy="901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>
              <a:solidFill>
                <a:schemeClr val="bg1"/>
              </a:solidFill>
            </a:rPr>
            <a:t>Strategic Programmes Project Manager </a:t>
          </a:r>
        </a:p>
      </dsp:txBody>
      <dsp:txXfrm>
        <a:off x="6997340" y="3794161"/>
        <a:ext cx="1802680" cy="901340"/>
      </dsp:txXfrm>
    </dsp:sp>
    <dsp:sp modelId="{EDC08524-57F3-4633-8AE3-3F7D07C57C76}">
      <dsp:nvSpPr>
        <dsp:cNvPr id="0" name=""/>
        <dsp:cNvSpPr/>
      </dsp:nvSpPr>
      <dsp:spPr>
        <a:xfrm>
          <a:off x="4773373" y="3782732"/>
          <a:ext cx="1802680" cy="901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Prevention Programme Manage</a:t>
          </a:r>
        </a:p>
      </dsp:txBody>
      <dsp:txXfrm>
        <a:off x="4773373" y="3782732"/>
        <a:ext cx="1802680" cy="901340"/>
      </dsp:txXfrm>
    </dsp:sp>
    <dsp:sp modelId="{69158BCC-6A3B-4F08-A306-A94F581A2C37}">
      <dsp:nvSpPr>
        <dsp:cNvPr id="0" name=""/>
        <dsp:cNvSpPr/>
      </dsp:nvSpPr>
      <dsp:spPr>
        <a:xfrm>
          <a:off x="5194659" y="4902773"/>
          <a:ext cx="1802680" cy="901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Project Officer</a:t>
          </a:r>
        </a:p>
      </dsp:txBody>
      <dsp:txXfrm>
        <a:off x="5194659" y="4902773"/>
        <a:ext cx="1802680" cy="901340"/>
      </dsp:txXfrm>
    </dsp:sp>
    <dsp:sp modelId="{E54EF8E4-DB6F-4658-A87A-CF51A109A325}">
      <dsp:nvSpPr>
        <dsp:cNvPr id="0" name=""/>
        <dsp:cNvSpPr/>
      </dsp:nvSpPr>
      <dsp:spPr>
        <a:xfrm>
          <a:off x="8241189" y="1280070"/>
          <a:ext cx="1802680" cy="901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EPRR Manager </a:t>
          </a:r>
        </a:p>
      </dsp:txBody>
      <dsp:txXfrm>
        <a:off x="8241189" y="1280070"/>
        <a:ext cx="1802680" cy="901340"/>
      </dsp:txXfrm>
    </dsp:sp>
    <dsp:sp modelId="{6A593136-19D6-4DE4-96F3-A9823FBBA00E}">
      <dsp:nvSpPr>
        <dsp:cNvPr id="0" name=""/>
        <dsp:cNvSpPr/>
      </dsp:nvSpPr>
      <dsp:spPr>
        <a:xfrm>
          <a:off x="8691860" y="2559973"/>
          <a:ext cx="1802680" cy="901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EPRR Officer </a:t>
          </a:r>
        </a:p>
      </dsp:txBody>
      <dsp:txXfrm>
        <a:off x="8691860" y="2559973"/>
        <a:ext cx="1802680" cy="90134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F319D7-732C-4673-8636-9260BA106837}">
      <dsp:nvSpPr>
        <dsp:cNvPr id="0" name=""/>
        <dsp:cNvSpPr/>
      </dsp:nvSpPr>
      <dsp:spPr>
        <a:xfrm>
          <a:off x="6096000" y="2248247"/>
          <a:ext cx="2719238" cy="9438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1933"/>
              </a:lnTo>
              <a:lnTo>
                <a:pt x="2719238" y="471933"/>
              </a:lnTo>
              <a:lnTo>
                <a:pt x="2719238" y="9438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953321-1F94-4696-83CB-5651F0AFF769}">
      <dsp:nvSpPr>
        <dsp:cNvPr id="0" name=""/>
        <dsp:cNvSpPr/>
      </dsp:nvSpPr>
      <dsp:spPr>
        <a:xfrm>
          <a:off x="3376761" y="2248247"/>
          <a:ext cx="2719238" cy="943867"/>
        </a:xfrm>
        <a:custGeom>
          <a:avLst/>
          <a:gdLst/>
          <a:ahLst/>
          <a:cxnLst/>
          <a:rect l="0" t="0" r="0" b="0"/>
          <a:pathLst>
            <a:path>
              <a:moveTo>
                <a:pt x="2719238" y="0"/>
              </a:moveTo>
              <a:lnTo>
                <a:pt x="2719238" y="471933"/>
              </a:lnTo>
              <a:lnTo>
                <a:pt x="0" y="471933"/>
              </a:lnTo>
              <a:lnTo>
                <a:pt x="0" y="9438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91CCE1-B35B-4F83-A6A0-F58276917EA4}">
      <dsp:nvSpPr>
        <dsp:cNvPr id="0" name=""/>
        <dsp:cNvSpPr/>
      </dsp:nvSpPr>
      <dsp:spPr>
        <a:xfrm>
          <a:off x="3848695" y="942"/>
          <a:ext cx="4494609" cy="2247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3300" kern="1200" dirty="0"/>
          </a:br>
          <a:r>
            <a:rPr lang="en-GB" sz="3300" kern="1200" dirty="0"/>
            <a:t>Associate Director of Procurement and Commercial Development</a:t>
          </a:r>
        </a:p>
      </dsp:txBody>
      <dsp:txXfrm>
        <a:off x="3848695" y="942"/>
        <a:ext cx="4494609" cy="2247304"/>
      </dsp:txXfrm>
    </dsp:sp>
    <dsp:sp modelId="{E0FA54BE-91CE-449E-8CA3-5D6663828F99}">
      <dsp:nvSpPr>
        <dsp:cNvPr id="0" name=""/>
        <dsp:cNvSpPr/>
      </dsp:nvSpPr>
      <dsp:spPr>
        <a:xfrm>
          <a:off x="1129456" y="3192114"/>
          <a:ext cx="4494609" cy="2247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>
              <a:solidFill>
                <a:srgbClr val="FF0000"/>
              </a:solidFill>
            </a:rPr>
            <a:t>VACANT</a:t>
          </a:r>
          <a:br>
            <a:rPr lang="en-GB" sz="3300" kern="1200" dirty="0">
              <a:solidFill>
                <a:srgbClr val="FF0000"/>
              </a:solidFill>
            </a:rPr>
          </a:br>
          <a:r>
            <a:rPr lang="en-GB" sz="3300" kern="1200" dirty="0">
              <a:solidFill>
                <a:srgbClr val="FF0000"/>
              </a:solidFill>
            </a:rPr>
            <a:t>Project Procurement Officer </a:t>
          </a:r>
        </a:p>
      </dsp:txBody>
      <dsp:txXfrm>
        <a:off x="1129456" y="3192114"/>
        <a:ext cx="4494609" cy="2247304"/>
      </dsp:txXfrm>
    </dsp:sp>
    <dsp:sp modelId="{2A94F5C8-4B2D-4498-BF6C-93E54B526D25}">
      <dsp:nvSpPr>
        <dsp:cNvPr id="0" name=""/>
        <dsp:cNvSpPr/>
      </dsp:nvSpPr>
      <dsp:spPr>
        <a:xfrm>
          <a:off x="6567933" y="3192114"/>
          <a:ext cx="4494609" cy="2247304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Arden &amp; GEM CSU Procurement Support</a:t>
          </a:r>
        </a:p>
      </dsp:txBody>
      <dsp:txXfrm>
        <a:off x="6567933" y="3192114"/>
        <a:ext cx="4494609" cy="224730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96144C-FA25-486D-969B-D9413C419E62}">
      <dsp:nvSpPr>
        <dsp:cNvPr id="0" name=""/>
        <dsp:cNvSpPr/>
      </dsp:nvSpPr>
      <dsp:spPr>
        <a:xfrm>
          <a:off x="6095999" y="2281906"/>
          <a:ext cx="5042296" cy="4375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777"/>
              </a:lnTo>
              <a:lnTo>
                <a:pt x="5042296" y="218777"/>
              </a:lnTo>
              <a:lnTo>
                <a:pt x="5042296" y="4375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201CC8-AA65-48CD-91A8-82D98D08A4E2}">
      <dsp:nvSpPr>
        <dsp:cNvPr id="0" name=""/>
        <dsp:cNvSpPr/>
      </dsp:nvSpPr>
      <dsp:spPr>
        <a:xfrm>
          <a:off x="7782669" y="3761258"/>
          <a:ext cx="312539" cy="9584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8453"/>
              </a:lnTo>
              <a:lnTo>
                <a:pt x="312539" y="95845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1BC3FB-AB63-448B-ACD5-DC93AF5C9DC5}">
      <dsp:nvSpPr>
        <dsp:cNvPr id="0" name=""/>
        <dsp:cNvSpPr/>
      </dsp:nvSpPr>
      <dsp:spPr>
        <a:xfrm>
          <a:off x="6095999" y="2281906"/>
          <a:ext cx="2520106" cy="4375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777"/>
              </a:lnTo>
              <a:lnTo>
                <a:pt x="2520106" y="218777"/>
              </a:lnTo>
              <a:lnTo>
                <a:pt x="2520106" y="4375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79428C-2317-4D05-AF68-E2B6A88FF9E8}">
      <dsp:nvSpPr>
        <dsp:cNvPr id="0" name=""/>
        <dsp:cNvSpPr/>
      </dsp:nvSpPr>
      <dsp:spPr>
        <a:xfrm>
          <a:off x="6050279" y="2281906"/>
          <a:ext cx="91440" cy="45440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44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062738-5B67-4322-BB6D-2E25A5E7897D}">
      <dsp:nvSpPr>
        <dsp:cNvPr id="0" name=""/>
        <dsp:cNvSpPr/>
      </dsp:nvSpPr>
      <dsp:spPr>
        <a:xfrm>
          <a:off x="3573809" y="2281906"/>
          <a:ext cx="2522190" cy="437554"/>
        </a:xfrm>
        <a:custGeom>
          <a:avLst/>
          <a:gdLst/>
          <a:ahLst/>
          <a:cxnLst/>
          <a:rect l="0" t="0" r="0" b="0"/>
          <a:pathLst>
            <a:path>
              <a:moveTo>
                <a:pt x="2522190" y="0"/>
              </a:moveTo>
              <a:lnTo>
                <a:pt x="2522190" y="218777"/>
              </a:lnTo>
              <a:lnTo>
                <a:pt x="0" y="218777"/>
              </a:lnTo>
              <a:lnTo>
                <a:pt x="0" y="4375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3C2EEF-36B5-4ACD-8C49-D390B17020A9}">
      <dsp:nvSpPr>
        <dsp:cNvPr id="0" name=""/>
        <dsp:cNvSpPr/>
      </dsp:nvSpPr>
      <dsp:spPr>
        <a:xfrm>
          <a:off x="1052661" y="2281906"/>
          <a:ext cx="5043338" cy="437554"/>
        </a:xfrm>
        <a:custGeom>
          <a:avLst/>
          <a:gdLst/>
          <a:ahLst/>
          <a:cxnLst/>
          <a:rect l="0" t="0" r="0" b="0"/>
          <a:pathLst>
            <a:path>
              <a:moveTo>
                <a:pt x="5043338" y="0"/>
              </a:moveTo>
              <a:lnTo>
                <a:pt x="5043338" y="218777"/>
              </a:lnTo>
              <a:lnTo>
                <a:pt x="0" y="218777"/>
              </a:lnTo>
              <a:lnTo>
                <a:pt x="0" y="4375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8A9578-46D6-4F4A-9ED4-9D8170F5620C}">
      <dsp:nvSpPr>
        <dsp:cNvPr id="0" name=""/>
        <dsp:cNvSpPr/>
      </dsp:nvSpPr>
      <dsp:spPr>
        <a:xfrm>
          <a:off x="5054203" y="1240110"/>
          <a:ext cx="2083593" cy="10417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Director of Nursing </a:t>
          </a:r>
        </a:p>
      </dsp:txBody>
      <dsp:txXfrm>
        <a:off x="5054203" y="1240110"/>
        <a:ext cx="2083593" cy="1041796"/>
      </dsp:txXfrm>
    </dsp:sp>
    <dsp:sp modelId="{E9A0BA45-8A41-46E5-A117-697FEFDC737E}">
      <dsp:nvSpPr>
        <dsp:cNvPr id="0" name=""/>
        <dsp:cNvSpPr/>
      </dsp:nvSpPr>
      <dsp:spPr>
        <a:xfrm>
          <a:off x="10864" y="2719461"/>
          <a:ext cx="2083593" cy="10417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Chief Pharmacist </a:t>
          </a:r>
        </a:p>
      </dsp:txBody>
      <dsp:txXfrm>
        <a:off x="10864" y="2719461"/>
        <a:ext cx="2083593" cy="1041796"/>
      </dsp:txXfrm>
    </dsp:sp>
    <dsp:sp modelId="{BEEC9479-3BC7-4EBF-B0A9-5EDD281C6289}">
      <dsp:nvSpPr>
        <dsp:cNvPr id="0" name=""/>
        <dsp:cNvSpPr/>
      </dsp:nvSpPr>
      <dsp:spPr>
        <a:xfrm>
          <a:off x="2532012" y="2719461"/>
          <a:ext cx="2083593" cy="10417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Interim Chief People Officer</a:t>
          </a:r>
        </a:p>
      </dsp:txBody>
      <dsp:txXfrm>
        <a:off x="2532012" y="2719461"/>
        <a:ext cx="2083593" cy="1041796"/>
      </dsp:txXfrm>
    </dsp:sp>
    <dsp:sp modelId="{D17BEA62-F945-4E40-8772-89A193A8D0FC}">
      <dsp:nvSpPr>
        <dsp:cNvPr id="0" name=""/>
        <dsp:cNvSpPr/>
      </dsp:nvSpPr>
      <dsp:spPr>
        <a:xfrm>
          <a:off x="5054203" y="2736307"/>
          <a:ext cx="2083593" cy="10417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Director of Corporate Affairs </a:t>
          </a:r>
        </a:p>
      </dsp:txBody>
      <dsp:txXfrm>
        <a:off x="5054203" y="2736307"/>
        <a:ext cx="2083593" cy="1041796"/>
      </dsp:txXfrm>
    </dsp:sp>
    <dsp:sp modelId="{008DE893-0DB4-4DB5-84EB-61B9CB606F40}">
      <dsp:nvSpPr>
        <dsp:cNvPr id="0" name=""/>
        <dsp:cNvSpPr/>
      </dsp:nvSpPr>
      <dsp:spPr>
        <a:xfrm>
          <a:off x="7574309" y="2719461"/>
          <a:ext cx="2083593" cy="10417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ICB Deputy Director of Nursing  for Oversight and Strategy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Director of Quality </a:t>
          </a:r>
        </a:p>
      </dsp:txBody>
      <dsp:txXfrm>
        <a:off x="7574309" y="2719461"/>
        <a:ext cx="2083593" cy="1041796"/>
      </dsp:txXfrm>
    </dsp:sp>
    <dsp:sp modelId="{50B9B8B6-A87A-4A49-AB13-D500A4FBC667}">
      <dsp:nvSpPr>
        <dsp:cNvPr id="0" name=""/>
        <dsp:cNvSpPr/>
      </dsp:nvSpPr>
      <dsp:spPr>
        <a:xfrm>
          <a:off x="8095208" y="4198813"/>
          <a:ext cx="2083593" cy="10417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ICS Vaccinations Team (at end of 2022/23)</a:t>
          </a:r>
          <a:endParaRPr lang="en-GB" sz="1600" kern="1200" dirty="0"/>
        </a:p>
      </dsp:txBody>
      <dsp:txXfrm>
        <a:off x="8095208" y="4198813"/>
        <a:ext cx="2083593" cy="1041796"/>
      </dsp:txXfrm>
    </dsp:sp>
    <dsp:sp modelId="{E22C7699-F852-4F74-B2C9-CEF8EFD00DF9}">
      <dsp:nvSpPr>
        <dsp:cNvPr id="0" name=""/>
        <dsp:cNvSpPr/>
      </dsp:nvSpPr>
      <dsp:spPr>
        <a:xfrm>
          <a:off x="10095458" y="2719461"/>
          <a:ext cx="2085677" cy="10417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Deputy Nursing Director for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Operations and Delivery</a:t>
          </a:r>
        </a:p>
      </dsp:txBody>
      <dsp:txXfrm>
        <a:off x="10095458" y="2719461"/>
        <a:ext cx="2085677" cy="104179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1BBC8C-AAC8-42B3-ABAB-D03A9FF5626F}">
      <dsp:nvSpPr>
        <dsp:cNvPr id="0" name=""/>
        <dsp:cNvSpPr/>
      </dsp:nvSpPr>
      <dsp:spPr>
        <a:xfrm>
          <a:off x="6202956" y="951554"/>
          <a:ext cx="154902" cy="678619"/>
        </a:xfrm>
        <a:custGeom>
          <a:avLst/>
          <a:gdLst/>
          <a:ahLst/>
          <a:cxnLst/>
          <a:rect l="0" t="0" r="0" b="0"/>
          <a:pathLst>
            <a:path>
              <a:moveTo>
                <a:pt x="154902" y="0"/>
              </a:moveTo>
              <a:lnTo>
                <a:pt x="154902" y="678619"/>
              </a:lnTo>
              <a:lnTo>
                <a:pt x="0" y="6786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5AB534-3780-49CB-BBD0-4DA1C7BFFB92}">
      <dsp:nvSpPr>
        <dsp:cNvPr id="0" name=""/>
        <dsp:cNvSpPr/>
      </dsp:nvSpPr>
      <dsp:spPr>
        <a:xfrm>
          <a:off x="10492271" y="3046422"/>
          <a:ext cx="221288" cy="678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8619"/>
              </a:lnTo>
              <a:lnTo>
                <a:pt x="221288" y="67861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C2F162-B6E9-41E8-9CFF-D156BCEFF9F1}">
      <dsp:nvSpPr>
        <dsp:cNvPr id="0" name=""/>
        <dsp:cNvSpPr/>
      </dsp:nvSpPr>
      <dsp:spPr>
        <a:xfrm>
          <a:off x="6357858" y="951554"/>
          <a:ext cx="4724516" cy="1357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2335"/>
              </a:lnTo>
              <a:lnTo>
                <a:pt x="4724516" y="1202335"/>
              </a:lnTo>
              <a:lnTo>
                <a:pt x="4724516" y="13572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AA7F67-B33E-486E-8D4D-2538EE2BFA11}">
      <dsp:nvSpPr>
        <dsp:cNvPr id="0" name=""/>
        <dsp:cNvSpPr/>
      </dsp:nvSpPr>
      <dsp:spPr>
        <a:xfrm>
          <a:off x="8707208" y="3046422"/>
          <a:ext cx="221288" cy="27734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3486"/>
              </a:lnTo>
              <a:lnTo>
                <a:pt x="221288" y="27734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6B09DC-8DEC-4EF4-A720-1AF1EC281250}">
      <dsp:nvSpPr>
        <dsp:cNvPr id="0" name=""/>
        <dsp:cNvSpPr/>
      </dsp:nvSpPr>
      <dsp:spPr>
        <a:xfrm>
          <a:off x="8707208" y="3046422"/>
          <a:ext cx="221288" cy="1726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6052"/>
              </a:lnTo>
              <a:lnTo>
                <a:pt x="221288" y="172605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6B60B9-EC5A-4607-9DF2-CA141F280756}">
      <dsp:nvSpPr>
        <dsp:cNvPr id="0" name=""/>
        <dsp:cNvSpPr/>
      </dsp:nvSpPr>
      <dsp:spPr>
        <a:xfrm>
          <a:off x="8707208" y="3046422"/>
          <a:ext cx="221288" cy="678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8619"/>
              </a:lnTo>
              <a:lnTo>
                <a:pt x="221288" y="67861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695446-C91E-4F14-98B1-5D81E4CBECC9}">
      <dsp:nvSpPr>
        <dsp:cNvPr id="0" name=""/>
        <dsp:cNvSpPr/>
      </dsp:nvSpPr>
      <dsp:spPr>
        <a:xfrm>
          <a:off x="6357858" y="951554"/>
          <a:ext cx="2939453" cy="1357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2335"/>
              </a:lnTo>
              <a:lnTo>
                <a:pt x="2939453" y="1202335"/>
              </a:lnTo>
              <a:lnTo>
                <a:pt x="2939453" y="13572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A8E62B-5BA9-49E1-96F7-F596F0ABDA3F}">
      <dsp:nvSpPr>
        <dsp:cNvPr id="0" name=""/>
        <dsp:cNvSpPr/>
      </dsp:nvSpPr>
      <dsp:spPr>
        <a:xfrm>
          <a:off x="7835343" y="5141289"/>
          <a:ext cx="91440" cy="3098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980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6113A7-6951-483E-8C1A-78D4FE20CA33}">
      <dsp:nvSpPr>
        <dsp:cNvPr id="0" name=""/>
        <dsp:cNvSpPr/>
      </dsp:nvSpPr>
      <dsp:spPr>
        <a:xfrm>
          <a:off x="7835343" y="4093855"/>
          <a:ext cx="91440" cy="3098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980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CF2A66-1BFA-4348-955E-0D6B6408A952}">
      <dsp:nvSpPr>
        <dsp:cNvPr id="0" name=""/>
        <dsp:cNvSpPr/>
      </dsp:nvSpPr>
      <dsp:spPr>
        <a:xfrm>
          <a:off x="6986628" y="3041752"/>
          <a:ext cx="156805" cy="683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3288"/>
              </a:lnTo>
              <a:lnTo>
                <a:pt x="156805" y="68328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EA6726-075E-40B8-B045-819155441AEE}">
      <dsp:nvSpPr>
        <dsp:cNvPr id="0" name=""/>
        <dsp:cNvSpPr/>
      </dsp:nvSpPr>
      <dsp:spPr>
        <a:xfrm>
          <a:off x="5203468" y="4093855"/>
          <a:ext cx="154902" cy="21529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52985"/>
              </a:lnTo>
              <a:lnTo>
                <a:pt x="154902" y="21529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5B09BE-6FB1-44C8-8149-38811C558A37}">
      <dsp:nvSpPr>
        <dsp:cNvPr id="0" name=""/>
        <dsp:cNvSpPr/>
      </dsp:nvSpPr>
      <dsp:spPr>
        <a:xfrm>
          <a:off x="5048566" y="4093855"/>
          <a:ext cx="154902" cy="2152985"/>
        </a:xfrm>
        <a:custGeom>
          <a:avLst/>
          <a:gdLst/>
          <a:ahLst/>
          <a:cxnLst/>
          <a:rect l="0" t="0" r="0" b="0"/>
          <a:pathLst>
            <a:path>
              <a:moveTo>
                <a:pt x="154902" y="0"/>
              </a:moveTo>
              <a:lnTo>
                <a:pt x="154902" y="2152985"/>
              </a:lnTo>
              <a:lnTo>
                <a:pt x="0" y="21529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740B15-F859-4B0B-B225-382FB8C46C8B}">
      <dsp:nvSpPr>
        <dsp:cNvPr id="0" name=""/>
        <dsp:cNvSpPr/>
      </dsp:nvSpPr>
      <dsp:spPr>
        <a:xfrm>
          <a:off x="5203468" y="4093855"/>
          <a:ext cx="154902" cy="8920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2085"/>
              </a:lnTo>
              <a:lnTo>
                <a:pt x="154902" y="8920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28ED46-9833-40EF-A981-40425E3A86C3}">
      <dsp:nvSpPr>
        <dsp:cNvPr id="0" name=""/>
        <dsp:cNvSpPr/>
      </dsp:nvSpPr>
      <dsp:spPr>
        <a:xfrm>
          <a:off x="5048566" y="4093855"/>
          <a:ext cx="154902" cy="678619"/>
        </a:xfrm>
        <a:custGeom>
          <a:avLst/>
          <a:gdLst/>
          <a:ahLst/>
          <a:cxnLst/>
          <a:rect l="0" t="0" r="0" b="0"/>
          <a:pathLst>
            <a:path>
              <a:moveTo>
                <a:pt x="154902" y="0"/>
              </a:moveTo>
              <a:lnTo>
                <a:pt x="154902" y="678619"/>
              </a:lnTo>
              <a:lnTo>
                <a:pt x="0" y="67861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98B302-FF1A-4BD1-BDEE-C35946BA04F9}">
      <dsp:nvSpPr>
        <dsp:cNvPr id="0" name=""/>
        <dsp:cNvSpPr/>
      </dsp:nvSpPr>
      <dsp:spPr>
        <a:xfrm>
          <a:off x="5941097" y="3041752"/>
          <a:ext cx="1045530" cy="683288"/>
        </a:xfrm>
        <a:custGeom>
          <a:avLst/>
          <a:gdLst/>
          <a:ahLst/>
          <a:cxnLst/>
          <a:rect l="0" t="0" r="0" b="0"/>
          <a:pathLst>
            <a:path>
              <a:moveTo>
                <a:pt x="1045530" y="0"/>
              </a:moveTo>
              <a:lnTo>
                <a:pt x="1045530" y="683288"/>
              </a:lnTo>
              <a:lnTo>
                <a:pt x="0" y="68328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8A93D7-A309-4196-99BA-9A344D07804F}">
      <dsp:nvSpPr>
        <dsp:cNvPr id="0" name=""/>
        <dsp:cNvSpPr/>
      </dsp:nvSpPr>
      <dsp:spPr>
        <a:xfrm>
          <a:off x="6357858" y="951554"/>
          <a:ext cx="628770" cy="1352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7666"/>
              </a:lnTo>
              <a:lnTo>
                <a:pt x="628770" y="1197666"/>
              </a:lnTo>
              <a:lnTo>
                <a:pt x="628770" y="13525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F04206-8325-4265-888A-B10079AB78D8}">
      <dsp:nvSpPr>
        <dsp:cNvPr id="0" name=""/>
        <dsp:cNvSpPr/>
      </dsp:nvSpPr>
      <dsp:spPr>
        <a:xfrm>
          <a:off x="1633342" y="3046422"/>
          <a:ext cx="154902" cy="27734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3486"/>
              </a:lnTo>
              <a:lnTo>
                <a:pt x="154902" y="27734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E4CD15-287B-4765-877B-05CC5CCF1441}">
      <dsp:nvSpPr>
        <dsp:cNvPr id="0" name=""/>
        <dsp:cNvSpPr/>
      </dsp:nvSpPr>
      <dsp:spPr>
        <a:xfrm>
          <a:off x="1475258" y="3046422"/>
          <a:ext cx="158083" cy="2770676"/>
        </a:xfrm>
        <a:custGeom>
          <a:avLst/>
          <a:gdLst/>
          <a:ahLst/>
          <a:cxnLst/>
          <a:rect l="0" t="0" r="0" b="0"/>
          <a:pathLst>
            <a:path>
              <a:moveTo>
                <a:pt x="158083" y="0"/>
              </a:moveTo>
              <a:lnTo>
                <a:pt x="158083" y="2770676"/>
              </a:lnTo>
              <a:lnTo>
                <a:pt x="0" y="277067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457AF6-6C26-4124-9A2C-14D37A0FFFB2}">
      <dsp:nvSpPr>
        <dsp:cNvPr id="0" name=""/>
        <dsp:cNvSpPr/>
      </dsp:nvSpPr>
      <dsp:spPr>
        <a:xfrm>
          <a:off x="1633342" y="3046422"/>
          <a:ext cx="154902" cy="1726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6052"/>
              </a:lnTo>
              <a:lnTo>
                <a:pt x="154902" y="172605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16636B-8E96-4401-AF58-16665FD99E19}">
      <dsp:nvSpPr>
        <dsp:cNvPr id="0" name=""/>
        <dsp:cNvSpPr/>
      </dsp:nvSpPr>
      <dsp:spPr>
        <a:xfrm>
          <a:off x="1478439" y="3046422"/>
          <a:ext cx="154902" cy="1726052"/>
        </a:xfrm>
        <a:custGeom>
          <a:avLst/>
          <a:gdLst/>
          <a:ahLst/>
          <a:cxnLst/>
          <a:rect l="0" t="0" r="0" b="0"/>
          <a:pathLst>
            <a:path>
              <a:moveTo>
                <a:pt x="154902" y="0"/>
              </a:moveTo>
              <a:lnTo>
                <a:pt x="154902" y="1726052"/>
              </a:lnTo>
              <a:lnTo>
                <a:pt x="0" y="172605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9A13BD-F15B-4117-866E-BC31C6E469E8}">
      <dsp:nvSpPr>
        <dsp:cNvPr id="0" name=""/>
        <dsp:cNvSpPr/>
      </dsp:nvSpPr>
      <dsp:spPr>
        <a:xfrm>
          <a:off x="1633342" y="3046422"/>
          <a:ext cx="154902" cy="678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8619"/>
              </a:lnTo>
              <a:lnTo>
                <a:pt x="154902" y="67861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4E18A-BB19-4A79-A967-80349F5628BF}">
      <dsp:nvSpPr>
        <dsp:cNvPr id="0" name=""/>
        <dsp:cNvSpPr/>
      </dsp:nvSpPr>
      <dsp:spPr>
        <a:xfrm>
          <a:off x="1478439" y="3046422"/>
          <a:ext cx="154902" cy="678619"/>
        </a:xfrm>
        <a:custGeom>
          <a:avLst/>
          <a:gdLst/>
          <a:ahLst/>
          <a:cxnLst/>
          <a:rect l="0" t="0" r="0" b="0"/>
          <a:pathLst>
            <a:path>
              <a:moveTo>
                <a:pt x="154902" y="0"/>
              </a:moveTo>
              <a:lnTo>
                <a:pt x="154902" y="678619"/>
              </a:lnTo>
              <a:lnTo>
                <a:pt x="0" y="67861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D9D4EC-21CE-4900-B69B-C9DAFB9FB419}">
      <dsp:nvSpPr>
        <dsp:cNvPr id="0" name=""/>
        <dsp:cNvSpPr/>
      </dsp:nvSpPr>
      <dsp:spPr>
        <a:xfrm>
          <a:off x="1633342" y="951554"/>
          <a:ext cx="4724516" cy="1357238"/>
        </a:xfrm>
        <a:custGeom>
          <a:avLst/>
          <a:gdLst/>
          <a:ahLst/>
          <a:cxnLst/>
          <a:rect l="0" t="0" r="0" b="0"/>
          <a:pathLst>
            <a:path>
              <a:moveTo>
                <a:pt x="4724516" y="0"/>
              </a:moveTo>
              <a:lnTo>
                <a:pt x="4724516" y="1202335"/>
              </a:lnTo>
              <a:lnTo>
                <a:pt x="0" y="1202335"/>
              </a:lnTo>
              <a:lnTo>
                <a:pt x="0" y="13572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573BCD-3C72-43EB-8458-E108F7D47FF3}">
      <dsp:nvSpPr>
        <dsp:cNvPr id="0" name=""/>
        <dsp:cNvSpPr/>
      </dsp:nvSpPr>
      <dsp:spPr>
        <a:xfrm>
          <a:off x="5620229" y="213925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200" kern="1200" dirty="0"/>
          </a:br>
          <a:r>
            <a:rPr lang="en-GB" sz="1200" kern="1200" dirty="0"/>
            <a:t>Associate Director of Corporate Affairs </a:t>
          </a:r>
        </a:p>
      </dsp:txBody>
      <dsp:txXfrm>
        <a:off x="5620229" y="213925"/>
        <a:ext cx="1475258" cy="737629"/>
      </dsp:txXfrm>
    </dsp:sp>
    <dsp:sp modelId="{97567B87-6023-4511-9E0B-D0693991F9B5}">
      <dsp:nvSpPr>
        <dsp:cNvPr id="0" name=""/>
        <dsp:cNvSpPr/>
      </dsp:nvSpPr>
      <dsp:spPr>
        <a:xfrm>
          <a:off x="895712" y="2308792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Head of Corporate Governance</a:t>
          </a:r>
        </a:p>
      </dsp:txBody>
      <dsp:txXfrm>
        <a:off x="895712" y="2308792"/>
        <a:ext cx="1475258" cy="737629"/>
      </dsp:txXfrm>
    </dsp:sp>
    <dsp:sp modelId="{33FCA9EB-1403-4707-962C-2E10FDE11801}">
      <dsp:nvSpPr>
        <dsp:cNvPr id="0" name=""/>
        <dsp:cNvSpPr/>
      </dsp:nvSpPr>
      <dsp:spPr>
        <a:xfrm>
          <a:off x="3181" y="3356226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200" kern="1200" dirty="0"/>
          </a:br>
          <a:r>
            <a:rPr lang="en-GB" sz="1200" kern="1200" dirty="0"/>
            <a:t>Corporate Governance Manager </a:t>
          </a:r>
        </a:p>
      </dsp:txBody>
      <dsp:txXfrm>
        <a:off x="3181" y="3356226"/>
        <a:ext cx="1475258" cy="737629"/>
      </dsp:txXfrm>
    </dsp:sp>
    <dsp:sp modelId="{5A4B1BCA-5487-4691-8463-C0BCF9034D0A}">
      <dsp:nvSpPr>
        <dsp:cNvPr id="0" name=""/>
        <dsp:cNvSpPr/>
      </dsp:nvSpPr>
      <dsp:spPr>
        <a:xfrm>
          <a:off x="1788244" y="3356226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200" kern="1200" dirty="0"/>
          </a:br>
          <a:r>
            <a:rPr lang="en-GB" sz="1200" kern="1200" dirty="0"/>
            <a:t>Corporate Governance Officer </a:t>
          </a:r>
        </a:p>
      </dsp:txBody>
      <dsp:txXfrm>
        <a:off x="1788244" y="3356226"/>
        <a:ext cx="1475258" cy="737629"/>
      </dsp:txXfrm>
    </dsp:sp>
    <dsp:sp modelId="{509DE91D-BBF9-44DE-B0D9-0C9191DDD4D5}">
      <dsp:nvSpPr>
        <dsp:cNvPr id="0" name=""/>
        <dsp:cNvSpPr/>
      </dsp:nvSpPr>
      <dsp:spPr>
        <a:xfrm>
          <a:off x="3181" y="4403660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Corporate Governance Officer</a:t>
          </a:r>
        </a:p>
      </dsp:txBody>
      <dsp:txXfrm>
        <a:off x="3181" y="4403660"/>
        <a:ext cx="1475258" cy="737629"/>
      </dsp:txXfrm>
    </dsp:sp>
    <dsp:sp modelId="{1ADD8F73-04D5-4D70-A0D9-38F6B94207E0}">
      <dsp:nvSpPr>
        <dsp:cNvPr id="0" name=""/>
        <dsp:cNvSpPr/>
      </dsp:nvSpPr>
      <dsp:spPr>
        <a:xfrm>
          <a:off x="1788244" y="4403660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200" kern="1200" dirty="0"/>
          </a:br>
          <a:r>
            <a:rPr lang="en-GB" sz="1200" kern="1200" dirty="0"/>
            <a:t>Corporate Governance Officer </a:t>
          </a:r>
        </a:p>
      </dsp:txBody>
      <dsp:txXfrm>
        <a:off x="1788244" y="4403660"/>
        <a:ext cx="1475258" cy="737629"/>
      </dsp:txXfrm>
    </dsp:sp>
    <dsp:sp modelId="{7A024239-F215-4020-A594-1145AB4480BE}">
      <dsp:nvSpPr>
        <dsp:cNvPr id="0" name=""/>
        <dsp:cNvSpPr/>
      </dsp:nvSpPr>
      <dsp:spPr>
        <a:xfrm>
          <a:off x="0" y="5448283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200" kern="1200" dirty="0"/>
          </a:br>
          <a:r>
            <a:rPr lang="en-GB" sz="1200" kern="1200" dirty="0"/>
            <a:t>Corporate Governance Officer </a:t>
          </a:r>
        </a:p>
      </dsp:txBody>
      <dsp:txXfrm>
        <a:off x="0" y="5448283"/>
        <a:ext cx="1475258" cy="737629"/>
      </dsp:txXfrm>
    </dsp:sp>
    <dsp:sp modelId="{FB9C9BC3-2FA4-488F-BADA-DB84BFB963CD}">
      <dsp:nvSpPr>
        <dsp:cNvPr id="0" name=""/>
        <dsp:cNvSpPr/>
      </dsp:nvSpPr>
      <dsp:spPr>
        <a:xfrm>
          <a:off x="1788244" y="5451093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rgbClr val="FF0000"/>
              </a:solidFill>
            </a:rPr>
            <a:t>Corporate Governance Administrator </a:t>
          </a:r>
        </a:p>
      </dsp:txBody>
      <dsp:txXfrm>
        <a:off x="1788244" y="5451093"/>
        <a:ext cx="1475258" cy="737629"/>
      </dsp:txXfrm>
    </dsp:sp>
    <dsp:sp modelId="{623499AF-1247-410E-89A9-835F9B03515F}">
      <dsp:nvSpPr>
        <dsp:cNvPr id="0" name=""/>
        <dsp:cNvSpPr/>
      </dsp:nvSpPr>
      <dsp:spPr>
        <a:xfrm>
          <a:off x="6248999" y="2304123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Head of Corporate Assurance </a:t>
          </a:r>
        </a:p>
      </dsp:txBody>
      <dsp:txXfrm>
        <a:off x="6248999" y="2304123"/>
        <a:ext cx="1475258" cy="737629"/>
      </dsp:txXfrm>
    </dsp:sp>
    <dsp:sp modelId="{15F280AF-9AC5-4CED-A565-1545A9EA1CD8}">
      <dsp:nvSpPr>
        <dsp:cNvPr id="0" name=""/>
        <dsp:cNvSpPr/>
      </dsp:nvSpPr>
      <dsp:spPr>
        <a:xfrm>
          <a:off x="4465839" y="3356226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Corporate Compliance Manager </a:t>
          </a:r>
        </a:p>
      </dsp:txBody>
      <dsp:txXfrm>
        <a:off x="4465839" y="3356226"/>
        <a:ext cx="1475258" cy="737629"/>
      </dsp:txXfrm>
    </dsp:sp>
    <dsp:sp modelId="{88153C91-045C-4719-B267-6CA724C87C37}">
      <dsp:nvSpPr>
        <dsp:cNvPr id="0" name=""/>
        <dsp:cNvSpPr/>
      </dsp:nvSpPr>
      <dsp:spPr>
        <a:xfrm>
          <a:off x="3573307" y="4403660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FOI/Corporate Compliance Officer </a:t>
          </a:r>
        </a:p>
      </dsp:txBody>
      <dsp:txXfrm>
        <a:off x="3573307" y="4403660"/>
        <a:ext cx="1475258" cy="737629"/>
      </dsp:txXfrm>
    </dsp:sp>
    <dsp:sp modelId="{A4C631F2-9B19-44F6-828D-D874E14D2768}">
      <dsp:nvSpPr>
        <dsp:cNvPr id="0" name=""/>
        <dsp:cNvSpPr/>
      </dsp:nvSpPr>
      <dsp:spPr>
        <a:xfrm>
          <a:off x="5358370" y="4403660"/>
          <a:ext cx="1475258" cy="11645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Executive Assistants </a:t>
          </a:r>
        </a:p>
      </dsp:txBody>
      <dsp:txXfrm>
        <a:off x="5358370" y="4403660"/>
        <a:ext cx="1475258" cy="1164561"/>
      </dsp:txXfrm>
    </dsp:sp>
    <dsp:sp modelId="{3453C119-BB56-4B39-86D5-98555DF0433C}">
      <dsp:nvSpPr>
        <dsp:cNvPr id="0" name=""/>
        <dsp:cNvSpPr/>
      </dsp:nvSpPr>
      <dsp:spPr>
        <a:xfrm>
          <a:off x="3573307" y="5878026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200" kern="1200" dirty="0"/>
          </a:br>
          <a:r>
            <a:rPr lang="en-GB" sz="1200" kern="1200" dirty="0"/>
            <a:t>Corporate Assurance Administrator</a:t>
          </a:r>
        </a:p>
      </dsp:txBody>
      <dsp:txXfrm>
        <a:off x="3573307" y="5878026"/>
        <a:ext cx="1475258" cy="737629"/>
      </dsp:txXfrm>
    </dsp:sp>
    <dsp:sp modelId="{52CE7507-E144-400A-9892-F0B20BDEC740}">
      <dsp:nvSpPr>
        <dsp:cNvPr id="0" name=""/>
        <dsp:cNvSpPr/>
      </dsp:nvSpPr>
      <dsp:spPr>
        <a:xfrm>
          <a:off x="5358370" y="5878026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PA to ICB Chair </a:t>
          </a:r>
        </a:p>
      </dsp:txBody>
      <dsp:txXfrm>
        <a:off x="5358370" y="5878026"/>
        <a:ext cx="1475258" cy="737629"/>
      </dsp:txXfrm>
    </dsp:sp>
    <dsp:sp modelId="{48DA245E-ABA3-4E66-ACA9-01E0E95543A2}">
      <dsp:nvSpPr>
        <dsp:cNvPr id="0" name=""/>
        <dsp:cNvSpPr/>
      </dsp:nvSpPr>
      <dsp:spPr>
        <a:xfrm>
          <a:off x="7143433" y="3356226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Risk and Assurance Manager </a:t>
          </a:r>
        </a:p>
      </dsp:txBody>
      <dsp:txXfrm>
        <a:off x="7143433" y="3356226"/>
        <a:ext cx="1475258" cy="737629"/>
      </dsp:txXfrm>
    </dsp:sp>
    <dsp:sp modelId="{10318900-EF74-46E7-B6AB-BE93DF62925E}">
      <dsp:nvSpPr>
        <dsp:cNvPr id="0" name=""/>
        <dsp:cNvSpPr/>
      </dsp:nvSpPr>
      <dsp:spPr>
        <a:xfrm>
          <a:off x="7143433" y="4403660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Risk and Assurance Officer </a:t>
          </a:r>
        </a:p>
      </dsp:txBody>
      <dsp:txXfrm>
        <a:off x="7143433" y="4403660"/>
        <a:ext cx="1475258" cy="737629"/>
      </dsp:txXfrm>
    </dsp:sp>
    <dsp:sp modelId="{100A5935-0AE2-4936-B675-9D98DBFE03DF}">
      <dsp:nvSpPr>
        <dsp:cNvPr id="0" name=""/>
        <dsp:cNvSpPr/>
      </dsp:nvSpPr>
      <dsp:spPr>
        <a:xfrm>
          <a:off x="7143433" y="5451093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HQ Office Manager </a:t>
          </a:r>
        </a:p>
      </dsp:txBody>
      <dsp:txXfrm>
        <a:off x="7143433" y="5451093"/>
        <a:ext cx="1475258" cy="737629"/>
      </dsp:txXfrm>
    </dsp:sp>
    <dsp:sp modelId="{61D7C710-934B-49E8-AC6A-532B07B9B8CD}">
      <dsp:nvSpPr>
        <dsp:cNvPr id="0" name=""/>
        <dsp:cNvSpPr/>
      </dsp:nvSpPr>
      <dsp:spPr>
        <a:xfrm>
          <a:off x="8559682" y="2308792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Head of Information Governance (DPO) </a:t>
          </a:r>
        </a:p>
      </dsp:txBody>
      <dsp:txXfrm>
        <a:off x="8559682" y="2308792"/>
        <a:ext cx="1475258" cy="737629"/>
      </dsp:txXfrm>
    </dsp:sp>
    <dsp:sp modelId="{7BD47988-6B2B-44C3-9812-85E11A94BD5E}">
      <dsp:nvSpPr>
        <dsp:cNvPr id="0" name=""/>
        <dsp:cNvSpPr/>
      </dsp:nvSpPr>
      <dsp:spPr>
        <a:xfrm>
          <a:off x="8928496" y="3356226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Information Governance Delivery Manager </a:t>
          </a:r>
        </a:p>
      </dsp:txBody>
      <dsp:txXfrm>
        <a:off x="8928496" y="3356226"/>
        <a:ext cx="1475258" cy="737629"/>
      </dsp:txXfrm>
    </dsp:sp>
    <dsp:sp modelId="{F88D155B-DA2F-4B1C-9840-7D955D57E8A5}">
      <dsp:nvSpPr>
        <dsp:cNvPr id="0" name=""/>
        <dsp:cNvSpPr/>
      </dsp:nvSpPr>
      <dsp:spPr>
        <a:xfrm>
          <a:off x="8928496" y="4403660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533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GB" sz="1200" kern="1200" dirty="0"/>
            <a:t>Information Governance Delivery Manager </a:t>
          </a:r>
        </a:p>
      </dsp:txBody>
      <dsp:txXfrm>
        <a:off x="8928496" y="4403660"/>
        <a:ext cx="1475258" cy="737629"/>
      </dsp:txXfrm>
    </dsp:sp>
    <dsp:sp modelId="{441D72A4-BA93-4BBF-97B8-5DDB62110001}">
      <dsp:nvSpPr>
        <dsp:cNvPr id="0" name=""/>
        <dsp:cNvSpPr/>
      </dsp:nvSpPr>
      <dsp:spPr>
        <a:xfrm>
          <a:off x="8928496" y="5451093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533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GB" sz="1200" kern="1200" dirty="0"/>
            <a:t>Information Governance Administrator</a:t>
          </a:r>
        </a:p>
      </dsp:txBody>
      <dsp:txXfrm>
        <a:off x="8928496" y="5451093"/>
        <a:ext cx="1475258" cy="737629"/>
      </dsp:txXfrm>
    </dsp:sp>
    <dsp:sp modelId="{B123F6D8-C92A-40F7-89B9-C2A38B1852DC}">
      <dsp:nvSpPr>
        <dsp:cNvPr id="0" name=""/>
        <dsp:cNvSpPr/>
      </dsp:nvSpPr>
      <dsp:spPr>
        <a:xfrm>
          <a:off x="10344745" y="2308792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Assistant Director Nottingham and Nottinghamshire ICS</a:t>
          </a:r>
        </a:p>
      </dsp:txBody>
      <dsp:txXfrm>
        <a:off x="10344745" y="2308792"/>
        <a:ext cx="1475258" cy="737629"/>
      </dsp:txXfrm>
    </dsp:sp>
    <dsp:sp modelId="{95517C23-C06A-4254-8D38-D98A456CFEB8}">
      <dsp:nvSpPr>
        <dsp:cNvPr id="0" name=""/>
        <dsp:cNvSpPr/>
      </dsp:nvSpPr>
      <dsp:spPr>
        <a:xfrm>
          <a:off x="10713560" y="3356226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Office Manager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Nottingham and Nottinghamshire ICS</a:t>
          </a:r>
        </a:p>
      </dsp:txBody>
      <dsp:txXfrm>
        <a:off x="10713560" y="3356226"/>
        <a:ext cx="1475258" cy="737629"/>
      </dsp:txXfrm>
    </dsp:sp>
    <dsp:sp modelId="{4E665E17-EB4E-470A-85C3-290D16580D4C}">
      <dsp:nvSpPr>
        <dsp:cNvPr id="0" name=""/>
        <dsp:cNvSpPr/>
      </dsp:nvSpPr>
      <dsp:spPr>
        <a:xfrm>
          <a:off x="4727697" y="1261358"/>
          <a:ext cx="1475258" cy="737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rgbClr val="FF0000"/>
              </a:solidFill>
            </a:rPr>
            <a:t>Personal Assistant </a:t>
          </a:r>
        </a:p>
      </dsp:txBody>
      <dsp:txXfrm>
        <a:off x="4727697" y="1261358"/>
        <a:ext cx="1475258" cy="73762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E318A2-1250-4031-8F69-69D9C5F820BD}">
      <dsp:nvSpPr>
        <dsp:cNvPr id="0" name=""/>
        <dsp:cNvSpPr/>
      </dsp:nvSpPr>
      <dsp:spPr>
        <a:xfrm>
          <a:off x="2726174" y="2879699"/>
          <a:ext cx="146507" cy="4814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1445"/>
              </a:lnTo>
              <a:lnTo>
                <a:pt x="146507" y="48144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1E18CA-BF4E-418C-BB3A-81610C76E134}">
      <dsp:nvSpPr>
        <dsp:cNvPr id="0" name=""/>
        <dsp:cNvSpPr/>
      </dsp:nvSpPr>
      <dsp:spPr>
        <a:xfrm>
          <a:off x="2633039" y="2879699"/>
          <a:ext cx="93135" cy="437826"/>
        </a:xfrm>
        <a:custGeom>
          <a:avLst/>
          <a:gdLst/>
          <a:ahLst/>
          <a:cxnLst/>
          <a:rect l="0" t="0" r="0" b="0"/>
          <a:pathLst>
            <a:path>
              <a:moveTo>
                <a:pt x="93135" y="0"/>
              </a:moveTo>
              <a:lnTo>
                <a:pt x="93135" y="437826"/>
              </a:lnTo>
              <a:lnTo>
                <a:pt x="0" y="4378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7A14BD-C5C9-4B09-9B67-793A08A682A0}">
      <dsp:nvSpPr>
        <dsp:cNvPr id="0" name=""/>
        <dsp:cNvSpPr/>
      </dsp:nvSpPr>
      <dsp:spPr>
        <a:xfrm>
          <a:off x="3251722" y="697662"/>
          <a:ext cx="3175383" cy="1891215"/>
        </a:xfrm>
        <a:custGeom>
          <a:avLst/>
          <a:gdLst/>
          <a:ahLst/>
          <a:cxnLst/>
          <a:rect l="0" t="0" r="0" b="0"/>
          <a:pathLst>
            <a:path>
              <a:moveTo>
                <a:pt x="3175383" y="0"/>
              </a:moveTo>
              <a:lnTo>
                <a:pt x="3175383" y="1891215"/>
              </a:lnTo>
              <a:lnTo>
                <a:pt x="0" y="18912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5265AD-509E-40B5-95BA-D478E30BBC76}">
      <dsp:nvSpPr>
        <dsp:cNvPr id="0" name=""/>
        <dsp:cNvSpPr/>
      </dsp:nvSpPr>
      <dsp:spPr>
        <a:xfrm>
          <a:off x="6427106" y="697662"/>
          <a:ext cx="92492" cy="12005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0570"/>
              </a:lnTo>
              <a:lnTo>
                <a:pt x="92492" y="12005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263691-2319-4DD9-B474-9D8DB5894F88}">
      <dsp:nvSpPr>
        <dsp:cNvPr id="0" name=""/>
        <dsp:cNvSpPr/>
      </dsp:nvSpPr>
      <dsp:spPr>
        <a:xfrm>
          <a:off x="6211943" y="697662"/>
          <a:ext cx="215162" cy="1145778"/>
        </a:xfrm>
        <a:custGeom>
          <a:avLst/>
          <a:gdLst/>
          <a:ahLst/>
          <a:cxnLst/>
          <a:rect l="0" t="0" r="0" b="0"/>
          <a:pathLst>
            <a:path>
              <a:moveTo>
                <a:pt x="215162" y="0"/>
              </a:moveTo>
              <a:lnTo>
                <a:pt x="215162" y="1145778"/>
              </a:lnTo>
              <a:lnTo>
                <a:pt x="0" y="11457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E2B74C-01DB-42C0-9B5D-70CE92825CD7}">
      <dsp:nvSpPr>
        <dsp:cNvPr id="0" name=""/>
        <dsp:cNvSpPr/>
      </dsp:nvSpPr>
      <dsp:spPr>
        <a:xfrm>
          <a:off x="6427106" y="697662"/>
          <a:ext cx="92492" cy="4337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3756"/>
              </a:lnTo>
              <a:lnTo>
                <a:pt x="92492" y="4337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165230-A9C7-4D83-8AEF-FE55F318A134}">
      <dsp:nvSpPr>
        <dsp:cNvPr id="0" name=""/>
        <dsp:cNvSpPr/>
      </dsp:nvSpPr>
      <dsp:spPr>
        <a:xfrm>
          <a:off x="6205002" y="697662"/>
          <a:ext cx="222104" cy="504057"/>
        </a:xfrm>
        <a:custGeom>
          <a:avLst/>
          <a:gdLst/>
          <a:ahLst/>
          <a:cxnLst/>
          <a:rect l="0" t="0" r="0" b="0"/>
          <a:pathLst>
            <a:path>
              <a:moveTo>
                <a:pt x="222104" y="0"/>
              </a:moveTo>
              <a:lnTo>
                <a:pt x="222104" y="504057"/>
              </a:lnTo>
              <a:lnTo>
                <a:pt x="0" y="5040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ABA70B-C1CE-46C8-9A64-52378F73714A}">
      <dsp:nvSpPr>
        <dsp:cNvPr id="0" name=""/>
        <dsp:cNvSpPr/>
      </dsp:nvSpPr>
      <dsp:spPr>
        <a:xfrm>
          <a:off x="6381386" y="697662"/>
          <a:ext cx="91440" cy="38521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59704"/>
              </a:lnTo>
              <a:lnTo>
                <a:pt x="99713" y="3759704"/>
              </a:lnTo>
              <a:lnTo>
                <a:pt x="99713" y="38521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A0EBF1-2974-46A7-BA6A-891A18C62B89}">
      <dsp:nvSpPr>
        <dsp:cNvPr id="0" name=""/>
        <dsp:cNvSpPr/>
      </dsp:nvSpPr>
      <dsp:spPr>
        <a:xfrm>
          <a:off x="6672444" y="4040686"/>
          <a:ext cx="1326072" cy="3667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717"/>
              </a:lnTo>
              <a:lnTo>
                <a:pt x="1326072" y="36671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F5D0FD-5C54-406A-84D0-097A2500BB15}">
      <dsp:nvSpPr>
        <dsp:cNvPr id="0" name=""/>
        <dsp:cNvSpPr/>
      </dsp:nvSpPr>
      <dsp:spPr>
        <a:xfrm>
          <a:off x="6427106" y="697662"/>
          <a:ext cx="669289" cy="23445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2066"/>
              </a:lnTo>
              <a:lnTo>
                <a:pt x="669289" y="2252066"/>
              </a:lnTo>
              <a:lnTo>
                <a:pt x="669289" y="23445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AA0646-3359-4D97-B154-CACB5B437870}">
      <dsp:nvSpPr>
        <dsp:cNvPr id="0" name=""/>
        <dsp:cNvSpPr/>
      </dsp:nvSpPr>
      <dsp:spPr>
        <a:xfrm>
          <a:off x="5036709" y="4017695"/>
          <a:ext cx="138605" cy="526794"/>
        </a:xfrm>
        <a:custGeom>
          <a:avLst/>
          <a:gdLst/>
          <a:ahLst/>
          <a:cxnLst/>
          <a:rect l="0" t="0" r="0" b="0"/>
          <a:pathLst>
            <a:path>
              <a:moveTo>
                <a:pt x="138605" y="0"/>
              </a:moveTo>
              <a:lnTo>
                <a:pt x="138605" y="526794"/>
              </a:lnTo>
              <a:lnTo>
                <a:pt x="0" y="52679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D50E6-17AE-4123-869D-8FFF41C914D9}">
      <dsp:nvSpPr>
        <dsp:cNvPr id="0" name=""/>
        <dsp:cNvSpPr/>
      </dsp:nvSpPr>
      <dsp:spPr>
        <a:xfrm>
          <a:off x="5532739" y="697662"/>
          <a:ext cx="894367" cy="2344558"/>
        </a:xfrm>
        <a:custGeom>
          <a:avLst/>
          <a:gdLst/>
          <a:ahLst/>
          <a:cxnLst/>
          <a:rect l="0" t="0" r="0" b="0"/>
          <a:pathLst>
            <a:path>
              <a:moveTo>
                <a:pt x="894367" y="0"/>
              </a:moveTo>
              <a:lnTo>
                <a:pt x="894367" y="2252066"/>
              </a:lnTo>
              <a:lnTo>
                <a:pt x="0" y="2252066"/>
              </a:lnTo>
              <a:lnTo>
                <a:pt x="0" y="23445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9478FE-77E3-4014-8132-F48D0C32393F}">
      <dsp:nvSpPr>
        <dsp:cNvPr id="0" name=""/>
        <dsp:cNvSpPr/>
      </dsp:nvSpPr>
      <dsp:spPr>
        <a:xfrm>
          <a:off x="5833127" y="1338"/>
          <a:ext cx="1187958" cy="6963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/>
          </a:br>
          <a:r>
            <a:rPr lang="en-GB" sz="1100" kern="1200" dirty="0"/>
            <a:t>Chief Pharmacist</a:t>
          </a:r>
        </a:p>
      </dsp:txBody>
      <dsp:txXfrm>
        <a:off x="5833127" y="1338"/>
        <a:ext cx="1187958" cy="696324"/>
      </dsp:txXfrm>
    </dsp:sp>
    <dsp:sp modelId="{99003276-9325-49DA-90CD-DC151B17D76D}">
      <dsp:nvSpPr>
        <dsp:cNvPr id="0" name=""/>
        <dsp:cNvSpPr/>
      </dsp:nvSpPr>
      <dsp:spPr>
        <a:xfrm>
          <a:off x="5085958" y="3042221"/>
          <a:ext cx="893561" cy="9754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/>
          </a:br>
          <a:r>
            <a:rPr lang="en-GB" sz="1100" kern="1200" dirty="0"/>
            <a:t>Associate Chief Pharmacist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 (Governance and Social Care Lead) </a:t>
          </a:r>
        </a:p>
      </dsp:txBody>
      <dsp:txXfrm>
        <a:off x="5085958" y="3042221"/>
        <a:ext cx="893561" cy="975473"/>
      </dsp:txXfrm>
    </dsp:sp>
    <dsp:sp modelId="{11768D13-1069-474D-9477-6CABE59F53E8}">
      <dsp:nvSpPr>
        <dsp:cNvPr id="0" name=""/>
        <dsp:cNvSpPr/>
      </dsp:nvSpPr>
      <dsp:spPr>
        <a:xfrm>
          <a:off x="4155832" y="4324271"/>
          <a:ext cx="880876" cy="4404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See slides 31, 32 and 33</a:t>
          </a:r>
        </a:p>
      </dsp:txBody>
      <dsp:txXfrm>
        <a:off x="4155832" y="4324271"/>
        <a:ext cx="880876" cy="440438"/>
      </dsp:txXfrm>
    </dsp:sp>
    <dsp:sp modelId="{ED4551DC-0106-4F48-B6C0-F05131373689}">
      <dsp:nvSpPr>
        <dsp:cNvPr id="0" name=""/>
        <dsp:cNvSpPr/>
      </dsp:nvSpPr>
      <dsp:spPr>
        <a:xfrm>
          <a:off x="6566456" y="3042221"/>
          <a:ext cx="1059879" cy="9984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/>
          </a:br>
          <a:r>
            <a:rPr lang="en-GB" sz="1100" kern="1200" dirty="0"/>
            <a:t>Associate Chief Pharmacist (Assurance and Strategic Transformation) </a:t>
          </a:r>
        </a:p>
      </dsp:txBody>
      <dsp:txXfrm>
        <a:off x="6566456" y="3042221"/>
        <a:ext cx="1059879" cy="998464"/>
      </dsp:txXfrm>
    </dsp:sp>
    <dsp:sp modelId="{6D9F3BAF-11C3-4F25-AFB4-4594825B3B7B}">
      <dsp:nvSpPr>
        <dsp:cNvPr id="0" name=""/>
        <dsp:cNvSpPr/>
      </dsp:nvSpPr>
      <dsp:spPr>
        <a:xfrm>
          <a:off x="7998517" y="4187184"/>
          <a:ext cx="880876" cy="4404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See slides 34 , 35 and 36</a:t>
          </a:r>
        </a:p>
      </dsp:txBody>
      <dsp:txXfrm>
        <a:off x="7998517" y="4187184"/>
        <a:ext cx="880876" cy="440438"/>
      </dsp:txXfrm>
    </dsp:sp>
    <dsp:sp modelId="{96BD5111-32E9-4093-A5C2-D90B0F3E30D6}">
      <dsp:nvSpPr>
        <dsp:cNvPr id="0" name=""/>
        <dsp:cNvSpPr/>
      </dsp:nvSpPr>
      <dsp:spPr>
        <a:xfrm>
          <a:off x="5942699" y="4549859"/>
          <a:ext cx="1076801" cy="1057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0000"/>
              </a:solidFill>
            </a:rPr>
            <a:t> ICS Community Pharmacy Clinical and Assurance Lead 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0000"/>
              </a:solidFill>
            </a:rPr>
            <a:t>Fixed term</a:t>
          </a:r>
        </a:p>
      </dsp:txBody>
      <dsp:txXfrm>
        <a:off x="5942699" y="4549859"/>
        <a:ext cx="1076801" cy="1057474"/>
      </dsp:txXfrm>
    </dsp:sp>
    <dsp:sp modelId="{E4C0D46A-E05D-4971-AFD7-E651061530FD}">
      <dsp:nvSpPr>
        <dsp:cNvPr id="0" name=""/>
        <dsp:cNvSpPr/>
      </dsp:nvSpPr>
      <dsp:spPr>
        <a:xfrm>
          <a:off x="5106126" y="952068"/>
          <a:ext cx="1098875" cy="4993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/>
          </a:br>
          <a:r>
            <a:rPr lang="en-GB" sz="1100" kern="1200" dirty="0"/>
            <a:t>GP Prescribing Lead</a:t>
          </a:r>
        </a:p>
      </dsp:txBody>
      <dsp:txXfrm>
        <a:off x="5106126" y="952068"/>
        <a:ext cx="1098875" cy="499302"/>
      </dsp:txXfrm>
    </dsp:sp>
    <dsp:sp modelId="{6C9CF970-68BA-4D4D-BE3D-7979E13551B3}">
      <dsp:nvSpPr>
        <dsp:cNvPr id="0" name=""/>
        <dsp:cNvSpPr/>
      </dsp:nvSpPr>
      <dsp:spPr>
        <a:xfrm>
          <a:off x="6519598" y="882647"/>
          <a:ext cx="972584" cy="4975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GP Prescribing Lead</a:t>
          </a:r>
        </a:p>
      </dsp:txBody>
      <dsp:txXfrm>
        <a:off x="6519598" y="882647"/>
        <a:ext cx="972584" cy="497545"/>
      </dsp:txXfrm>
    </dsp:sp>
    <dsp:sp modelId="{54C3367D-C5BE-4DC3-871B-ED4D217B7846}">
      <dsp:nvSpPr>
        <dsp:cNvPr id="0" name=""/>
        <dsp:cNvSpPr/>
      </dsp:nvSpPr>
      <dsp:spPr>
        <a:xfrm>
          <a:off x="5099185" y="1566933"/>
          <a:ext cx="1112758" cy="5530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/>
          </a:br>
          <a:r>
            <a:rPr lang="en-GB" sz="1100" kern="1200" dirty="0"/>
            <a:t>GP Prescribing Lead</a:t>
          </a:r>
        </a:p>
      </dsp:txBody>
      <dsp:txXfrm>
        <a:off x="5099185" y="1566933"/>
        <a:ext cx="1112758" cy="553014"/>
      </dsp:txXfrm>
    </dsp:sp>
    <dsp:sp modelId="{DD7D7C21-6501-4074-B527-9F4C0196FE2B}">
      <dsp:nvSpPr>
        <dsp:cNvPr id="0" name=""/>
        <dsp:cNvSpPr/>
      </dsp:nvSpPr>
      <dsp:spPr>
        <a:xfrm>
          <a:off x="6519598" y="1566933"/>
          <a:ext cx="1002322" cy="662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/>
          </a:br>
          <a:r>
            <a:rPr lang="en-GB" sz="1100" kern="1200" dirty="0"/>
            <a:t>GP Prescribing Lead</a:t>
          </a:r>
        </a:p>
      </dsp:txBody>
      <dsp:txXfrm>
        <a:off x="6519598" y="1566933"/>
        <a:ext cx="1002322" cy="662599"/>
      </dsp:txXfrm>
    </dsp:sp>
    <dsp:sp modelId="{827DB940-3284-4D6A-B766-5E35566FB9BA}">
      <dsp:nvSpPr>
        <dsp:cNvPr id="0" name=""/>
        <dsp:cNvSpPr/>
      </dsp:nvSpPr>
      <dsp:spPr>
        <a:xfrm>
          <a:off x="2200625" y="2298057"/>
          <a:ext cx="1051097" cy="5816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Medicines Officer </a:t>
          </a:r>
        </a:p>
      </dsp:txBody>
      <dsp:txXfrm>
        <a:off x="2200625" y="2298057"/>
        <a:ext cx="1051097" cy="581642"/>
      </dsp:txXfrm>
    </dsp:sp>
    <dsp:sp modelId="{F84DB525-3ABE-48EE-8E70-9D316F086669}">
      <dsp:nvSpPr>
        <dsp:cNvPr id="0" name=""/>
        <dsp:cNvSpPr/>
      </dsp:nvSpPr>
      <dsp:spPr>
        <a:xfrm>
          <a:off x="1568913" y="3026198"/>
          <a:ext cx="1064125" cy="582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Medicines Optimisation Administrator </a:t>
          </a:r>
        </a:p>
      </dsp:txBody>
      <dsp:txXfrm>
        <a:off x="1568913" y="3026198"/>
        <a:ext cx="1064125" cy="582655"/>
      </dsp:txXfrm>
    </dsp:sp>
    <dsp:sp modelId="{9DB073E6-E329-4B57-8F73-65CCF2D01052}">
      <dsp:nvSpPr>
        <dsp:cNvPr id="0" name=""/>
        <dsp:cNvSpPr/>
      </dsp:nvSpPr>
      <dsp:spPr>
        <a:xfrm>
          <a:off x="2872681" y="3026198"/>
          <a:ext cx="1020715" cy="6698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0000"/>
              </a:solidFill>
            </a:rPr>
            <a:t>Medicines Optimisation Administrator </a:t>
          </a:r>
        </a:p>
      </dsp:txBody>
      <dsp:txXfrm>
        <a:off x="2872681" y="3026198"/>
        <a:ext cx="1020715" cy="669893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9D34E4-8774-48E3-99BA-85A0572E6DEC}">
      <dsp:nvSpPr>
        <dsp:cNvPr id="0" name=""/>
        <dsp:cNvSpPr/>
      </dsp:nvSpPr>
      <dsp:spPr>
        <a:xfrm>
          <a:off x="10767819" y="1545425"/>
          <a:ext cx="169384" cy="5194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9447"/>
              </a:lnTo>
              <a:lnTo>
                <a:pt x="169384" y="51944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2E7FEA-E38B-46A0-BC99-69C7E1C700DE}">
      <dsp:nvSpPr>
        <dsp:cNvPr id="0" name=""/>
        <dsp:cNvSpPr/>
      </dsp:nvSpPr>
      <dsp:spPr>
        <a:xfrm>
          <a:off x="6217878" y="770059"/>
          <a:ext cx="5001633" cy="2107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179"/>
              </a:lnTo>
              <a:lnTo>
                <a:pt x="5001633" y="92179"/>
              </a:lnTo>
              <a:lnTo>
                <a:pt x="5001633" y="2107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6A0D4E-A78D-4996-BA11-6C0254BD195B}">
      <dsp:nvSpPr>
        <dsp:cNvPr id="0" name=""/>
        <dsp:cNvSpPr/>
      </dsp:nvSpPr>
      <dsp:spPr>
        <a:xfrm>
          <a:off x="9401447" y="1545425"/>
          <a:ext cx="169384" cy="5194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9447"/>
              </a:lnTo>
              <a:lnTo>
                <a:pt x="169384" y="51944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87D37A-0D06-42EE-A4C8-DA38866F6BBA}">
      <dsp:nvSpPr>
        <dsp:cNvPr id="0" name=""/>
        <dsp:cNvSpPr/>
      </dsp:nvSpPr>
      <dsp:spPr>
        <a:xfrm>
          <a:off x="6217878" y="770059"/>
          <a:ext cx="3635261" cy="2107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179"/>
              </a:lnTo>
              <a:lnTo>
                <a:pt x="3635261" y="92179"/>
              </a:lnTo>
              <a:lnTo>
                <a:pt x="3635261" y="2107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9CC18F-6025-49AF-A703-C8CB6A9C0D78}">
      <dsp:nvSpPr>
        <dsp:cNvPr id="0" name=""/>
        <dsp:cNvSpPr/>
      </dsp:nvSpPr>
      <dsp:spPr>
        <a:xfrm>
          <a:off x="8317383" y="2347180"/>
          <a:ext cx="169384" cy="1321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1202"/>
              </a:lnTo>
              <a:lnTo>
                <a:pt x="169384" y="13212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FFABD6-2229-4CFE-AC90-FACF21F24558}">
      <dsp:nvSpPr>
        <dsp:cNvPr id="0" name=""/>
        <dsp:cNvSpPr/>
      </dsp:nvSpPr>
      <dsp:spPr>
        <a:xfrm>
          <a:off x="8317383" y="2347180"/>
          <a:ext cx="169384" cy="5194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9447"/>
              </a:lnTo>
              <a:lnTo>
                <a:pt x="169384" y="51944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2E7E0A-53D4-4931-AECC-983B35449F41}">
      <dsp:nvSpPr>
        <dsp:cNvPr id="0" name=""/>
        <dsp:cNvSpPr/>
      </dsp:nvSpPr>
      <dsp:spPr>
        <a:xfrm>
          <a:off x="6719518" y="1545425"/>
          <a:ext cx="2049558" cy="2371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569"/>
              </a:lnTo>
              <a:lnTo>
                <a:pt x="2049558" y="118569"/>
              </a:lnTo>
              <a:lnTo>
                <a:pt x="2049558" y="23713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18F3B7-3D90-4203-BB04-D5811F987FC3}">
      <dsp:nvSpPr>
        <dsp:cNvPr id="0" name=""/>
        <dsp:cNvSpPr/>
      </dsp:nvSpPr>
      <dsp:spPr>
        <a:xfrm>
          <a:off x="6719518" y="1545425"/>
          <a:ext cx="683186" cy="2371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569"/>
              </a:lnTo>
              <a:lnTo>
                <a:pt x="683186" y="118569"/>
              </a:lnTo>
              <a:lnTo>
                <a:pt x="683186" y="23713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84FE24-BAE6-4D56-BE1A-D2D165721332}">
      <dsp:nvSpPr>
        <dsp:cNvPr id="0" name=""/>
        <dsp:cNvSpPr/>
      </dsp:nvSpPr>
      <dsp:spPr>
        <a:xfrm>
          <a:off x="5584638" y="2347180"/>
          <a:ext cx="155608" cy="2112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12806"/>
              </a:lnTo>
              <a:lnTo>
                <a:pt x="155608" y="211280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DDE987-DB33-4F4D-B854-9C4F39AE8AFB}">
      <dsp:nvSpPr>
        <dsp:cNvPr id="0" name=""/>
        <dsp:cNvSpPr/>
      </dsp:nvSpPr>
      <dsp:spPr>
        <a:xfrm>
          <a:off x="5584638" y="2347180"/>
          <a:ext cx="155608" cy="12408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0886"/>
              </a:lnTo>
              <a:lnTo>
                <a:pt x="155608" y="12408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69C18D-AEB3-4A89-8DCB-8718873CA547}">
      <dsp:nvSpPr>
        <dsp:cNvPr id="0" name=""/>
        <dsp:cNvSpPr/>
      </dsp:nvSpPr>
      <dsp:spPr>
        <a:xfrm>
          <a:off x="5584638" y="2347180"/>
          <a:ext cx="155608" cy="2934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4832"/>
              </a:lnTo>
              <a:lnTo>
                <a:pt x="155608" y="29348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41E039-A3E7-46E4-A252-92C08C7C4B54}">
      <dsp:nvSpPr>
        <dsp:cNvPr id="0" name=""/>
        <dsp:cNvSpPr/>
      </dsp:nvSpPr>
      <dsp:spPr>
        <a:xfrm>
          <a:off x="5584638" y="2347180"/>
          <a:ext cx="169384" cy="5194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9447"/>
              </a:lnTo>
              <a:lnTo>
                <a:pt x="169384" y="51944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F2E897-9D41-498E-8E33-928DF2DF3418}">
      <dsp:nvSpPr>
        <dsp:cNvPr id="0" name=""/>
        <dsp:cNvSpPr/>
      </dsp:nvSpPr>
      <dsp:spPr>
        <a:xfrm>
          <a:off x="6036332" y="1545425"/>
          <a:ext cx="683186" cy="237138"/>
        </a:xfrm>
        <a:custGeom>
          <a:avLst/>
          <a:gdLst/>
          <a:ahLst/>
          <a:cxnLst/>
          <a:rect l="0" t="0" r="0" b="0"/>
          <a:pathLst>
            <a:path>
              <a:moveTo>
                <a:pt x="683186" y="0"/>
              </a:moveTo>
              <a:lnTo>
                <a:pt x="683186" y="118569"/>
              </a:lnTo>
              <a:lnTo>
                <a:pt x="0" y="118569"/>
              </a:lnTo>
              <a:lnTo>
                <a:pt x="0" y="23713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17930C-7902-4B15-B6D4-46B3A330876D}">
      <dsp:nvSpPr>
        <dsp:cNvPr id="0" name=""/>
        <dsp:cNvSpPr/>
      </dsp:nvSpPr>
      <dsp:spPr>
        <a:xfrm>
          <a:off x="4218266" y="2347180"/>
          <a:ext cx="169384" cy="21229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2958"/>
              </a:lnTo>
              <a:lnTo>
                <a:pt x="169384" y="21229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6BB7F2-28B0-4EA9-A0CC-A1F0305DD667}">
      <dsp:nvSpPr>
        <dsp:cNvPr id="0" name=""/>
        <dsp:cNvSpPr/>
      </dsp:nvSpPr>
      <dsp:spPr>
        <a:xfrm>
          <a:off x="4218266" y="2347180"/>
          <a:ext cx="169384" cy="1321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1202"/>
              </a:lnTo>
              <a:lnTo>
                <a:pt x="169384" y="13212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71B980-0A72-4EC7-9A83-BE89F8870345}">
      <dsp:nvSpPr>
        <dsp:cNvPr id="0" name=""/>
        <dsp:cNvSpPr/>
      </dsp:nvSpPr>
      <dsp:spPr>
        <a:xfrm>
          <a:off x="4218266" y="2347180"/>
          <a:ext cx="169384" cy="5194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9447"/>
              </a:lnTo>
              <a:lnTo>
                <a:pt x="169384" y="51944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1538C4-36C9-432D-9D7E-D43D2D7FB0F2}">
      <dsp:nvSpPr>
        <dsp:cNvPr id="0" name=""/>
        <dsp:cNvSpPr/>
      </dsp:nvSpPr>
      <dsp:spPr>
        <a:xfrm>
          <a:off x="4669959" y="1545425"/>
          <a:ext cx="2049558" cy="237138"/>
        </a:xfrm>
        <a:custGeom>
          <a:avLst/>
          <a:gdLst/>
          <a:ahLst/>
          <a:cxnLst/>
          <a:rect l="0" t="0" r="0" b="0"/>
          <a:pathLst>
            <a:path>
              <a:moveTo>
                <a:pt x="2049558" y="0"/>
              </a:moveTo>
              <a:lnTo>
                <a:pt x="2049558" y="118569"/>
              </a:lnTo>
              <a:lnTo>
                <a:pt x="0" y="118569"/>
              </a:lnTo>
              <a:lnTo>
                <a:pt x="0" y="23713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272580-6A1B-4F60-AFB8-43DEEB204CAD}">
      <dsp:nvSpPr>
        <dsp:cNvPr id="0" name=""/>
        <dsp:cNvSpPr/>
      </dsp:nvSpPr>
      <dsp:spPr>
        <a:xfrm>
          <a:off x="6217878" y="770059"/>
          <a:ext cx="501639" cy="2107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179"/>
              </a:lnTo>
              <a:lnTo>
                <a:pt x="501639" y="92179"/>
              </a:lnTo>
              <a:lnTo>
                <a:pt x="501639" y="2107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5476E9-4F22-4345-81FA-23D5A3E89ED7}">
      <dsp:nvSpPr>
        <dsp:cNvPr id="0" name=""/>
        <dsp:cNvSpPr/>
      </dsp:nvSpPr>
      <dsp:spPr>
        <a:xfrm>
          <a:off x="2569585" y="1545425"/>
          <a:ext cx="169384" cy="1321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1202"/>
              </a:lnTo>
              <a:lnTo>
                <a:pt x="169384" y="13212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47FC9F-4745-446D-B3A6-06110C6485F2}">
      <dsp:nvSpPr>
        <dsp:cNvPr id="0" name=""/>
        <dsp:cNvSpPr/>
      </dsp:nvSpPr>
      <dsp:spPr>
        <a:xfrm>
          <a:off x="2569585" y="1545425"/>
          <a:ext cx="169384" cy="5194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9447"/>
              </a:lnTo>
              <a:lnTo>
                <a:pt x="169384" y="51944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51B19C-DA30-4ED4-9EF3-A5F7557DF08F}">
      <dsp:nvSpPr>
        <dsp:cNvPr id="0" name=""/>
        <dsp:cNvSpPr/>
      </dsp:nvSpPr>
      <dsp:spPr>
        <a:xfrm>
          <a:off x="3021279" y="770059"/>
          <a:ext cx="3196599" cy="210748"/>
        </a:xfrm>
        <a:custGeom>
          <a:avLst/>
          <a:gdLst/>
          <a:ahLst/>
          <a:cxnLst/>
          <a:rect l="0" t="0" r="0" b="0"/>
          <a:pathLst>
            <a:path>
              <a:moveTo>
                <a:pt x="3196599" y="0"/>
              </a:moveTo>
              <a:lnTo>
                <a:pt x="3196599" y="92179"/>
              </a:lnTo>
              <a:lnTo>
                <a:pt x="0" y="92179"/>
              </a:lnTo>
              <a:lnTo>
                <a:pt x="0" y="2107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8DE19B-E5A5-47B5-B2B4-C500EBCE172D}">
      <dsp:nvSpPr>
        <dsp:cNvPr id="0" name=""/>
        <dsp:cNvSpPr/>
      </dsp:nvSpPr>
      <dsp:spPr>
        <a:xfrm>
          <a:off x="1254029" y="1545425"/>
          <a:ext cx="118569" cy="29247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4714"/>
              </a:lnTo>
              <a:lnTo>
                <a:pt x="118569" y="292471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0827AF-0EE8-455C-B061-6B03F86F153C}">
      <dsp:nvSpPr>
        <dsp:cNvPr id="0" name=""/>
        <dsp:cNvSpPr/>
      </dsp:nvSpPr>
      <dsp:spPr>
        <a:xfrm>
          <a:off x="1135459" y="1545425"/>
          <a:ext cx="118569" cy="2924714"/>
        </a:xfrm>
        <a:custGeom>
          <a:avLst/>
          <a:gdLst/>
          <a:ahLst/>
          <a:cxnLst/>
          <a:rect l="0" t="0" r="0" b="0"/>
          <a:pathLst>
            <a:path>
              <a:moveTo>
                <a:pt x="118569" y="0"/>
              </a:moveTo>
              <a:lnTo>
                <a:pt x="118569" y="2924714"/>
              </a:lnTo>
              <a:lnTo>
                <a:pt x="0" y="292471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77DF25-A147-4103-918C-75EAE1D5EC8F}">
      <dsp:nvSpPr>
        <dsp:cNvPr id="0" name=""/>
        <dsp:cNvSpPr/>
      </dsp:nvSpPr>
      <dsp:spPr>
        <a:xfrm>
          <a:off x="1254029" y="1545425"/>
          <a:ext cx="118569" cy="21229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2958"/>
              </a:lnTo>
              <a:lnTo>
                <a:pt x="118569" y="21229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8CA4C4-B890-4382-A418-98E244FC7E51}">
      <dsp:nvSpPr>
        <dsp:cNvPr id="0" name=""/>
        <dsp:cNvSpPr/>
      </dsp:nvSpPr>
      <dsp:spPr>
        <a:xfrm>
          <a:off x="1135459" y="1545425"/>
          <a:ext cx="118569" cy="2122958"/>
        </a:xfrm>
        <a:custGeom>
          <a:avLst/>
          <a:gdLst/>
          <a:ahLst/>
          <a:cxnLst/>
          <a:rect l="0" t="0" r="0" b="0"/>
          <a:pathLst>
            <a:path>
              <a:moveTo>
                <a:pt x="118569" y="0"/>
              </a:moveTo>
              <a:lnTo>
                <a:pt x="118569" y="2122958"/>
              </a:lnTo>
              <a:lnTo>
                <a:pt x="0" y="21229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9658D1-BDAF-45D9-9EF1-0727CCFC73AC}">
      <dsp:nvSpPr>
        <dsp:cNvPr id="0" name=""/>
        <dsp:cNvSpPr/>
      </dsp:nvSpPr>
      <dsp:spPr>
        <a:xfrm>
          <a:off x="1254029" y="1545425"/>
          <a:ext cx="118569" cy="1321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1202"/>
              </a:lnTo>
              <a:lnTo>
                <a:pt x="118569" y="13212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2DB365-4110-4FFB-A249-A22F0BE6D4FD}">
      <dsp:nvSpPr>
        <dsp:cNvPr id="0" name=""/>
        <dsp:cNvSpPr/>
      </dsp:nvSpPr>
      <dsp:spPr>
        <a:xfrm>
          <a:off x="1135459" y="1545425"/>
          <a:ext cx="118569" cy="1321202"/>
        </a:xfrm>
        <a:custGeom>
          <a:avLst/>
          <a:gdLst/>
          <a:ahLst/>
          <a:cxnLst/>
          <a:rect l="0" t="0" r="0" b="0"/>
          <a:pathLst>
            <a:path>
              <a:moveTo>
                <a:pt x="118569" y="0"/>
              </a:moveTo>
              <a:lnTo>
                <a:pt x="118569" y="1321202"/>
              </a:lnTo>
              <a:lnTo>
                <a:pt x="0" y="13212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1C9193-099A-4B89-AD3F-DB133CBBA004}">
      <dsp:nvSpPr>
        <dsp:cNvPr id="0" name=""/>
        <dsp:cNvSpPr/>
      </dsp:nvSpPr>
      <dsp:spPr>
        <a:xfrm>
          <a:off x="1254029" y="1545425"/>
          <a:ext cx="118569" cy="5194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9447"/>
              </a:lnTo>
              <a:lnTo>
                <a:pt x="118569" y="51944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3BB767-3BCF-4855-BE6B-51BFDD61429C}">
      <dsp:nvSpPr>
        <dsp:cNvPr id="0" name=""/>
        <dsp:cNvSpPr/>
      </dsp:nvSpPr>
      <dsp:spPr>
        <a:xfrm>
          <a:off x="1135459" y="1545425"/>
          <a:ext cx="118569" cy="519447"/>
        </a:xfrm>
        <a:custGeom>
          <a:avLst/>
          <a:gdLst/>
          <a:ahLst/>
          <a:cxnLst/>
          <a:rect l="0" t="0" r="0" b="0"/>
          <a:pathLst>
            <a:path>
              <a:moveTo>
                <a:pt x="118569" y="0"/>
              </a:moveTo>
              <a:lnTo>
                <a:pt x="118569" y="519447"/>
              </a:lnTo>
              <a:lnTo>
                <a:pt x="0" y="51944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3BFD46-AF3E-4CF4-B8C1-395EB0278FE4}">
      <dsp:nvSpPr>
        <dsp:cNvPr id="0" name=""/>
        <dsp:cNvSpPr/>
      </dsp:nvSpPr>
      <dsp:spPr>
        <a:xfrm>
          <a:off x="1254029" y="770059"/>
          <a:ext cx="4963849" cy="210748"/>
        </a:xfrm>
        <a:custGeom>
          <a:avLst/>
          <a:gdLst/>
          <a:ahLst/>
          <a:cxnLst/>
          <a:rect l="0" t="0" r="0" b="0"/>
          <a:pathLst>
            <a:path>
              <a:moveTo>
                <a:pt x="4963849" y="0"/>
              </a:moveTo>
              <a:lnTo>
                <a:pt x="4963849" y="92179"/>
              </a:lnTo>
              <a:lnTo>
                <a:pt x="0" y="92179"/>
              </a:lnTo>
              <a:lnTo>
                <a:pt x="0" y="2107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22D13E-65A1-4846-9FF7-379E8D5B31B7}">
      <dsp:nvSpPr>
        <dsp:cNvPr id="0" name=""/>
        <dsp:cNvSpPr/>
      </dsp:nvSpPr>
      <dsp:spPr>
        <a:xfrm>
          <a:off x="5653262" y="205443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800" kern="1200" dirty="0"/>
          </a:br>
          <a:r>
            <a:rPr lang="en-GB" sz="800" kern="1200" dirty="0"/>
            <a:t>Associate Chief Pharmacist </a:t>
          </a:r>
        </a:p>
      </dsp:txBody>
      <dsp:txXfrm>
        <a:off x="5653262" y="205443"/>
        <a:ext cx="1129233" cy="564616"/>
      </dsp:txXfrm>
    </dsp:sp>
    <dsp:sp modelId="{F1749B62-DB7F-4A23-B27A-58DBB91E503C}">
      <dsp:nvSpPr>
        <dsp:cNvPr id="0" name=""/>
        <dsp:cNvSpPr/>
      </dsp:nvSpPr>
      <dsp:spPr>
        <a:xfrm>
          <a:off x="689412" y="980808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800" kern="1200" dirty="0"/>
          </a:br>
          <a:r>
            <a:rPr lang="en-GB" sz="800" kern="1200" dirty="0"/>
            <a:t>Senior Medicines Optimisation Pharmacist (APC and Interface) </a:t>
          </a:r>
        </a:p>
      </dsp:txBody>
      <dsp:txXfrm>
        <a:off x="689412" y="980808"/>
        <a:ext cx="1129233" cy="564616"/>
      </dsp:txXfrm>
    </dsp:sp>
    <dsp:sp modelId="{1C6C157D-57E1-4224-AC0E-3ED19E9582A6}">
      <dsp:nvSpPr>
        <dsp:cNvPr id="0" name=""/>
        <dsp:cNvSpPr/>
      </dsp:nvSpPr>
      <dsp:spPr>
        <a:xfrm>
          <a:off x="6226" y="1782564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Specialist Interface &amp; Formulary Pharmacist </a:t>
          </a:r>
        </a:p>
      </dsp:txBody>
      <dsp:txXfrm>
        <a:off x="6226" y="1782564"/>
        <a:ext cx="1129233" cy="564616"/>
      </dsp:txXfrm>
    </dsp:sp>
    <dsp:sp modelId="{AFE57D80-FB46-4E0F-8934-BF8F4912A0C6}">
      <dsp:nvSpPr>
        <dsp:cNvPr id="0" name=""/>
        <dsp:cNvSpPr/>
      </dsp:nvSpPr>
      <dsp:spPr>
        <a:xfrm>
          <a:off x="1372598" y="1782564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800" kern="1200" dirty="0"/>
          </a:br>
          <a:r>
            <a:rPr lang="en-GB" sz="800" kern="1200" dirty="0"/>
            <a:t>Specialist Interface &amp; Formulary Pharmacist </a:t>
          </a:r>
        </a:p>
      </dsp:txBody>
      <dsp:txXfrm>
        <a:off x="1372598" y="1782564"/>
        <a:ext cx="1129233" cy="564616"/>
      </dsp:txXfrm>
    </dsp:sp>
    <dsp:sp modelId="{652161BB-B915-430C-91AB-ACD4E4D75949}">
      <dsp:nvSpPr>
        <dsp:cNvPr id="0" name=""/>
        <dsp:cNvSpPr/>
      </dsp:nvSpPr>
      <dsp:spPr>
        <a:xfrm>
          <a:off x="6226" y="2584319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Prescribing Interface Technician </a:t>
          </a:r>
        </a:p>
      </dsp:txBody>
      <dsp:txXfrm>
        <a:off x="6226" y="2584319"/>
        <a:ext cx="1129233" cy="564616"/>
      </dsp:txXfrm>
    </dsp:sp>
    <dsp:sp modelId="{E9CAD15C-00B3-4B0D-B0E3-FCADF30BAC1A}">
      <dsp:nvSpPr>
        <dsp:cNvPr id="0" name=""/>
        <dsp:cNvSpPr/>
      </dsp:nvSpPr>
      <dsp:spPr>
        <a:xfrm>
          <a:off x="1372598" y="2584319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solidFill>
                <a:srgbClr val="FF0000"/>
              </a:solidFill>
            </a:rPr>
            <a:t>VACANT</a:t>
          </a:r>
          <a:br>
            <a:rPr lang="en-GB" sz="800" kern="1200" dirty="0">
              <a:solidFill>
                <a:srgbClr val="FF0000"/>
              </a:solidFill>
            </a:rPr>
          </a:br>
          <a:r>
            <a:rPr lang="en-GB" sz="800" kern="1200" dirty="0">
              <a:solidFill>
                <a:srgbClr val="FF0000"/>
              </a:solidFill>
            </a:rPr>
            <a:t>Specialist Interface Medicines Optimisation Pharmacist </a:t>
          </a:r>
        </a:p>
      </dsp:txBody>
      <dsp:txXfrm>
        <a:off x="1372598" y="2584319"/>
        <a:ext cx="1129233" cy="564616"/>
      </dsp:txXfrm>
    </dsp:sp>
    <dsp:sp modelId="{374FA1AE-4BD3-43DF-A871-94BBD344A9FD}">
      <dsp:nvSpPr>
        <dsp:cNvPr id="0" name=""/>
        <dsp:cNvSpPr/>
      </dsp:nvSpPr>
      <dsp:spPr>
        <a:xfrm>
          <a:off x="6226" y="3386075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Specialist Interface Medicines Optimisation Pharmacist </a:t>
          </a:r>
        </a:p>
      </dsp:txBody>
      <dsp:txXfrm>
        <a:off x="6226" y="3386075"/>
        <a:ext cx="1129233" cy="564616"/>
      </dsp:txXfrm>
    </dsp:sp>
    <dsp:sp modelId="{A94646D9-4288-4A6C-B078-BA356B955E0D}">
      <dsp:nvSpPr>
        <dsp:cNvPr id="0" name=""/>
        <dsp:cNvSpPr/>
      </dsp:nvSpPr>
      <dsp:spPr>
        <a:xfrm>
          <a:off x="1372598" y="3386075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800" kern="1200" dirty="0"/>
          </a:br>
          <a:r>
            <a:rPr lang="en-GB" sz="800" kern="1200" dirty="0"/>
            <a:t>Specialist Interface Medicines Optimisation Pharmacist </a:t>
          </a:r>
        </a:p>
      </dsp:txBody>
      <dsp:txXfrm>
        <a:off x="1372598" y="3386075"/>
        <a:ext cx="1129233" cy="564616"/>
      </dsp:txXfrm>
    </dsp:sp>
    <dsp:sp modelId="{F67CCED7-240D-4D89-AE4F-2406696F961F}">
      <dsp:nvSpPr>
        <dsp:cNvPr id="0" name=""/>
        <dsp:cNvSpPr/>
      </dsp:nvSpPr>
      <dsp:spPr>
        <a:xfrm>
          <a:off x="6226" y="4187830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Specialist Interface Medicines Optimisation Pharmacist </a:t>
          </a:r>
        </a:p>
      </dsp:txBody>
      <dsp:txXfrm>
        <a:off x="6226" y="4187830"/>
        <a:ext cx="1129233" cy="564616"/>
      </dsp:txXfrm>
    </dsp:sp>
    <dsp:sp modelId="{4538B164-A595-4F59-92F0-17A18B8FEC1B}">
      <dsp:nvSpPr>
        <dsp:cNvPr id="0" name=""/>
        <dsp:cNvSpPr/>
      </dsp:nvSpPr>
      <dsp:spPr>
        <a:xfrm>
          <a:off x="1372598" y="4187830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Specialist Interface Medicines Optimisation Pharmacist </a:t>
          </a:r>
        </a:p>
      </dsp:txBody>
      <dsp:txXfrm>
        <a:off x="1372598" y="4187830"/>
        <a:ext cx="1129233" cy="564616"/>
      </dsp:txXfrm>
    </dsp:sp>
    <dsp:sp modelId="{8CC41937-4A70-44FA-A782-988E4C861FD6}">
      <dsp:nvSpPr>
        <dsp:cNvPr id="0" name=""/>
        <dsp:cNvSpPr/>
      </dsp:nvSpPr>
      <dsp:spPr>
        <a:xfrm>
          <a:off x="2456662" y="980808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800" kern="1200" dirty="0"/>
          </a:br>
          <a:r>
            <a:rPr lang="en-GB" sz="800" kern="1200" dirty="0"/>
            <a:t>Specialist High Cost Drugs Pharmacist </a:t>
          </a:r>
        </a:p>
      </dsp:txBody>
      <dsp:txXfrm>
        <a:off x="2456662" y="980808"/>
        <a:ext cx="1129233" cy="564616"/>
      </dsp:txXfrm>
    </dsp:sp>
    <dsp:sp modelId="{2D6ED99E-7B20-469A-83A5-1D8440F8E17D}">
      <dsp:nvSpPr>
        <dsp:cNvPr id="0" name=""/>
        <dsp:cNvSpPr/>
      </dsp:nvSpPr>
      <dsp:spPr>
        <a:xfrm>
          <a:off x="2738970" y="1782564"/>
          <a:ext cx="1129233" cy="564616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Post funded by NUH</a:t>
          </a:r>
          <a:br>
            <a:rPr lang="en-GB" sz="800" kern="1200" dirty="0"/>
          </a:br>
          <a:r>
            <a:rPr lang="en-GB" sz="800" kern="1200" dirty="0"/>
            <a:t>High Cost Drugs Technician </a:t>
          </a:r>
        </a:p>
      </dsp:txBody>
      <dsp:txXfrm>
        <a:off x="2738970" y="1782564"/>
        <a:ext cx="1129233" cy="564616"/>
      </dsp:txXfrm>
    </dsp:sp>
    <dsp:sp modelId="{C41B7054-7A7E-40DF-896C-B778A7CE79C7}">
      <dsp:nvSpPr>
        <dsp:cNvPr id="0" name=""/>
        <dsp:cNvSpPr/>
      </dsp:nvSpPr>
      <dsp:spPr>
        <a:xfrm>
          <a:off x="2738970" y="2584319"/>
          <a:ext cx="1129233" cy="564616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Post funded by NUH</a:t>
          </a:r>
          <a:br>
            <a:rPr lang="en-GB" sz="800" kern="1200" dirty="0"/>
          </a:br>
          <a:r>
            <a:rPr lang="en-GB" sz="800" kern="1200" dirty="0"/>
            <a:t>Home Care Administrator </a:t>
          </a:r>
        </a:p>
      </dsp:txBody>
      <dsp:txXfrm>
        <a:off x="2738970" y="2584319"/>
        <a:ext cx="1129233" cy="564616"/>
      </dsp:txXfrm>
    </dsp:sp>
    <dsp:sp modelId="{10794022-C741-4135-8F2F-45354BE7FB3E}">
      <dsp:nvSpPr>
        <dsp:cNvPr id="0" name=""/>
        <dsp:cNvSpPr/>
      </dsp:nvSpPr>
      <dsp:spPr>
        <a:xfrm>
          <a:off x="6154901" y="980808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800" kern="1200" dirty="0"/>
          </a:br>
          <a:r>
            <a:rPr lang="en-GB" sz="800" kern="1200" dirty="0"/>
            <a:t>Pharmacy Technician Services Manager </a:t>
          </a:r>
        </a:p>
      </dsp:txBody>
      <dsp:txXfrm>
        <a:off x="6154901" y="980808"/>
        <a:ext cx="1129233" cy="564616"/>
      </dsp:txXfrm>
    </dsp:sp>
    <dsp:sp modelId="{F8E8F25F-0B96-4DA4-AADF-7EB32A9E29A1}">
      <dsp:nvSpPr>
        <dsp:cNvPr id="0" name=""/>
        <dsp:cNvSpPr/>
      </dsp:nvSpPr>
      <dsp:spPr>
        <a:xfrm>
          <a:off x="4105343" y="1782564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800" kern="1200" dirty="0">
              <a:solidFill>
                <a:schemeClr val="bg1"/>
              </a:solidFill>
            </a:rPr>
          </a:br>
          <a:r>
            <a:rPr lang="en-GB" sz="800" kern="1200" dirty="0">
              <a:solidFill>
                <a:schemeClr val="bg1"/>
              </a:solidFill>
            </a:rPr>
            <a:t>Lead Medicines Optimisation Technician</a:t>
          </a:r>
        </a:p>
      </dsp:txBody>
      <dsp:txXfrm>
        <a:off x="4105343" y="1782564"/>
        <a:ext cx="1129233" cy="564616"/>
      </dsp:txXfrm>
    </dsp:sp>
    <dsp:sp modelId="{82052226-9964-4995-8AEF-0B76C5E87E5B}">
      <dsp:nvSpPr>
        <dsp:cNvPr id="0" name=""/>
        <dsp:cNvSpPr/>
      </dsp:nvSpPr>
      <dsp:spPr>
        <a:xfrm>
          <a:off x="4387651" y="2584319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800" kern="1200" dirty="0"/>
          </a:br>
          <a:r>
            <a:rPr lang="en-GB" sz="800" kern="1200" dirty="0"/>
            <a:t>Medicines Optimisation Technician </a:t>
          </a:r>
          <a:endParaRPr lang="en-GB" sz="800" kern="1200" dirty="0">
            <a:solidFill>
              <a:srgbClr val="FF0000"/>
            </a:solidFill>
          </a:endParaRPr>
        </a:p>
      </dsp:txBody>
      <dsp:txXfrm>
        <a:off x="4387651" y="2584319"/>
        <a:ext cx="1129233" cy="564616"/>
      </dsp:txXfrm>
    </dsp:sp>
    <dsp:sp modelId="{41349AFD-E557-422E-86C2-2EE9ED66831F}">
      <dsp:nvSpPr>
        <dsp:cNvPr id="0" name=""/>
        <dsp:cNvSpPr/>
      </dsp:nvSpPr>
      <dsp:spPr>
        <a:xfrm>
          <a:off x="4387651" y="3386075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800" kern="1200" dirty="0">
              <a:solidFill>
                <a:schemeClr val="bg1"/>
              </a:solidFill>
            </a:rPr>
          </a:br>
          <a:r>
            <a:rPr lang="en-GB" sz="800" kern="1200" dirty="0">
              <a:solidFill>
                <a:schemeClr val="bg1"/>
              </a:solidFill>
            </a:rPr>
            <a:t>Medicines Optimisation Technician </a:t>
          </a:r>
        </a:p>
      </dsp:txBody>
      <dsp:txXfrm>
        <a:off x="4387651" y="3386075"/>
        <a:ext cx="1129233" cy="564616"/>
      </dsp:txXfrm>
    </dsp:sp>
    <dsp:sp modelId="{8AC271E5-2FFE-459D-A568-CDFE5DDBBAC3}">
      <dsp:nvSpPr>
        <dsp:cNvPr id="0" name=""/>
        <dsp:cNvSpPr/>
      </dsp:nvSpPr>
      <dsp:spPr>
        <a:xfrm>
          <a:off x="4387651" y="4187830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800" kern="1200" dirty="0">
              <a:solidFill>
                <a:schemeClr val="bg1"/>
              </a:solidFill>
            </a:rPr>
          </a:br>
          <a:r>
            <a:rPr lang="en-GB" sz="800" kern="1200" dirty="0">
              <a:solidFill>
                <a:schemeClr val="bg1"/>
              </a:solidFill>
            </a:rPr>
            <a:t>Medicines Optimisation Technician </a:t>
          </a:r>
        </a:p>
      </dsp:txBody>
      <dsp:txXfrm>
        <a:off x="4387651" y="4187830"/>
        <a:ext cx="1129233" cy="564616"/>
      </dsp:txXfrm>
    </dsp:sp>
    <dsp:sp modelId="{3803604F-C520-4015-8D52-10BF3A888551}">
      <dsp:nvSpPr>
        <dsp:cNvPr id="0" name=""/>
        <dsp:cNvSpPr/>
      </dsp:nvSpPr>
      <dsp:spPr>
        <a:xfrm>
          <a:off x="5471715" y="1782564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800" kern="1200" dirty="0">
              <a:solidFill>
                <a:schemeClr val="bg1"/>
              </a:solidFill>
            </a:rPr>
          </a:br>
          <a:r>
            <a:rPr lang="en-GB" sz="800" kern="1200" dirty="0">
              <a:solidFill>
                <a:schemeClr val="bg1"/>
              </a:solidFill>
            </a:rPr>
            <a:t>Lead Medicines Optimisation Technician</a:t>
          </a:r>
        </a:p>
      </dsp:txBody>
      <dsp:txXfrm>
        <a:off x="5471715" y="1782564"/>
        <a:ext cx="1129233" cy="564616"/>
      </dsp:txXfrm>
    </dsp:sp>
    <dsp:sp modelId="{D55BFBCA-D809-4D77-8DEA-FCEC46BD8522}">
      <dsp:nvSpPr>
        <dsp:cNvPr id="0" name=""/>
        <dsp:cNvSpPr/>
      </dsp:nvSpPr>
      <dsp:spPr>
        <a:xfrm>
          <a:off x="5754023" y="2584319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800" kern="1200" dirty="0"/>
          </a:br>
          <a:r>
            <a:rPr lang="en-GB" sz="800" kern="1200" dirty="0"/>
            <a:t>Medicines Optimisation Technician </a:t>
          </a:r>
          <a:endParaRPr lang="en-GB" sz="800" kern="1200" dirty="0">
            <a:solidFill>
              <a:srgbClr val="FF0000"/>
            </a:solidFill>
          </a:endParaRPr>
        </a:p>
      </dsp:txBody>
      <dsp:txXfrm>
        <a:off x="5754023" y="2584319"/>
        <a:ext cx="1129233" cy="564616"/>
      </dsp:txXfrm>
    </dsp:sp>
    <dsp:sp modelId="{39396692-CFFB-4B98-A6CC-5F1E6A32B7E8}">
      <dsp:nvSpPr>
        <dsp:cNvPr id="0" name=""/>
        <dsp:cNvSpPr/>
      </dsp:nvSpPr>
      <dsp:spPr>
        <a:xfrm>
          <a:off x="5740247" y="4999704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800" kern="1200" dirty="0"/>
          </a:br>
          <a:r>
            <a:rPr lang="en-GB" sz="800" kern="1200" dirty="0"/>
            <a:t>Prescribing Support Officer</a:t>
          </a:r>
          <a:endParaRPr lang="en-GB" sz="800" kern="1200" dirty="0">
            <a:solidFill>
              <a:srgbClr val="FF0000"/>
            </a:solidFill>
          </a:endParaRPr>
        </a:p>
      </dsp:txBody>
      <dsp:txXfrm>
        <a:off x="5740247" y="4999704"/>
        <a:ext cx="1129233" cy="564616"/>
      </dsp:txXfrm>
    </dsp:sp>
    <dsp:sp modelId="{CEF12835-2E00-48DC-8225-0389F0F6BE26}">
      <dsp:nvSpPr>
        <dsp:cNvPr id="0" name=""/>
        <dsp:cNvSpPr/>
      </dsp:nvSpPr>
      <dsp:spPr>
        <a:xfrm>
          <a:off x="5740247" y="3305758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800" kern="1200" dirty="0"/>
          </a:br>
          <a:r>
            <a:rPr lang="en-GB" sz="800" kern="1200" dirty="0"/>
            <a:t>Medicines Optimisation Technician </a:t>
          </a:r>
          <a:endParaRPr lang="en-GB" sz="800" kern="1200" dirty="0">
            <a:solidFill>
              <a:srgbClr val="FF0000"/>
            </a:solidFill>
          </a:endParaRPr>
        </a:p>
      </dsp:txBody>
      <dsp:txXfrm>
        <a:off x="5740247" y="3305758"/>
        <a:ext cx="1129233" cy="564616"/>
      </dsp:txXfrm>
    </dsp:sp>
    <dsp:sp modelId="{B168CE1F-F86B-4F56-B24D-BB5540C8BCB4}">
      <dsp:nvSpPr>
        <dsp:cNvPr id="0" name=""/>
        <dsp:cNvSpPr/>
      </dsp:nvSpPr>
      <dsp:spPr>
        <a:xfrm>
          <a:off x="5740247" y="4177679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solidFill>
                <a:srgbClr val="FF0000"/>
              </a:solidFill>
            </a:rPr>
            <a:t>VACANT</a:t>
          </a:r>
          <a:br>
            <a:rPr lang="en-GB" sz="800" kern="1200" dirty="0">
              <a:solidFill>
                <a:srgbClr val="FF0000"/>
              </a:solidFill>
            </a:rPr>
          </a:br>
          <a:r>
            <a:rPr lang="en-GB" sz="800" kern="1200" dirty="0">
              <a:solidFill>
                <a:srgbClr val="FF0000"/>
              </a:solidFill>
            </a:rPr>
            <a:t>Medicines Optimisation Technician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solidFill>
                <a:srgbClr val="FF0000"/>
              </a:solidFill>
            </a:rPr>
            <a:t>Fixed term</a:t>
          </a:r>
        </a:p>
      </dsp:txBody>
      <dsp:txXfrm>
        <a:off x="5740247" y="4177679"/>
        <a:ext cx="1129233" cy="564616"/>
      </dsp:txXfrm>
    </dsp:sp>
    <dsp:sp modelId="{EC64A363-9D0B-4629-9640-35C5F376B4B4}">
      <dsp:nvSpPr>
        <dsp:cNvPr id="0" name=""/>
        <dsp:cNvSpPr/>
      </dsp:nvSpPr>
      <dsp:spPr>
        <a:xfrm>
          <a:off x="6838087" y="1782564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Governance and Social Care Technician</a:t>
          </a:r>
        </a:p>
      </dsp:txBody>
      <dsp:txXfrm>
        <a:off x="6838087" y="1782564"/>
        <a:ext cx="1129233" cy="564616"/>
      </dsp:txXfrm>
    </dsp:sp>
    <dsp:sp modelId="{E4BD386E-B811-4716-9E79-0902733A5033}">
      <dsp:nvSpPr>
        <dsp:cNvPr id="0" name=""/>
        <dsp:cNvSpPr/>
      </dsp:nvSpPr>
      <dsp:spPr>
        <a:xfrm>
          <a:off x="8204459" y="1782564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800" kern="1200" dirty="0"/>
          </a:br>
          <a:r>
            <a:rPr lang="en-GB" sz="800" kern="1200" dirty="0"/>
            <a:t>Lead Medicines Optimisation Technician</a:t>
          </a:r>
        </a:p>
      </dsp:txBody>
      <dsp:txXfrm>
        <a:off x="8204459" y="1782564"/>
        <a:ext cx="1129233" cy="564616"/>
      </dsp:txXfrm>
    </dsp:sp>
    <dsp:sp modelId="{7952C4C2-3B7E-4BE4-AC64-DE1FB89B7EC5}">
      <dsp:nvSpPr>
        <dsp:cNvPr id="0" name=""/>
        <dsp:cNvSpPr/>
      </dsp:nvSpPr>
      <dsp:spPr>
        <a:xfrm>
          <a:off x="8486768" y="2584319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800" kern="1200" dirty="0"/>
          </a:br>
          <a:r>
            <a:rPr lang="en-GB" sz="800" kern="1200" dirty="0"/>
            <a:t>MO Technician (</a:t>
          </a:r>
        </a:p>
      </dsp:txBody>
      <dsp:txXfrm>
        <a:off x="8486768" y="2584319"/>
        <a:ext cx="1129233" cy="564616"/>
      </dsp:txXfrm>
    </dsp:sp>
    <dsp:sp modelId="{ACB070DA-E5E5-4960-8C52-BAD04BE7F9F4}">
      <dsp:nvSpPr>
        <dsp:cNvPr id="0" name=""/>
        <dsp:cNvSpPr/>
      </dsp:nvSpPr>
      <dsp:spPr>
        <a:xfrm>
          <a:off x="8486768" y="3386075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800" kern="1200" dirty="0"/>
          </a:br>
          <a:r>
            <a:rPr lang="en-GB" sz="800" kern="1200" dirty="0"/>
            <a:t>MO Technician </a:t>
          </a:r>
        </a:p>
      </dsp:txBody>
      <dsp:txXfrm>
        <a:off x="8486768" y="3386075"/>
        <a:ext cx="1129233" cy="564616"/>
      </dsp:txXfrm>
    </dsp:sp>
    <dsp:sp modelId="{6D70BBE8-B6B3-4CFB-954C-8349F2261318}">
      <dsp:nvSpPr>
        <dsp:cNvPr id="0" name=""/>
        <dsp:cNvSpPr/>
      </dsp:nvSpPr>
      <dsp:spPr>
        <a:xfrm>
          <a:off x="9288523" y="980808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Mid Notts PBP MO</a:t>
          </a:r>
        </a:p>
      </dsp:txBody>
      <dsp:txXfrm>
        <a:off x="9288523" y="980808"/>
        <a:ext cx="1129233" cy="564616"/>
      </dsp:txXfrm>
    </dsp:sp>
    <dsp:sp modelId="{C8250FC8-A003-41EB-92EC-E4AAD8DBD133}">
      <dsp:nvSpPr>
        <dsp:cNvPr id="0" name=""/>
        <dsp:cNvSpPr/>
      </dsp:nvSpPr>
      <dsp:spPr>
        <a:xfrm>
          <a:off x="9570832" y="1782564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See slide 32</a:t>
          </a:r>
        </a:p>
      </dsp:txBody>
      <dsp:txXfrm>
        <a:off x="9570832" y="1782564"/>
        <a:ext cx="1129233" cy="564616"/>
      </dsp:txXfrm>
    </dsp:sp>
    <dsp:sp modelId="{898347BD-7575-45CD-A549-B57E600B26F1}">
      <dsp:nvSpPr>
        <dsp:cNvPr id="0" name=""/>
        <dsp:cNvSpPr/>
      </dsp:nvSpPr>
      <dsp:spPr>
        <a:xfrm>
          <a:off x="10654895" y="980808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Bassetlaw PBP MO</a:t>
          </a:r>
        </a:p>
      </dsp:txBody>
      <dsp:txXfrm>
        <a:off x="10654895" y="980808"/>
        <a:ext cx="1129233" cy="564616"/>
      </dsp:txXfrm>
    </dsp:sp>
    <dsp:sp modelId="{875EAC74-6C6D-4ED8-B225-43A7C17A5A80}">
      <dsp:nvSpPr>
        <dsp:cNvPr id="0" name=""/>
        <dsp:cNvSpPr/>
      </dsp:nvSpPr>
      <dsp:spPr>
        <a:xfrm>
          <a:off x="10937204" y="1782564"/>
          <a:ext cx="1129233" cy="564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See slide 33</a:t>
          </a:r>
        </a:p>
      </dsp:txBody>
      <dsp:txXfrm>
        <a:off x="10937204" y="1782564"/>
        <a:ext cx="1129233" cy="5646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39BB0A-CAB2-4B99-B01B-11FC0C935B02}">
      <dsp:nvSpPr>
        <dsp:cNvPr id="0" name=""/>
        <dsp:cNvSpPr/>
      </dsp:nvSpPr>
      <dsp:spPr>
        <a:xfrm>
          <a:off x="9617273" y="3821348"/>
          <a:ext cx="292001" cy="8954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5471"/>
              </a:lnTo>
              <a:lnTo>
                <a:pt x="292001" y="8954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7A00BA-3843-4351-B729-6B8A84FB4D56}">
      <dsp:nvSpPr>
        <dsp:cNvPr id="0" name=""/>
        <dsp:cNvSpPr/>
      </dsp:nvSpPr>
      <dsp:spPr>
        <a:xfrm>
          <a:off x="5684985" y="2439207"/>
          <a:ext cx="4710959" cy="4088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401"/>
              </a:lnTo>
              <a:lnTo>
                <a:pt x="4710959" y="204401"/>
              </a:lnTo>
              <a:lnTo>
                <a:pt x="4710959" y="4088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7B5108-6DC8-4C1C-88C7-61D8706F3894}">
      <dsp:nvSpPr>
        <dsp:cNvPr id="0" name=""/>
        <dsp:cNvSpPr/>
      </dsp:nvSpPr>
      <dsp:spPr>
        <a:xfrm>
          <a:off x="7261793" y="3821348"/>
          <a:ext cx="292001" cy="8954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5471"/>
              </a:lnTo>
              <a:lnTo>
                <a:pt x="292001" y="8954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1AB277-BCE2-44DA-B388-10BD23997A12}">
      <dsp:nvSpPr>
        <dsp:cNvPr id="0" name=""/>
        <dsp:cNvSpPr/>
      </dsp:nvSpPr>
      <dsp:spPr>
        <a:xfrm>
          <a:off x="5684985" y="2439207"/>
          <a:ext cx="2355479" cy="4088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401"/>
              </a:lnTo>
              <a:lnTo>
                <a:pt x="2355479" y="204401"/>
              </a:lnTo>
              <a:lnTo>
                <a:pt x="2355479" y="4088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E56D24-9720-44C3-9259-D9420BFC7D48}">
      <dsp:nvSpPr>
        <dsp:cNvPr id="0" name=""/>
        <dsp:cNvSpPr/>
      </dsp:nvSpPr>
      <dsp:spPr>
        <a:xfrm>
          <a:off x="4906314" y="3821348"/>
          <a:ext cx="292001" cy="8954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5471"/>
              </a:lnTo>
              <a:lnTo>
                <a:pt x="292001" y="8954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BA1442-5693-42C6-968C-74514CA30E4F}">
      <dsp:nvSpPr>
        <dsp:cNvPr id="0" name=""/>
        <dsp:cNvSpPr/>
      </dsp:nvSpPr>
      <dsp:spPr>
        <a:xfrm>
          <a:off x="5639265" y="2439207"/>
          <a:ext cx="91440" cy="4088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88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DED629-C860-49E5-934A-034A7B19881C}">
      <dsp:nvSpPr>
        <dsp:cNvPr id="0" name=""/>
        <dsp:cNvSpPr/>
      </dsp:nvSpPr>
      <dsp:spPr>
        <a:xfrm>
          <a:off x="2550834" y="3821348"/>
          <a:ext cx="292001" cy="8954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5471"/>
              </a:lnTo>
              <a:lnTo>
                <a:pt x="292001" y="8954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4FC45D-A313-4CDF-BB3A-D7E4257586B2}">
      <dsp:nvSpPr>
        <dsp:cNvPr id="0" name=""/>
        <dsp:cNvSpPr/>
      </dsp:nvSpPr>
      <dsp:spPr>
        <a:xfrm>
          <a:off x="3329505" y="2439207"/>
          <a:ext cx="2355479" cy="408802"/>
        </a:xfrm>
        <a:custGeom>
          <a:avLst/>
          <a:gdLst/>
          <a:ahLst/>
          <a:cxnLst/>
          <a:rect l="0" t="0" r="0" b="0"/>
          <a:pathLst>
            <a:path>
              <a:moveTo>
                <a:pt x="2355479" y="0"/>
              </a:moveTo>
              <a:lnTo>
                <a:pt x="2355479" y="204401"/>
              </a:lnTo>
              <a:lnTo>
                <a:pt x="0" y="204401"/>
              </a:lnTo>
              <a:lnTo>
                <a:pt x="0" y="4088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466D0F-9933-480A-B01E-BD3704BA1796}">
      <dsp:nvSpPr>
        <dsp:cNvPr id="0" name=""/>
        <dsp:cNvSpPr/>
      </dsp:nvSpPr>
      <dsp:spPr>
        <a:xfrm>
          <a:off x="195355" y="3821348"/>
          <a:ext cx="315030" cy="8674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7439"/>
              </a:lnTo>
              <a:lnTo>
                <a:pt x="315030" y="8674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68C603-5E5C-4553-A0BB-26C1A7CFDE9C}">
      <dsp:nvSpPr>
        <dsp:cNvPr id="0" name=""/>
        <dsp:cNvSpPr/>
      </dsp:nvSpPr>
      <dsp:spPr>
        <a:xfrm>
          <a:off x="974026" y="2439207"/>
          <a:ext cx="4710959" cy="408802"/>
        </a:xfrm>
        <a:custGeom>
          <a:avLst/>
          <a:gdLst/>
          <a:ahLst/>
          <a:cxnLst/>
          <a:rect l="0" t="0" r="0" b="0"/>
          <a:pathLst>
            <a:path>
              <a:moveTo>
                <a:pt x="4710959" y="0"/>
              </a:moveTo>
              <a:lnTo>
                <a:pt x="4710959" y="204401"/>
              </a:lnTo>
              <a:lnTo>
                <a:pt x="0" y="204401"/>
              </a:lnTo>
              <a:lnTo>
                <a:pt x="0" y="4088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903334-6424-432D-A590-6C5C53FFFBDE}">
      <dsp:nvSpPr>
        <dsp:cNvPr id="0" name=""/>
        <dsp:cNvSpPr/>
      </dsp:nvSpPr>
      <dsp:spPr>
        <a:xfrm>
          <a:off x="4711646" y="1465869"/>
          <a:ext cx="1946677" cy="973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Amanda Sullivan</a:t>
          </a:r>
          <a:br>
            <a:rPr lang="en-GB" sz="1700" kern="1200" dirty="0"/>
          </a:br>
          <a:r>
            <a:rPr lang="en-GB" sz="1700" kern="1200" dirty="0"/>
            <a:t>Chief Executive</a:t>
          </a:r>
        </a:p>
      </dsp:txBody>
      <dsp:txXfrm>
        <a:off x="4711646" y="1465869"/>
        <a:ext cx="1946677" cy="973338"/>
      </dsp:txXfrm>
    </dsp:sp>
    <dsp:sp modelId="{3B4197FA-5D2B-4EC4-B968-9550289E6D51}">
      <dsp:nvSpPr>
        <dsp:cNvPr id="0" name=""/>
        <dsp:cNvSpPr/>
      </dsp:nvSpPr>
      <dsp:spPr>
        <a:xfrm>
          <a:off x="687" y="2848010"/>
          <a:ext cx="1946677" cy="973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Lucy </a:t>
          </a:r>
          <a:r>
            <a:rPr lang="en-GB" sz="1700" kern="1200" dirty="0" err="1"/>
            <a:t>Dadge</a:t>
          </a:r>
          <a:br>
            <a:rPr lang="en-GB" sz="1700" kern="1200" dirty="0"/>
          </a:br>
          <a:r>
            <a:rPr lang="en-GB" sz="1700" kern="1200" dirty="0"/>
            <a:t>Director of Integration </a:t>
          </a:r>
        </a:p>
      </dsp:txBody>
      <dsp:txXfrm>
        <a:off x="687" y="2848010"/>
        <a:ext cx="1946677" cy="973338"/>
      </dsp:txXfrm>
    </dsp:sp>
    <dsp:sp modelId="{83A33CC4-DFBE-4E96-8D17-68717F8B3B5A}">
      <dsp:nvSpPr>
        <dsp:cNvPr id="0" name=""/>
        <dsp:cNvSpPr/>
      </dsp:nvSpPr>
      <dsp:spPr>
        <a:xfrm>
          <a:off x="510386" y="4202118"/>
          <a:ext cx="1946677" cy="973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See slides 4-19</a:t>
          </a:r>
        </a:p>
      </dsp:txBody>
      <dsp:txXfrm>
        <a:off x="510386" y="4202118"/>
        <a:ext cx="1946677" cy="973338"/>
      </dsp:txXfrm>
    </dsp:sp>
    <dsp:sp modelId="{8FFF642D-CD05-4547-A72E-4C4A9F2BB9A3}">
      <dsp:nvSpPr>
        <dsp:cNvPr id="0" name=""/>
        <dsp:cNvSpPr/>
      </dsp:nvSpPr>
      <dsp:spPr>
        <a:xfrm>
          <a:off x="2356167" y="2848010"/>
          <a:ext cx="1946677" cy="973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Rosa Waddingham</a:t>
          </a:r>
          <a:br>
            <a:rPr lang="en-GB" sz="1700" kern="1200" dirty="0"/>
          </a:br>
          <a:r>
            <a:rPr lang="en-GB" sz="1700" kern="1200" dirty="0"/>
            <a:t>Director of Nursing</a:t>
          </a:r>
        </a:p>
      </dsp:txBody>
      <dsp:txXfrm>
        <a:off x="2356167" y="2848010"/>
        <a:ext cx="1946677" cy="973338"/>
      </dsp:txXfrm>
    </dsp:sp>
    <dsp:sp modelId="{71F7887A-C171-45A3-A52E-3DAEABFC640B}">
      <dsp:nvSpPr>
        <dsp:cNvPr id="0" name=""/>
        <dsp:cNvSpPr/>
      </dsp:nvSpPr>
      <dsp:spPr>
        <a:xfrm>
          <a:off x="2842836" y="4230151"/>
          <a:ext cx="1946677" cy="973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See slides 20- 45</a:t>
          </a:r>
        </a:p>
      </dsp:txBody>
      <dsp:txXfrm>
        <a:off x="2842836" y="4230151"/>
        <a:ext cx="1946677" cy="973338"/>
      </dsp:txXfrm>
    </dsp:sp>
    <dsp:sp modelId="{FF5915D0-CBEB-4654-9F8B-A74F81281F2B}">
      <dsp:nvSpPr>
        <dsp:cNvPr id="0" name=""/>
        <dsp:cNvSpPr/>
      </dsp:nvSpPr>
      <dsp:spPr>
        <a:xfrm>
          <a:off x="4711646" y="2848010"/>
          <a:ext cx="1946677" cy="973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Stuart </a:t>
          </a:r>
          <a:r>
            <a:rPr lang="en-GB" sz="1700" kern="1200" dirty="0" err="1"/>
            <a:t>Poynor</a:t>
          </a:r>
          <a:br>
            <a:rPr lang="en-GB" sz="1700" kern="1200" dirty="0"/>
          </a:br>
          <a:r>
            <a:rPr lang="en-GB" sz="1700" kern="1200" dirty="0"/>
            <a:t>Director of Finance and Deputy Chief Executive </a:t>
          </a:r>
        </a:p>
      </dsp:txBody>
      <dsp:txXfrm>
        <a:off x="4711646" y="2848010"/>
        <a:ext cx="1946677" cy="973338"/>
      </dsp:txXfrm>
    </dsp:sp>
    <dsp:sp modelId="{811D7CEE-9A45-42A1-B0F3-4D8B187D8C98}">
      <dsp:nvSpPr>
        <dsp:cNvPr id="0" name=""/>
        <dsp:cNvSpPr/>
      </dsp:nvSpPr>
      <dsp:spPr>
        <a:xfrm>
          <a:off x="5198315" y="4230151"/>
          <a:ext cx="1946677" cy="973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See slides 46-54</a:t>
          </a:r>
        </a:p>
      </dsp:txBody>
      <dsp:txXfrm>
        <a:off x="5198315" y="4230151"/>
        <a:ext cx="1946677" cy="973338"/>
      </dsp:txXfrm>
    </dsp:sp>
    <dsp:sp modelId="{635254ED-0556-4E67-8D6A-444AA418A357}">
      <dsp:nvSpPr>
        <dsp:cNvPr id="0" name=""/>
        <dsp:cNvSpPr/>
      </dsp:nvSpPr>
      <dsp:spPr>
        <a:xfrm>
          <a:off x="7067126" y="2848010"/>
          <a:ext cx="1946677" cy="973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Dave Briggs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Medical Director </a:t>
          </a:r>
        </a:p>
      </dsp:txBody>
      <dsp:txXfrm>
        <a:off x="7067126" y="2848010"/>
        <a:ext cx="1946677" cy="973338"/>
      </dsp:txXfrm>
    </dsp:sp>
    <dsp:sp modelId="{7B2D0428-961C-4EA5-8C62-B03682F12F05}">
      <dsp:nvSpPr>
        <dsp:cNvPr id="0" name=""/>
        <dsp:cNvSpPr/>
      </dsp:nvSpPr>
      <dsp:spPr>
        <a:xfrm>
          <a:off x="7553795" y="4230151"/>
          <a:ext cx="1946677" cy="973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See slide 55-62</a:t>
          </a:r>
        </a:p>
      </dsp:txBody>
      <dsp:txXfrm>
        <a:off x="7553795" y="4230151"/>
        <a:ext cx="1946677" cy="973338"/>
      </dsp:txXfrm>
    </dsp:sp>
    <dsp:sp modelId="{9B71DD81-0949-45ED-95FF-53F8A15D80CF}">
      <dsp:nvSpPr>
        <dsp:cNvPr id="0" name=""/>
        <dsp:cNvSpPr/>
      </dsp:nvSpPr>
      <dsp:spPr>
        <a:xfrm>
          <a:off x="9422605" y="2848010"/>
          <a:ext cx="1946677" cy="973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Alex Ball</a:t>
          </a:r>
          <a:br>
            <a:rPr lang="en-GB" sz="1700" kern="1200" dirty="0"/>
          </a:br>
          <a:r>
            <a:rPr lang="en-GB" sz="1700" kern="1200" dirty="0"/>
            <a:t>Director of Communications and Engagement </a:t>
          </a:r>
        </a:p>
      </dsp:txBody>
      <dsp:txXfrm>
        <a:off x="9422605" y="2848010"/>
        <a:ext cx="1946677" cy="973338"/>
      </dsp:txXfrm>
    </dsp:sp>
    <dsp:sp modelId="{919C238E-BBE8-4238-8676-CC066B94F328}">
      <dsp:nvSpPr>
        <dsp:cNvPr id="0" name=""/>
        <dsp:cNvSpPr/>
      </dsp:nvSpPr>
      <dsp:spPr>
        <a:xfrm>
          <a:off x="9909275" y="4230151"/>
          <a:ext cx="1946677" cy="973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See Slides 63-64</a:t>
          </a:r>
        </a:p>
      </dsp:txBody>
      <dsp:txXfrm>
        <a:off x="9909275" y="4230151"/>
        <a:ext cx="1946677" cy="97333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31DE45-645D-45F5-9584-B801A281CB90}">
      <dsp:nvSpPr>
        <dsp:cNvPr id="0" name=""/>
        <dsp:cNvSpPr/>
      </dsp:nvSpPr>
      <dsp:spPr>
        <a:xfrm>
          <a:off x="8192595" y="2549778"/>
          <a:ext cx="221057" cy="2463213"/>
        </a:xfrm>
        <a:custGeom>
          <a:avLst/>
          <a:gdLst/>
          <a:ahLst/>
          <a:cxnLst/>
          <a:rect l="0" t="0" r="0" b="0"/>
          <a:pathLst>
            <a:path>
              <a:moveTo>
                <a:pt x="221057" y="0"/>
              </a:moveTo>
              <a:lnTo>
                <a:pt x="221057" y="2463213"/>
              </a:lnTo>
              <a:lnTo>
                <a:pt x="0" y="246321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A12E8B-7BD3-4079-83C0-FACC882D95D7}">
      <dsp:nvSpPr>
        <dsp:cNvPr id="0" name=""/>
        <dsp:cNvSpPr/>
      </dsp:nvSpPr>
      <dsp:spPr>
        <a:xfrm>
          <a:off x="8413653" y="2549778"/>
          <a:ext cx="221057" cy="9684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8443"/>
              </a:lnTo>
              <a:lnTo>
                <a:pt x="221057" y="9684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BE1349-5CD9-42F1-9844-0FF14785AACA}">
      <dsp:nvSpPr>
        <dsp:cNvPr id="0" name=""/>
        <dsp:cNvSpPr/>
      </dsp:nvSpPr>
      <dsp:spPr>
        <a:xfrm>
          <a:off x="8192595" y="2549778"/>
          <a:ext cx="221057" cy="968443"/>
        </a:xfrm>
        <a:custGeom>
          <a:avLst/>
          <a:gdLst/>
          <a:ahLst/>
          <a:cxnLst/>
          <a:rect l="0" t="0" r="0" b="0"/>
          <a:pathLst>
            <a:path>
              <a:moveTo>
                <a:pt x="221057" y="0"/>
              </a:moveTo>
              <a:lnTo>
                <a:pt x="221057" y="968443"/>
              </a:lnTo>
              <a:lnTo>
                <a:pt x="0" y="9684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152909-0CAF-4239-9F3F-390837CAB909}">
      <dsp:nvSpPr>
        <dsp:cNvPr id="0" name=""/>
        <dsp:cNvSpPr/>
      </dsp:nvSpPr>
      <dsp:spPr>
        <a:xfrm>
          <a:off x="5866227" y="1055008"/>
          <a:ext cx="2547426" cy="442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057"/>
              </a:lnTo>
              <a:lnTo>
                <a:pt x="2547426" y="221057"/>
              </a:lnTo>
              <a:lnTo>
                <a:pt x="2547426" y="442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1DBE4D-3C3B-4511-9C0D-D1A09BEFB6AF}">
      <dsp:nvSpPr>
        <dsp:cNvPr id="0" name=""/>
        <dsp:cNvSpPr/>
      </dsp:nvSpPr>
      <dsp:spPr>
        <a:xfrm>
          <a:off x="3318800" y="2549778"/>
          <a:ext cx="221057" cy="24632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3213"/>
              </a:lnTo>
              <a:lnTo>
                <a:pt x="221057" y="246321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207E38-AF5F-4DC4-B09C-33ECC7D8B5EA}">
      <dsp:nvSpPr>
        <dsp:cNvPr id="0" name=""/>
        <dsp:cNvSpPr/>
      </dsp:nvSpPr>
      <dsp:spPr>
        <a:xfrm>
          <a:off x="3097743" y="2549778"/>
          <a:ext cx="221057" cy="2463213"/>
        </a:xfrm>
        <a:custGeom>
          <a:avLst/>
          <a:gdLst/>
          <a:ahLst/>
          <a:cxnLst/>
          <a:rect l="0" t="0" r="0" b="0"/>
          <a:pathLst>
            <a:path>
              <a:moveTo>
                <a:pt x="221057" y="0"/>
              </a:moveTo>
              <a:lnTo>
                <a:pt x="221057" y="2463213"/>
              </a:lnTo>
              <a:lnTo>
                <a:pt x="0" y="246321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8C8EF1-D9F4-4187-AE67-D470CA26C970}">
      <dsp:nvSpPr>
        <dsp:cNvPr id="0" name=""/>
        <dsp:cNvSpPr/>
      </dsp:nvSpPr>
      <dsp:spPr>
        <a:xfrm>
          <a:off x="3318800" y="2549778"/>
          <a:ext cx="221057" cy="9684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8443"/>
              </a:lnTo>
              <a:lnTo>
                <a:pt x="221057" y="9684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4F775D-45FE-4A10-BBDF-A3FB4172E7C1}">
      <dsp:nvSpPr>
        <dsp:cNvPr id="0" name=""/>
        <dsp:cNvSpPr/>
      </dsp:nvSpPr>
      <dsp:spPr>
        <a:xfrm>
          <a:off x="3097743" y="2549778"/>
          <a:ext cx="221057" cy="968443"/>
        </a:xfrm>
        <a:custGeom>
          <a:avLst/>
          <a:gdLst/>
          <a:ahLst/>
          <a:cxnLst/>
          <a:rect l="0" t="0" r="0" b="0"/>
          <a:pathLst>
            <a:path>
              <a:moveTo>
                <a:pt x="221057" y="0"/>
              </a:moveTo>
              <a:lnTo>
                <a:pt x="221057" y="968443"/>
              </a:lnTo>
              <a:lnTo>
                <a:pt x="0" y="9684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2E9AE3-7CE5-437D-8FAD-1B67C74EF1A9}">
      <dsp:nvSpPr>
        <dsp:cNvPr id="0" name=""/>
        <dsp:cNvSpPr/>
      </dsp:nvSpPr>
      <dsp:spPr>
        <a:xfrm>
          <a:off x="3318800" y="1055008"/>
          <a:ext cx="2547426" cy="442115"/>
        </a:xfrm>
        <a:custGeom>
          <a:avLst/>
          <a:gdLst/>
          <a:ahLst/>
          <a:cxnLst/>
          <a:rect l="0" t="0" r="0" b="0"/>
          <a:pathLst>
            <a:path>
              <a:moveTo>
                <a:pt x="2547426" y="0"/>
              </a:moveTo>
              <a:lnTo>
                <a:pt x="2547426" y="221057"/>
              </a:lnTo>
              <a:lnTo>
                <a:pt x="0" y="221057"/>
              </a:lnTo>
              <a:lnTo>
                <a:pt x="0" y="442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9D0E90-0DC5-4327-8AF5-65087C2658E7}">
      <dsp:nvSpPr>
        <dsp:cNvPr id="0" name=""/>
        <dsp:cNvSpPr/>
      </dsp:nvSpPr>
      <dsp:spPr>
        <a:xfrm>
          <a:off x="4813571" y="2352"/>
          <a:ext cx="2105310" cy="1052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Associate Chief Pharmacist </a:t>
          </a:r>
        </a:p>
      </dsp:txBody>
      <dsp:txXfrm>
        <a:off x="4813571" y="2352"/>
        <a:ext cx="2105310" cy="1052655"/>
      </dsp:txXfrm>
    </dsp:sp>
    <dsp:sp modelId="{0F088EB0-8E24-4417-8CD6-3FE1471F0948}">
      <dsp:nvSpPr>
        <dsp:cNvPr id="0" name=""/>
        <dsp:cNvSpPr/>
      </dsp:nvSpPr>
      <dsp:spPr>
        <a:xfrm>
          <a:off x="2266145" y="1497123"/>
          <a:ext cx="2105310" cy="1052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Senior Medicines Optimisation Pharmacist </a:t>
          </a:r>
        </a:p>
      </dsp:txBody>
      <dsp:txXfrm>
        <a:off x="2266145" y="1497123"/>
        <a:ext cx="2105310" cy="1052655"/>
      </dsp:txXfrm>
    </dsp:sp>
    <dsp:sp modelId="{2B6D48E5-6CE3-42CB-814B-DAC378533B31}">
      <dsp:nvSpPr>
        <dsp:cNvPr id="0" name=""/>
        <dsp:cNvSpPr/>
      </dsp:nvSpPr>
      <dsp:spPr>
        <a:xfrm>
          <a:off x="992432" y="2991894"/>
          <a:ext cx="2105310" cy="1052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bg1"/>
              </a:solidFill>
            </a:rPr>
            <a:t>Medicines Optimisation Pharmacist </a:t>
          </a:r>
        </a:p>
      </dsp:txBody>
      <dsp:txXfrm>
        <a:off x="992432" y="2991894"/>
        <a:ext cx="2105310" cy="1052655"/>
      </dsp:txXfrm>
    </dsp:sp>
    <dsp:sp modelId="{D2DB3F44-0920-469D-9989-E0CCD0D24A43}">
      <dsp:nvSpPr>
        <dsp:cNvPr id="0" name=""/>
        <dsp:cNvSpPr/>
      </dsp:nvSpPr>
      <dsp:spPr>
        <a:xfrm>
          <a:off x="3539858" y="2991894"/>
          <a:ext cx="2105310" cy="1052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FF0000"/>
              </a:solidFill>
            </a:rPr>
            <a:t>VACANT</a:t>
          </a:r>
          <a:br>
            <a:rPr lang="en-GB" sz="1800" kern="1200" dirty="0">
              <a:solidFill>
                <a:srgbClr val="FF0000"/>
              </a:solidFill>
            </a:rPr>
          </a:br>
          <a:r>
            <a:rPr lang="en-GB" sz="1800" kern="1200" dirty="0">
              <a:solidFill>
                <a:srgbClr val="FF0000"/>
              </a:solidFill>
            </a:rPr>
            <a:t>Medicines Optimisation Pharmacist </a:t>
          </a:r>
        </a:p>
      </dsp:txBody>
      <dsp:txXfrm>
        <a:off x="3539858" y="2991894"/>
        <a:ext cx="2105310" cy="1052655"/>
      </dsp:txXfrm>
    </dsp:sp>
    <dsp:sp modelId="{8872C956-4C73-4DCA-95E4-2ED54F1920F1}">
      <dsp:nvSpPr>
        <dsp:cNvPr id="0" name=""/>
        <dsp:cNvSpPr/>
      </dsp:nvSpPr>
      <dsp:spPr>
        <a:xfrm>
          <a:off x="992432" y="4486664"/>
          <a:ext cx="2105310" cy="1052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FF0000"/>
              </a:solidFill>
            </a:rPr>
            <a:t>VACANT</a:t>
          </a:r>
          <a:br>
            <a:rPr lang="en-GB" sz="1800" kern="1200" dirty="0">
              <a:solidFill>
                <a:srgbClr val="FF0000"/>
              </a:solidFill>
            </a:rPr>
          </a:br>
          <a:r>
            <a:rPr lang="en-GB" sz="1800" kern="1200" dirty="0">
              <a:solidFill>
                <a:srgbClr val="FF0000"/>
              </a:solidFill>
            </a:rPr>
            <a:t>Medicines Optimisation Pharmacist</a:t>
          </a:r>
        </a:p>
      </dsp:txBody>
      <dsp:txXfrm>
        <a:off x="992432" y="4486664"/>
        <a:ext cx="2105310" cy="1052655"/>
      </dsp:txXfrm>
    </dsp:sp>
    <dsp:sp modelId="{197FC398-FA7A-4FAA-98EA-1BF3FF3135DC}">
      <dsp:nvSpPr>
        <dsp:cNvPr id="0" name=""/>
        <dsp:cNvSpPr/>
      </dsp:nvSpPr>
      <dsp:spPr>
        <a:xfrm>
          <a:off x="3539858" y="4486664"/>
          <a:ext cx="2105310" cy="1052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Medicines Optimisation Pharmacist </a:t>
          </a:r>
        </a:p>
      </dsp:txBody>
      <dsp:txXfrm>
        <a:off x="3539858" y="4486664"/>
        <a:ext cx="2105310" cy="1052655"/>
      </dsp:txXfrm>
    </dsp:sp>
    <dsp:sp modelId="{6D7CD131-929B-40BF-83E3-54A500EAFE44}">
      <dsp:nvSpPr>
        <dsp:cNvPr id="0" name=""/>
        <dsp:cNvSpPr/>
      </dsp:nvSpPr>
      <dsp:spPr>
        <a:xfrm>
          <a:off x="7360997" y="1497123"/>
          <a:ext cx="2105310" cy="1052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Senior Medicines Optimisation Pharmacist </a:t>
          </a:r>
        </a:p>
      </dsp:txBody>
      <dsp:txXfrm>
        <a:off x="7360997" y="1497123"/>
        <a:ext cx="2105310" cy="1052655"/>
      </dsp:txXfrm>
    </dsp:sp>
    <dsp:sp modelId="{BD391CDB-8151-42DA-B2A1-D656BBF018A0}">
      <dsp:nvSpPr>
        <dsp:cNvPr id="0" name=""/>
        <dsp:cNvSpPr/>
      </dsp:nvSpPr>
      <dsp:spPr>
        <a:xfrm>
          <a:off x="6087284" y="2991894"/>
          <a:ext cx="2105310" cy="1052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Medicines Optimisation Pharmacist </a:t>
          </a:r>
        </a:p>
      </dsp:txBody>
      <dsp:txXfrm>
        <a:off x="6087284" y="2991894"/>
        <a:ext cx="2105310" cy="1052655"/>
      </dsp:txXfrm>
    </dsp:sp>
    <dsp:sp modelId="{FF1D66B4-865B-4F3E-AC85-E5E46359D20F}">
      <dsp:nvSpPr>
        <dsp:cNvPr id="0" name=""/>
        <dsp:cNvSpPr/>
      </dsp:nvSpPr>
      <dsp:spPr>
        <a:xfrm>
          <a:off x="8634710" y="2991894"/>
          <a:ext cx="2105310" cy="1052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Medicines Optimisation Pharmacist </a:t>
          </a:r>
        </a:p>
      </dsp:txBody>
      <dsp:txXfrm>
        <a:off x="8634710" y="2991894"/>
        <a:ext cx="2105310" cy="1052655"/>
      </dsp:txXfrm>
    </dsp:sp>
    <dsp:sp modelId="{6F515F7D-C30D-46D1-B762-03709F6AD6A4}">
      <dsp:nvSpPr>
        <dsp:cNvPr id="0" name=""/>
        <dsp:cNvSpPr/>
      </dsp:nvSpPr>
      <dsp:spPr>
        <a:xfrm>
          <a:off x="6087284" y="4486664"/>
          <a:ext cx="2105310" cy="1052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rgbClr val="FF0000"/>
              </a:solidFill>
            </a:rPr>
            <a:t>VACANT</a:t>
          </a:r>
          <a:br>
            <a:rPr lang="en-GB" sz="1800" kern="1200" dirty="0">
              <a:solidFill>
                <a:srgbClr val="FF0000"/>
              </a:solidFill>
            </a:rPr>
          </a:br>
          <a:r>
            <a:rPr lang="en-GB" sz="1800" kern="1200" dirty="0">
              <a:solidFill>
                <a:srgbClr val="FF0000"/>
              </a:solidFill>
            </a:rPr>
            <a:t>Medicines Optimisation Pharmacist </a:t>
          </a:r>
        </a:p>
      </dsp:txBody>
      <dsp:txXfrm>
        <a:off x="6087284" y="4486664"/>
        <a:ext cx="2105310" cy="105265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F775D-45FE-4A10-BBDF-A3FB4172E7C1}">
      <dsp:nvSpPr>
        <dsp:cNvPr id="0" name=""/>
        <dsp:cNvSpPr/>
      </dsp:nvSpPr>
      <dsp:spPr>
        <a:xfrm>
          <a:off x="6655211" y="3428044"/>
          <a:ext cx="297302" cy="1302469"/>
        </a:xfrm>
        <a:custGeom>
          <a:avLst/>
          <a:gdLst/>
          <a:ahLst/>
          <a:cxnLst/>
          <a:rect l="0" t="0" r="0" b="0"/>
          <a:pathLst>
            <a:path>
              <a:moveTo>
                <a:pt x="297302" y="0"/>
              </a:moveTo>
              <a:lnTo>
                <a:pt x="297302" y="1302469"/>
              </a:lnTo>
              <a:lnTo>
                <a:pt x="0" y="130246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2E9AE3-7CE5-437D-8FAD-1B67C74EF1A9}">
      <dsp:nvSpPr>
        <dsp:cNvPr id="0" name=""/>
        <dsp:cNvSpPr/>
      </dsp:nvSpPr>
      <dsp:spPr>
        <a:xfrm>
          <a:off x="6906794" y="1417711"/>
          <a:ext cx="91440" cy="5946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460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9D0E90-0DC5-4327-8AF5-65087C2658E7}">
      <dsp:nvSpPr>
        <dsp:cNvPr id="0" name=""/>
        <dsp:cNvSpPr/>
      </dsp:nvSpPr>
      <dsp:spPr>
        <a:xfrm>
          <a:off x="5536787" y="1984"/>
          <a:ext cx="2831454" cy="14157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/>
            <a:t>Associate Chief Pharmacist </a:t>
          </a:r>
        </a:p>
      </dsp:txBody>
      <dsp:txXfrm>
        <a:off x="5536787" y="1984"/>
        <a:ext cx="2831454" cy="1415727"/>
      </dsp:txXfrm>
    </dsp:sp>
    <dsp:sp modelId="{0F088EB0-8E24-4417-8CD6-3FE1471F0948}">
      <dsp:nvSpPr>
        <dsp:cNvPr id="0" name=""/>
        <dsp:cNvSpPr/>
      </dsp:nvSpPr>
      <dsp:spPr>
        <a:xfrm>
          <a:off x="5536787" y="2012317"/>
          <a:ext cx="2831454" cy="14157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/>
            <a:t>Senior Medicines Optimisation Pharmacist </a:t>
          </a:r>
        </a:p>
      </dsp:txBody>
      <dsp:txXfrm>
        <a:off x="5536787" y="2012317"/>
        <a:ext cx="2831454" cy="1415727"/>
      </dsp:txXfrm>
    </dsp:sp>
    <dsp:sp modelId="{2B6D48E5-6CE3-42CB-814B-DAC378533B31}">
      <dsp:nvSpPr>
        <dsp:cNvPr id="0" name=""/>
        <dsp:cNvSpPr/>
      </dsp:nvSpPr>
      <dsp:spPr>
        <a:xfrm>
          <a:off x="3823756" y="4022650"/>
          <a:ext cx="2831454" cy="14157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>
              <a:solidFill>
                <a:schemeClr val="bg1"/>
              </a:solidFill>
            </a:rPr>
            <a:t>Lead Medicines Optimisation Technician </a:t>
          </a:r>
        </a:p>
      </dsp:txBody>
      <dsp:txXfrm>
        <a:off x="3823756" y="4022650"/>
        <a:ext cx="2831454" cy="1415727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353ED0-A33B-45DE-AA22-50FCD9EF92FA}">
      <dsp:nvSpPr>
        <dsp:cNvPr id="0" name=""/>
        <dsp:cNvSpPr/>
      </dsp:nvSpPr>
      <dsp:spPr>
        <a:xfrm>
          <a:off x="5915464" y="1438251"/>
          <a:ext cx="3473132" cy="6027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387"/>
              </a:lnTo>
              <a:lnTo>
                <a:pt x="3473132" y="301387"/>
              </a:lnTo>
              <a:lnTo>
                <a:pt x="3473132" y="6027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5B22F8-F515-4F04-A0EE-435D7164DBC7}">
      <dsp:nvSpPr>
        <dsp:cNvPr id="0" name=""/>
        <dsp:cNvSpPr/>
      </dsp:nvSpPr>
      <dsp:spPr>
        <a:xfrm>
          <a:off x="4767320" y="3476205"/>
          <a:ext cx="430553" cy="13203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0364"/>
              </a:lnTo>
              <a:lnTo>
                <a:pt x="430553" y="13203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D35501-408A-49B7-B952-E6C14DEDE365}">
      <dsp:nvSpPr>
        <dsp:cNvPr id="0" name=""/>
        <dsp:cNvSpPr/>
      </dsp:nvSpPr>
      <dsp:spPr>
        <a:xfrm>
          <a:off x="5869744" y="1438251"/>
          <a:ext cx="91440" cy="60277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027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3E3E19-9B6E-4940-B19C-50E4DD5154FA}">
      <dsp:nvSpPr>
        <dsp:cNvPr id="0" name=""/>
        <dsp:cNvSpPr/>
      </dsp:nvSpPr>
      <dsp:spPr>
        <a:xfrm>
          <a:off x="1294188" y="3476205"/>
          <a:ext cx="430553" cy="13203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0364"/>
              </a:lnTo>
              <a:lnTo>
                <a:pt x="430553" y="13203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A552DA-E75D-4609-95E0-D71AB41B6EC6}">
      <dsp:nvSpPr>
        <dsp:cNvPr id="0" name=""/>
        <dsp:cNvSpPr/>
      </dsp:nvSpPr>
      <dsp:spPr>
        <a:xfrm>
          <a:off x="2442331" y="1438251"/>
          <a:ext cx="3473132" cy="602775"/>
        </a:xfrm>
        <a:custGeom>
          <a:avLst/>
          <a:gdLst/>
          <a:ahLst/>
          <a:cxnLst/>
          <a:rect l="0" t="0" r="0" b="0"/>
          <a:pathLst>
            <a:path>
              <a:moveTo>
                <a:pt x="3473132" y="0"/>
              </a:moveTo>
              <a:lnTo>
                <a:pt x="3473132" y="301387"/>
              </a:lnTo>
              <a:lnTo>
                <a:pt x="0" y="301387"/>
              </a:lnTo>
              <a:lnTo>
                <a:pt x="0" y="6027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398750-6248-494A-B99E-2FA2CC7B9367}">
      <dsp:nvSpPr>
        <dsp:cNvPr id="0" name=""/>
        <dsp:cNvSpPr/>
      </dsp:nvSpPr>
      <dsp:spPr>
        <a:xfrm>
          <a:off x="4480285" y="3072"/>
          <a:ext cx="2870357" cy="14351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3100" kern="1200" dirty="0"/>
          </a:br>
          <a:r>
            <a:rPr lang="en-GB" sz="3100" kern="1200" dirty="0"/>
            <a:t>Associate Chief Pharmacist </a:t>
          </a:r>
        </a:p>
      </dsp:txBody>
      <dsp:txXfrm>
        <a:off x="4480285" y="3072"/>
        <a:ext cx="2870357" cy="1435178"/>
      </dsp:txXfrm>
    </dsp:sp>
    <dsp:sp modelId="{93692E6E-4466-4098-9588-A7EEBDFFB648}">
      <dsp:nvSpPr>
        <dsp:cNvPr id="0" name=""/>
        <dsp:cNvSpPr/>
      </dsp:nvSpPr>
      <dsp:spPr>
        <a:xfrm>
          <a:off x="1007152" y="2041026"/>
          <a:ext cx="2870357" cy="14351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/>
            <a:t>City PBP MO</a:t>
          </a:r>
        </a:p>
      </dsp:txBody>
      <dsp:txXfrm>
        <a:off x="1007152" y="2041026"/>
        <a:ext cx="2870357" cy="1435178"/>
      </dsp:txXfrm>
    </dsp:sp>
    <dsp:sp modelId="{F49051D2-A883-408E-A450-2B2DB18F161E}">
      <dsp:nvSpPr>
        <dsp:cNvPr id="0" name=""/>
        <dsp:cNvSpPr/>
      </dsp:nvSpPr>
      <dsp:spPr>
        <a:xfrm>
          <a:off x="1724741" y="4078980"/>
          <a:ext cx="2870357" cy="14351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/>
            <a:t>See slide 35</a:t>
          </a:r>
        </a:p>
      </dsp:txBody>
      <dsp:txXfrm>
        <a:off x="1724741" y="4078980"/>
        <a:ext cx="2870357" cy="1435178"/>
      </dsp:txXfrm>
    </dsp:sp>
    <dsp:sp modelId="{CF1132FD-8F60-46BE-8852-D5A9981E9CBF}">
      <dsp:nvSpPr>
        <dsp:cNvPr id="0" name=""/>
        <dsp:cNvSpPr/>
      </dsp:nvSpPr>
      <dsp:spPr>
        <a:xfrm>
          <a:off x="4480285" y="2041026"/>
          <a:ext cx="2870357" cy="14351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/>
            <a:t>South Notts PBP MO</a:t>
          </a:r>
        </a:p>
      </dsp:txBody>
      <dsp:txXfrm>
        <a:off x="4480285" y="2041026"/>
        <a:ext cx="2870357" cy="1435178"/>
      </dsp:txXfrm>
    </dsp:sp>
    <dsp:sp modelId="{85CB514E-DCCE-4911-9DC9-F68E1481A99B}">
      <dsp:nvSpPr>
        <dsp:cNvPr id="0" name=""/>
        <dsp:cNvSpPr/>
      </dsp:nvSpPr>
      <dsp:spPr>
        <a:xfrm>
          <a:off x="5197874" y="4078980"/>
          <a:ext cx="2870357" cy="14351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/>
            <a:t>See slide 36</a:t>
          </a:r>
        </a:p>
      </dsp:txBody>
      <dsp:txXfrm>
        <a:off x="5197874" y="4078980"/>
        <a:ext cx="2870357" cy="1435178"/>
      </dsp:txXfrm>
    </dsp:sp>
    <dsp:sp modelId="{21CC3CA7-4B23-4E53-B397-A3B3BDE687E6}">
      <dsp:nvSpPr>
        <dsp:cNvPr id="0" name=""/>
        <dsp:cNvSpPr/>
      </dsp:nvSpPr>
      <dsp:spPr>
        <a:xfrm>
          <a:off x="7953417" y="2041026"/>
          <a:ext cx="2870357" cy="14351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/>
            <a:t>Senior Medicines Optimisation Dietitian </a:t>
          </a:r>
        </a:p>
      </dsp:txBody>
      <dsp:txXfrm>
        <a:off x="7953417" y="2041026"/>
        <a:ext cx="2870357" cy="143517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67D80D-C28D-4CE4-AC53-BDCE47C0C292}">
      <dsp:nvSpPr>
        <dsp:cNvPr id="0" name=""/>
        <dsp:cNvSpPr/>
      </dsp:nvSpPr>
      <dsp:spPr>
        <a:xfrm>
          <a:off x="8842782" y="700253"/>
          <a:ext cx="4225816" cy="2933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681"/>
              </a:lnTo>
              <a:lnTo>
                <a:pt x="4225816" y="146681"/>
              </a:lnTo>
              <a:lnTo>
                <a:pt x="4225816" y="2933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DE0492-590D-46BE-B8A3-4CAA5989223E}">
      <dsp:nvSpPr>
        <dsp:cNvPr id="0" name=""/>
        <dsp:cNvSpPr/>
      </dsp:nvSpPr>
      <dsp:spPr>
        <a:xfrm>
          <a:off x="11378272" y="1692098"/>
          <a:ext cx="146681" cy="26262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26292"/>
              </a:lnTo>
              <a:lnTo>
                <a:pt x="146681" y="262629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3A8E91-B7A4-4AF0-A072-9562CF44F8BF}">
      <dsp:nvSpPr>
        <dsp:cNvPr id="0" name=""/>
        <dsp:cNvSpPr/>
      </dsp:nvSpPr>
      <dsp:spPr>
        <a:xfrm>
          <a:off x="11231591" y="1692098"/>
          <a:ext cx="146681" cy="2626292"/>
        </a:xfrm>
        <a:custGeom>
          <a:avLst/>
          <a:gdLst/>
          <a:ahLst/>
          <a:cxnLst/>
          <a:rect l="0" t="0" r="0" b="0"/>
          <a:pathLst>
            <a:path>
              <a:moveTo>
                <a:pt x="146681" y="0"/>
              </a:moveTo>
              <a:lnTo>
                <a:pt x="146681" y="2626292"/>
              </a:lnTo>
              <a:lnTo>
                <a:pt x="0" y="262629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138573-C6C0-475B-AA61-E023F309DDF9}">
      <dsp:nvSpPr>
        <dsp:cNvPr id="0" name=""/>
        <dsp:cNvSpPr/>
      </dsp:nvSpPr>
      <dsp:spPr>
        <a:xfrm>
          <a:off x="11378272" y="1692098"/>
          <a:ext cx="146681" cy="16344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4447"/>
              </a:lnTo>
              <a:lnTo>
                <a:pt x="146681" y="163444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93D6DB-BABB-4F8B-A643-0176E36E0E4C}">
      <dsp:nvSpPr>
        <dsp:cNvPr id="0" name=""/>
        <dsp:cNvSpPr/>
      </dsp:nvSpPr>
      <dsp:spPr>
        <a:xfrm>
          <a:off x="11231591" y="1692098"/>
          <a:ext cx="146681" cy="1634447"/>
        </a:xfrm>
        <a:custGeom>
          <a:avLst/>
          <a:gdLst/>
          <a:ahLst/>
          <a:cxnLst/>
          <a:rect l="0" t="0" r="0" b="0"/>
          <a:pathLst>
            <a:path>
              <a:moveTo>
                <a:pt x="146681" y="0"/>
              </a:moveTo>
              <a:lnTo>
                <a:pt x="146681" y="1634447"/>
              </a:lnTo>
              <a:lnTo>
                <a:pt x="0" y="163444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EFEBC2-5785-448F-B9CF-1D6CBE3A2E60}">
      <dsp:nvSpPr>
        <dsp:cNvPr id="0" name=""/>
        <dsp:cNvSpPr/>
      </dsp:nvSpPr>
      <dsp:spPr>
        <a:xfrm>
          <a:off x="11378272" y="1692098"/>
          <a:ext cx="146681" cy="6426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2603"/>
              </a:lnTo>
              <a:lnTo>
                <a:pt x="146681" y="6426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591B44-A337-4B26-82E7-B3E57EC6DFA4}">
      <dsp:nvSpPr>
        <dsp:cNvPr id="0" name=""/>
        <dsp:cNvSpPr/>
      </dsp:nvSpPr>
      <dsp:spPr>
        <a:xfrm>
          <a:off x="11231591" y="1692098"/>
          <a:ext cx="146681" cy="642603"/>
        </a:xfrm>
        <a:custGeom>
          <a:avLst/>
          <a:gdLst/>
          <a:ahLst/>
          <a:cxnLst/>
          <a:rect l="0" t="0" r="0" b="0"/>
          <a:pathLst>
            <a:path>
              <a:moveTo>
                <a:pt x="146681" y="0"/>
              </a:moveTo>
              <a:lnTo>
                <a:pt x="146681" y="642603"/>
              </a:lnTo>
              <a:lnTo>
                <a:pt x="0" y="6426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DB4E-7710-4C92-B90B-85A90ECBA3FD}">
      <dsp:nvSpPr>
        <dsp:cNvPr id="0" name=""/>
        <dsp:cNvSpPr/>
      </dsp:nvSpPr>
      <dsp:spPr>
        <a:xfrm>
          <a:off x="8842782" y="700253"/>
          <a:ext cx="2535489" cy="2933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681"/>
              </a:lnTo>
              <a:lnTo>
                <a:pt x="2535489" y="146681"/>
              </a:lnTo>
              <a:lnTo>
                <a:pt x="2535489" y="2933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1F970A-8224-42B2-887E-A2AE8F7ACE5C}">
      <dsp:nvSpPr>
        <dsp:cNvPr id="0" name=""/>
        <dsp:cNvSpPr/>
      </dsp:nvSpPr>
      <dsp:spPr>
        <a:xfrm>
          <a:off x="7850938" y="2683942"/>
          <a:ext cx="146681" cy="2626292"/>
        </a:xfrm>
        <a:custGeom>
          <a:avLst/>
          <a:gdLst/>
          <a:ahLst/>
          <a:cxnLst/>
          <a:rect l="0" t="0" r="0" b="0"/>
          <a:pathLst>
            <a:path>
              <a:moveTo>
                <a:pt x="146681" y="0"/>
              </a:moveTo>
              <a:lnTo>
                <a:pt x="146681" y="2626292"/>
              </a:lnTo>
              <a:lnTo>
                <a:pt x="0" y="262629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50F2AB-C7CB-4D0B-BFED-D85F8365CFC8}">
      <dsp:nvSpPr>
        <dsp:cNvPr id="0" name=""/>
        <dsp:cNvSpPr/>
      </dsp:nvSpPr>
      <dsp:spPr>
        <a:xfrm>
          <a:off x="7997619" y="2683942"/>
          <a:ext cx="146681" cy="16344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4447"/>
              </a:lnTo>
              <a:lnTo>
                <a:pt x="146681" y="163444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D76CA9-3C48-46F0-96E5-5D05B36DD92B}">
      <dsp:nvSpPr>
        <dsp:cNvPr id="0" name=""/>
        <dsp:cNvSpPr/>
      </dsp:nvSpPr>
      <dsp:spPr>
        <a:xfrm>
          <a:off x="7850938" y="2683942"/>
          <a:ext cx="146681" cy="1634447"/>
        </a:xfrm>
        <a:custGeom>
          <a:avLst/>
          <a:gdLst/>
          <a:ahLst/>
          <a:cxnLst/>
          <a:rect l="0" t="0" r="0" b="0"/>
          <a:pathLst>
            <a:path>
              <a:moveTo>
                <a:pt x="146681" y="0"/>
              </a:moveTo>
              <a:lnTo>
                <a:pt x="146681" y="1634447"/>
              </a:lnTo>
              <a:lnTo>
                <a:pt x="0" y="163444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298A38-4A68-4925-AA32-23B275897D9A}">
      <dsp:nvSpPr>
        <dsp:cNvPr id="0" name=""/>
        <dsp:cNvSpPr/>
      </dsp:nvSpPr>
      <dsp:spPr>
        <a:xfrm>
          <a:off x="7997619" y="2683942"/>
          <a:ext cx="146681" cy="6426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2603"/>
              </a:lnTo>
              <a:lnTo>
                <a:pt x="146681" y="6426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707DAF-03C9-4E27-9D26-15EEFC90E9DA}">
      <dsp:nvSpPr>
        <dsp:cNvPr id="0" name=""/>
        <dsp:cNvSpPr/>
      </dsp:nvSpPr>
      <dsp:spPr>
        <a:xfrm>
          <a:off x="7850938" y="2683942"/>
          <a:ext cx="146681" cy="642603"/>
        </a:xfrm>
        <a:custGeom>
          <a:avLst/>
          <a:gdLst/>
          <a:ahLst/>
          <a:cxnLst/>
          <a:rect l="0" t="0" r="0" b="0"/>
          <a:pathLst>
            <a:path>
              <a:moveTo>
                <a:pt x="146681" y="0"/>
              </a:moveTo>
              <a:lnTo>
                <a:pt x="146681" y="642603"/>
              </a:lnTo>
              <a:lnTo>
                <a:pt x="0" y="6426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DCF90D-34D3-4BBD-8354-02C96C391E68}">
      <dsp:nvSpPr>
        <dsp:cNvPr id="0" name=""/>
        <dsp:cNvSpPr/>
      </dsp:nvSpPr>
      <dsp:spPr>
        <a:xfrm>
          <a:off x="4616966" y="1692098"/>
          <a:ext cx="3380653" cy="2933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681"/>
              </a:lnTo>
              <a:lnTo>
                <a:pt x="3380653" y="146681"/>
              </a:lnTo>
              <a:lnTo>
                <a:pt x="3380653" y="2933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8C453F-7B05-4E82-AB1C-A0ABBB5BC653}">
      <dsp:nvSpPr>
        <dsp:cNvPr id="0" name=""/>
        <dsp:cNvSpPr/>
      </dsp:nvSpPr>
      <dsp:spPr>
        <a:xfrm>
          <a:off x="4571246" y="1692098"/>
          <a:ext cx="91440" cy="29672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20554"/>
              </a:lnTo>
              <a:lnTo>
                <a:pt x="50623" y="2820554"/>
              </a:lnTo>
              <a:lnTo>
                <a:pt x="50623" y="29672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F1CC5E-5784-47DD-B772-25A5EA379DF9}">
      <dsp:nvSpPr>
        <dsp:cNvPr id="0" name=""/>
        <dsp:cNvSpPr/>
      </dsp:nvSpPr>
      <dsp:spPr>
        <a:xfrm>
          <a:off x="4571246" y="1692098"/>
          <a:ext cx="91440" cy="2933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33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01AE64-38D0-4086-ADA6-0A9F22E0423E}">
      <dsp:nvSpPr>
        <dsp:cNvPr id="0" name=""/>
        <dsp:cNvSpPr/>
      </dsp:nvSpPr>
      <dsp:spPr>
        <a:xfrm>
          <a:off x="4567809" y="1692098"/>
          <a:ext cx="91440" cy="1166485"/>
        </a:xfrm>
        <a:custGeom>
          <a:avLst/>
          <a:gdLst/>
          <a:ahLst/>
          <a:cxnLst/>
          <a:rect l="0" t="0" r="0" b="0"/>
          <a:pathLst>
            <a:path>
              <a:moveTo>
                <a:pt x="49156" y="0"/>
              </a:moveTo>
              <a:lnTo>
                <a:pt x="49156" y="1019804"/>
              </a:lnTo>
              <a:lnTo>
                <a:pt x="45720" y="1019804"/>
              </a:lnTo>
              <a:lnTo>
                <a:pt x="45720" y="11664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2DB790-E5AA-41F8-802C-C3591230438C}">
      <dsp:nvSpPr>
        <dsp:cNvPr id="0" name=""/>
        <dsp:cNvSpPr/>
      </dsp:nvSpPr>
      <dsp:spPr>
        <a:xfrm>
          <a:off x="4567809" y="1692098"/>
          <a:ext cx="91440" cy="2072766"/>
        </a:xfrm>
        <a:custGeom>
          <a:avLst/>
          <a:gdLst/>
          <a:ahLst/>
          <a:cxnLst/>
          <a:rect l="0" t="0" r="0" b="0"/>
          <a:pathLst>
            <a:path>
              <a:moveTo>
                <a:pt x="49156" y="0"/>
              </a:moveTo>
              <a:lnTo>
                <a:pt x="49156" y="1926085"/>
              </a:lnTo>
              <a:lnTo>
                <a:pt x="45720" y="1926085"/>
              </a:lnTo>
              <a:lnTo>
                <a:pt x="45720" y="20727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82F90D-AA65-4010-9D11-DC7FEFA3F1EA}">
      <dsp:nvSpPr>
        <dsp:cNvPr id="0" name=""/>
        <dsp:cNvSpPr/>
      </dsp:nvSpPr>
      <dsp:spPr>
        <a:xfrm>
          <a:off x="4616966" y="700253"/>
          <a:ext cx="4225816" cy="293362"/>
        </a:xfrm>
        <a:custGeom>
          <a:avLst/>
          <a:gdLst/>
          <a:ahLst/>
          <a:cxnLst/>
          <a:rect l="0" t="0" r="0" b="0"/>
          <a:pathLst>
            <a:path>
              <a:moveTo>
                <a:pt x="4225816" y="0"/>
              </a:moveTo>
              <a:lnTo>
                <a:pt x="4225816" y="146681"/>
              </a:lnTo>
              <a:lnTo>
                <a:pt x="0" y="146681"/>
              </a:lnTo>
              <a:lnTo>
                <a:pt x="0" y="2933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BFE268-1362-48BD-B442-DC089F26D540}">
      <dsp:nvSpPr>
        <dsp:cNvPr id="0" name=""/>
        <dsp:cNvSpPr/>
      </dsp:nvSpPr>
      <dsp:spPr>
        <a:xfrm>
          <a:off x="8144300" y="1771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/>
          </a:br>
          <a:r>
            <a:rPr lang="en-GB" sz="1100" kern="1200" dirty="0"/>
            <a:t>Associate Chief Pharmacist </a:t>
          </a:r>
        </a:p>
      </dsp:txBody>
      <dsp:txXfrm>
        <a:off x="8144300" y="1771"/>
        <a:ext cx="1396964" cy="698482"/>
      </dsp:txXfrm>
    </dsp:sp>
    <dsp:sp modelId="{B82EE8EF-7685-4885-9601-FB590380A3E4}">
      <dsp:nvSpPr>
        <dsp:cNvPr id="0" name=""/>
        <dsp:cNvSpPr/>
      </dsp:nvSpPr>
      <dsp:spPr>
        <a:xfrm>
          <a:off x="3918484" y="993616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Senior Medicines Optimisation Pharmacist </a:t>
          </a:r>
        </a:p>
      </dsp:txBody>
      <dsp:txXfrm>
        <a:off x="3918484" y="993616"/>
        <a:ext cx="1396964" cy="698482"/>
      </dsp:txXfrm>
    </dsp:sp>
    <dsp:sp modelId="{EB33F1C0-1FBF-4315-A6AC-86E3C6A3BC25}">
      <dsp:nvSpPr>
        <dsp:cNvPr id="0" name=""/>
        <dsp:cNvSpPr/>
      </dsp:nvSpPr>
      <dsp:spPr>
        <a:xfrm>
          <a:off x="3915047" y="3764864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Medicines Optimisation Pharmacist </a:t>
          </a:r>
        </a:p>
      </dsp:txBody>
      <dsp:txXfrm>
        <a:off x="3915047" y="3764864"/>
        <a:ext cx="1396964" cy="698482"/>
      </dsp:txXfrm>
    </dsp:sp>
    <dsp:sp modelId="{0237D2FD-4DE3-4AE7-A1C9-FD9E29F0055D}">
      <dsp:nvSpPr>
        <dsp:cNvPr id="0" name=""/>
        <dsp:cNvSpPr/>
      </dsp:nvSpPr>
      <dsp:spPr>
        <a:xfrm>
          <a:off x="3915047" y="2858584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Medicines Optimisation Pharmacist </a:t>
          </a:r>
        </a:p>
      </dsp:txBody>
      <dsp:txXfrm>
        <a:off x="3915047" y="2858584"/>
        <a:ext cx="1396964" cy="698482"/>
      </dsp:txXfrm>
    </dsp:sp>
    <dsp:sp modelId="{77533280-3EAE-4949-BE04-35D299A9E244}">
      <dsp:nvSpPr>
        <dsp:cNvPr id="0" name=""/>
        <dsp:cNvSpPr/>
      </dsp:nvSpPr>
      <dsp:spPr>
        <a:xfrm>
          <a:off x="3918484" y="1985460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Medicines Optimisation Pharmacist</a:t>
          </a:r>
        </a:p>
      </dsp:txBody>
      <dsp:txXfrm>
        <a:off x="3918484" y="1985460"/>
        <a:ext cx="1396964" cy="698482"/>
      </dsp:txXfrm>
    </dsp:sp>
    <dsp:sp modelId="{44A556C8-84A5-41CF-BEDC-C7AE40A94C6F}">
      <dsp:nvSpPr>
        <dsp:cNvPr id="0" name=""/>
        <dsp:cNvSpPr/>
      </dsp:nvSpPr>
      <dsp:spPr>
        <a:xfrm>
          <a:off x="3923387" y="4659333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0000"/>
              </a:solidFill>
            </a:rPr>
            <a:t>VACANT</a:t>
          </a:r>
          <a:br>
            <a:rPr lang="en-GB" sz="1100" kern="1200" dirty="0">
              <a:solidFill>
                <a:srgbClr val="FF0000"/>
              </a:solidFill>
            </a:rPr>
          </a:br>
          <a:r>
            <a:rPr lang="en-GB" sz="1100" kern="1200" dirty="0">
              <a:solidFill>
                <a:srgbClr val="FF0000"/>
              </a:solidFill>
            </a:rPr>
            <a:t>Medicines Optimisation Pharmacist – fixed term</a:t>
          </a:r>
        </a:p>
      </dsp:txBody>
      <dsp:txXfrm>
        <a:off x="3923387" y="4659333"/>
        <a:ext cx="1396964" cy="698482"/>
      </dsp:txXfrm>
    </dsp:sp>
    <dsp:sp modelId="{EB32AC49-2D2B-41CF-B866-CA081F917D63}">
      <dsp:nvSpPr>
        <dsp:cNvPr id="0" name=""/>
        <dsp:cNvSpPr/>
      </dsp:nvSpPr>
      <dsp:spPr>
        <a:xfrm>
          <a:off x="7299137" y="1985460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Senior Prescribing Analyst </a:t>
          </a:r>
        </a:p>
      </dsp:txBody>
      <dsp:txXfrm>
        <a:off x="7299137" y="1985460"/>
        <a:ext cx="1396964" cy="698482"/>
      </dsp:txXfrm>
    </dsp:sp>
    <dsp:sp modelId="{81C1DAE7-C19F-453B-9717-22F68A333116}">
      <dsp:nvSpPr>
        <dsp:cNvPr id="0" name=""/>
        <dsp:cNvSpPr/>
      </dsp:nvSpPr>
      <dsp:spPr>
        <a:xfrm>
          <a:off x="6453973" y="2977305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Senior Prescribing Analyst </a:t>
          </a:r>
        </a:p>
      </dsp:txBody>
      <dsp:txXfrm>
        <a:off x="6453973" y="2977305"/>
        <a:ext cx="1396964" cy="698482"/>
      </dsp:txXfrm>
    </dsp:sp>
    <dsp:sp modelId="{45904237-171A-46E0-889E-DC8FCD91F7E4}">
      <dsp:nvSpPr>
        <dsp:cNvPr id="0" name=""/>
        <dsp:cNvSpPr/>
      </dsp:nvSpPr>
      <dsp:spPr>
        <a:xfrm>
          <a:off x="8144300" y="2977305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Prescribing Analyst </a:t>
          </a:r>
        </a:p>
      </dsp:txBody>
      <dsp:txXfrm>
        <a:off x="8144300" y="2977305"/>
        <a:ext cx="1396964" cy="698482"/>
      </dsp:txXfrm>
    </dsp:sp>
    <dsp:sp modelId="{7CED7D8A-4E54-40BE-B609-47ABB4BB0A5B}">
      <dsp:nvSpPr>
        <dsp:cNvPr id="0" name=""/>
        <dsp:cNvSpPr/>
      </dsp:nvSpPr>
      <dsp:spPr>
        <a:xfrm>
          <a:off x="6453973" y="3969149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Prescribing Analyst </a:t>
          </a:r>
        </a:p>
      </dsp:txBody>
      <dsp:txXfrm>
        <a:off x="6453973" y="3969149"/>
        <a:ext cx="1396964" cy="698482"/>
      </dsp:txXfrm>
    </dsp:sp>
    <dsp:sp modelId="{20698905-068A-4896-8609-9D1E23367C77}">
      <dsp:nvSpPr>
        <dsp:cNvPr id="0" name=""/>
        <dsp:cNvSpPr/>
      </dsp:nvSpPr>
      <dsp:spPr>
        <a:xfrm>
          <a:off x="8144300" y="3969149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Prescribing Data Assistant </a:t>
          </a:r>
        </a:p>
      </dsp:txBody>
      <dsp:txXfrm>
        <a:off x="8144300" y="3969149"/>
        <a:ext cx="1396964" cy="698482"/>
      </dsp:txXfrm>
    </dsp:sp>
    <dsp:sp modelId="{20288E5D-8A32-41B3-A6E6-4A2D4C9A271E}">
      <dsp:nvSpPr>
        <dsp:cNvPr id="0" name=""/>
        <dsp:cNvSpPr/>
      </dsp:nvSpPr>
      <dsp:spPr>
        <a:xfrm>
          <a:off x="6453973" y="4960994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0000"/>
              </a:solidFill>
            </a:rPr>
            <a:t>VACANT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0000"/>
              </a:solidFill>
            </a:rPr>
            <a:t>Prescribing Analyst </a:t>
          </a:r>
        </a:p>
      </dsp:txBody>
      <dsp:txXfrm>
        <a:off x="6453973" y="4960994"/>
        <a:ext cx="1396964" cy="698482"/>
      </dsp:txXfrm>
    </dsp:sp>
    <dsp:sp modelId="{20329B22-54C2-4276-AE42-55259C3579B1}">
      <dsp:nvSpPr>
        <dsp:cNvPr id="0" name=""/>
        <dsp:cNvSpPr/>
      </dsp:nvSpPr>
      <dsp:spPr>
        <a:xfrm>
          <a:off x="10679790" y="993616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Senior Medicines Optimisation Pharmacist Fixed term</a:t>
          </a:r>
        </a:p>
      </dsp:txBody>
      <dsp:txXfrm>
        <a:off x="10679790" y="993616"/>
        <a:ext cx="1396964" cy="698482"/>
      </dsp:txXfrm>
    </dsp:sp>
    <dsp:sp modelId="{51B4C4EE-CBC5-4640-A701-59CEB739AAD5}">
      <dsp:nvSpPr>
        <dsp:cNvPr id="0" name=""/>
        <dsp:cNvSpPr/>
      </dsp:nvSpPr>
      <dsp:spPr>
        <a:xfrm>
          <a:off x="9834627" y="1985460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Medicines Optimisation Pharmacist</a:t>
          </a:r>
        </a:p>
      </dsp:txBody>
      <dsp:txXfrm>
        <a:off x="9834627" y="1985460"/>
        <a:ext cx="1396964" cy="698482"/>
      </dsp:txXfrm>
    </dsp:sp>
    <dsp:sp modelId="{C2891BAA-6932-4545-BA2C-F4DA872ABD6A}">
      <dsp:nvSpPr>
        <dsp:cNvPr id="0" name=""/>
        <dsp:cNvSpPr/>
      </dsp:nvSpPr>
      <dsp:spPr>
        <a:xfrm>
          <a:off x="11524953" y="1985460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Medicines Optimisation Pharmacist </a:t>
          </a:r>
        </a:p>
      </dsp:txBody>
      <dsp:txXfrm>
        <a:off x="11524953" y="1985460"/>
        <a:ext cx="1396964" cy="698482"/>
      </dsp:txXfrm>
    </dsp:sp>
    <dsp:sp modelId="{DF009CD1-D12D-49E6-A903-3F8BCED8FE65}">
      <dsp:nvSpPr>
        <dsp:cNvPr id="0" name=""/>
        <dsp:cNvSpPr/>
      </dsp:nvSpPr>
      <dsp:spPr>
        <a:xfrm>
          <a:off x="9834627" y="2977305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chemeClr val="bg1"/>
              </a:solidFill>
            </a:rPr>
            <a:t>Medicines Optimisation Pharmacist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chemeClr val="bg1"/>
              </a:solidFill>
            </a:rPr>
            <a:t>Fixed term</a:t>
          </a:r>
        </a:p>
      </dsp:txBody>
      <dsp:txXfrm>
        <a:off x="9834627" y="2977305"/>
        <a:ext cx="1396964" cy="698482"/>
      </dsp:txXfrm>
    </dsp:sp>
    <dsp:sp modelId="{5ABACAAD-13D0-4047-95B2-BC6B0210A891}">
      <dsp:nvSpPr>
        <dsp:cNvPr id="0" name=""/>
        <dsp:cNvSpPr/>
      </dsp:nvSpPr>
      <dsp:spPr>
        <a:xfrm>
          <a:off x="11524953" y="2977305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Medicines Optimisation Pharmacist </a:t>
          </a:r>
        </a:p>
      </dsp:txBody>
      <dsp:txXfrm>
        <a:off x="11524953" y="2977305"/>
        <a:ext cx="1396964" cy="698482"/>
      </dsp:txXfrm>
    </dsp:sp>
    <dsp:sp modelId="{E27BFB77-8389-45CA-9AE8-280884C975D8}">
      <dsp:nvSpPr>
        <dsp:cNvPr id="0" name=""/>
        <dsp:cNvSpPr/>
      </dsp:nvSpPr>
      <dsp:spPr>
        <a:xfrm>
          <a:off x="9834627" y="3969149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Medicines Optimisation Pharmacist </a:t>
          </a:r>
        </a:p>
      </dsp:txBody>
      <dsp:txXfrm>
        <a:off x="9834627" y="3969149"/>
        <a:ext cx="1396964" cy="698482"/>
      </dsp:txXfrm>
    </dsp:sp>
    <dsp:sp modelId="{DD516875-5615-42CC-9B7D-DCDC1B262861}">
      <dsp:nvSpPr>
        <dsp:cNvPr id="0" name=""/>
        <dsp:cNvSpPr/>
      </dsp:nvSpPr>
      <dsp:spPr>
        <a:xfrm>
          <a:off x="11524953" y="3969149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Medicines Optimisation Pharmacist (Teacher Practitioner) </a:t>
          </a:r>
        </a:p>
      </dsp:txBody>
      <dsp:txXfrm>
        <a:off x="11524953" y="3969149"/>
        <a:ext cx="1396964" cy="698482"/>
      </dsp:txXfrm>
    </dsp:sp>
    <dsp:sp modelId="{CA9287C6-EE2A-481C-9E0A-CF279FD25563}">
      <dsp:nvSpPr>
        <dsp:cNvPr id="0" name=""/>
        <dsp:cNvSpPr/>
      </dsp:nvSpPr>
      <dsp:spPr>
        <a:xfrm>
          <a:off x="12370116" y="993616"/>
          <a:ext cx="1396964" cy="69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 err="1"/>
            <a:t>enior</a:t>
          </a:r>
          <a:r>
            <a:rPr lang="en-GB" sz="1100" kern="1200" dirty="0"/>
            <a:t> Medicines Optimisation Pharmacist</a:t>
          </a:r>
        </a:p>
      </dsp:txBody>
      <dsp:txXfrm>
        <a:off x="12370116" y="993616"/>
        <a:ext cx="1396964" cy="698482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D37238-D03D-470D-9412-A5BED80D3313}">
      <dsp:nvSpPr>
        <dsp:cNvPr id="0" name=""/>
        <dsp:cNvSpPr/>
      </dsp:nvSpPr>
      <dsp:spPr>
        <a:xfrm>
          <a:off x="7745969" y="1710730"/>
          <a:ext cx="148356" cy="16531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3120"/>
              </a:lnTo>
              <a:lnTo>
                <a:pt x="148356" y="16531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66F321-AD47-4037-9251-4889A8681C94}">
      <dsp:nvSpPr>
        <dsp:cNvPr id="0" name=""/>
        <dsp:cNvSpPr/>
      </dsp:nvSpPr>
      <dsp:spPr>
        <a:xfrm>
          <a:off x="7597612" y="1710730"/>
          <a:ext cx="148356" cy="1653120"/>
        </a:xfrm>
        <a:custGeom>
          <a:avLst/>
          <a:gdLst/>
          <a:ahLst/>
          <a:cxnLst/>
          <a:rect l="0" t="0" r="0" b="0"/>
          <a:pathLst>
            <a:path>
              <a:moveTo>
                <a:pt x="148356" y="0"/>
              </a:moveTo>
              <a:lnTo>
                <a:pt x="148356" y="1653120"/>
              </a:lnTo>
              <a:lnTo>
                <a:pt x="0" y="16531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53CD87-8A64-41BF-9BDF-7BC6E750B551}">
      <dsp:nvSpPr>
        <dsp:cNvPr id="0" name=""/>
        <dsp:cNvSpPr/>
      </dsp:nvSpPr>
      <dsp:spPr>
        <a:xfrm>
          <a:off x="7745969" y="1710730"/>
          <a:ext cx="148356" cy="6499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9944"/>
              </a:lnTo>
              <a:lnTo>
                <a:pt x="148356" y="64994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982585-CCF2-4C9F-8832-F91046731759}">
      <dsp:nvSpPr>
        <dsp:cNvPr id="0" name=""/>
        <dsp:cNvSpPr/>
      </dsp:nvSpPr>
      <dsp:spPr>
        <a:xfrm>
          <a:off x="7597612" y="1710730"/>
          <a:ext cx="148356" cy="649944"/>
        </a:xfrm>
        <a:custGeom>
          <a:avLst/>
          <a:gdLst/>
          <a:ahLst/>
          <a:cxnLst/>
          <a:rect l="0" t="0" r="0" b="0"/>
          <a:pathLst>
            <a:path>
              <a:moveTo>
                <a:pt x="148356" y="0"/>
              </a:moveTo>
              <a:lnTo>
                <a:pt x="148356" y="649944"/>
              </a:lnTo>
              <a:lnTo>
                <a:pt x="0" y="64994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269C1C-73F9-4528-8726-5C907F2A4619}">
      <dsp:nvSpPr>
        <dsp:cNvPr id="0" name=""/>
        <dsp:cNvSpPr/>
      </dsp:nvSpPr>
      <dsp:spPr>
        <a:xfrm>
          <a:off x="6036332" y="707555"/>
          <a:ext cx="1709637" cy="2967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356"/>
              </a:lnTo>
              <a:lnTo>
                <a:pt x="1709637" y="148356"/>
              </a:lnTo>
              <a:lnTo>
                <a:pt x="1709637" y="2967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A81B11-6C63-420C-AB87-904918CC0C47}">
      <dsp:nvSpPr>
        <dsp:cNvPr id="0" name=""/>
        <dsp:cNvSpPr/>
      </dsp:nvSpPr>
      <dsp:spPr>
        <a:xfrm>
          <a:off x="4178338" y="1710730"/>
          <a:ext cx="148356" cy="3659471"/>
        </a:xfrm>
        <a:custGeom>
          <a:avLst/>
          <a:gdLst/>
          <a:ahLst/>
          <a:cxnLst/>
          <a:rect l="0" t="0" r="0" b="0"/>
          <a:pathLst>
            <a:path>
              <a:moveTo>
                <a:pt x="148356" y="0"/>
              </a:moveTo>
              <a:lnTo>
                <a:pt x="148356" y="3659471"/>
              </a:lnTo>
              <a:lnTo>
                <a:pt x="0" y="36594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F53E7F-270E-45C7-8917-307B2622A993}">
      <dsp:nvSpPr>
        <dsp:cNvPr id="0" name=""/>
        <dsp:cNvSpPr/>
      </dsp:nvSpPr>
      <dsp:spPr>
        <a:xfrm>
          <a:off x="4326694" y="1710730"/>
          <a:ext cx="148356" cy="2656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6295"/>
              </a:lnTo>
              <a:lnTo>
                <a:pt x="148356" y="26562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B309C6-B3D0-4181-B2D3-A4FFF56DAC07}">
      <dsp:nvSpPr>
        <dsp:cNvPr id="0" name=""/>
        <dsp:cNvSpPr/>
      </dsp:nvSpPr>
      <dsp:spPr>
        <a:xfrm>
          <a:off x="4178338" y="1710730"/>
          <a:ext cx="148356" cy="2656295"/>
        </a:xfrm>
        <a:custGeom>
          <a:avLst/>
          <a:gdLst/>
          <a:ahLst/>
          <a:cxnLst/>
          <a:rect l="0" t="0" r="0" b="0"/>
          <a:pathLst>
            <a:path>
              <a:moveTo>
                <a:pt x="148356" y="0"/>
              </a:moveTo>
              <a:lnTo>
                <a:pt x="148356" y="2656295"/>
              </a:lnTo>
              <a:lnTo>
                <a:pt x="0" y="26562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FCE6CC-DF41-4CC9-9FBF-4621612DB378}">
      <dsp:nvSpPr>
        <dsp:cNvPr id="0" name=""/>
        <dsp:cNvSpPr/>
      </dsp:nvSpPr>
      <dsp:spPr>
        <a:xfrm>
          <a:off x="4326694" y="1710730"/>
          <a:ext cx="148356" cy="16531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3120"/>
              </a:lnTo>
              <a:lnTo>
                <a:pt x="148356" y="16531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F79A89-3BB5-4B42-AD25-2593AB74F8DD}">
      <dsp:nvSpPr>
        <dsp:cNvPr id="0" name=""/>
        <dsp:cNvSpPr/>
      </dsp:nvSpPr>
      <dsp:spPr>
        <a:xfrm>
          <a:off x="4178338" y="1710730"/>
          <a:ext cx="148356" cy="1653120"/>
        </a:xfrm>
        <a:custGeom>
          <a:avLst/>
          <a:gdLst/>
          <a:ahLst/>
          <a:cxnLst/>
          <a:rect l="0" t="0" r="0" b="0"/>
          <a:pathLst>
            <a:path>
              <a:moveTo>
                <a:pt x="148356" y="0"/>
              </a:moveTo>
              <a:lnTo>
                <a:pt x="148356" y="1653120"/>
              </a:lnTo>
              <a:lnTo>
                <a:pt x="0" y="16531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42AB26-E0EE-4BCE-A879-A9E49BFCB224}">
      <dsp:nvSpPr>
        <dsp:cNvPr id="0" name=""/>
        <dsp:cNvSpPr/>
      </dsp:nvSpPr>
      <dsp:spPr>
        <a:xfrm>
          <a:off x="4326694" y="1710730"/>
          <a:ext cx="148356" cy="6499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9944"/>
              </a:lnTo>
              <a:lnTo>
                <a:pt x="148356" y="64994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EC7FEE-FD5D-4A9F-90EC-53D96A04156F}">
      <dsp:nvSpPr>
        <dsp:cNvPr id="0" name=""/>
        <dsp:cNvSpPr/>
      </dsp:nvSpPr>
      <dsp:spPr>
        <a:xfrm>
          <a:off x="4178338" y="1710730"/>
          <a:ext cx="148356" cy="649944"/>
        </a:xfrm>
        <a:custGeom>
          <a:avLst/>
          <a:gdLst/>
          <a:ahLst/>
          <a:cxnLst/>
          <a:rect l="0" t="0" r="0" b="0"/>
          <a:pathLst>
            <a:path>
              <a:moveTo>
                <a:pt x="148356" y="0"/>
              </a:moveTo>
              <a:lnTo>
                <a:pt x="148356" y="649944"/>
              </a:lnTo>
              <a:lnTo>
                <a:pt x="0" y="64994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23094B-E8BF-4809-8286-3176B13118E2}">
      <dsp:nvSpPr>
        <dsp:cNvPr id="0" name=""/>
        <dsp:cNvSpPr/>
      </dsp:nvSpPr>
      <dsp:spPr>
        <a:xfrm>
          <a:off x="4326694" y="707555"/>
          <a:ext cx="1709637" cy="296713"/>
        </a:xfrm>
        <a:custGeom>
          <a:avLst/>
          <a:gdLst/>
          <a:ahLst/>
          <a:cxnLst/>
          <a:rect l="0" t="0" r="0" b="0"/>
          <a:pathLst>
            <a:path>
              <a:moveTo>
                <a:pt x="1709637" y="0"/>
              </a:moveTo>
              <a:lnTo>
                <a:pt x="1709637" y="148356"/>
              </a:lnTo>
              <a:lnTo>
                <a:pt x="0" y="148356"/>
              </a:lnTo>
              <a:lnTo>
                <a:pt x="0" y="2967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22A9D5-B2DC-4DC6-9903-8A0BFEA5FF0A}">
      <dsp:nvSpPr>
        <dsp:cNvPr id="0" name=""/>
        <dsp:cNvSpPr/>
      </dsp:nvSpPr>
      <dsp:spPr>
        <a:xfrm>
          <a:off x="5329870" y="1093"/>
          <a:ext cx="1412923" cy="7064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Associate Chief Pharmacist </a:t>
          </a:r>
        </a:p>
      </dsp:txBody>
      <dsp:txXfrm>
        <a:off x="5329870" y="1093"/>
        <a:ext cx="1412923" cy="706461"/>
      </dsp:txXfrm>
    </dsp:sp>
    <dsp:sp modelId="{0059FF13-45FA-41BA-9F96-68DC820DFA11}">
      <dsp:nvSpPr>
        <dsp:cNvPr id="0" name=""/>
        <dsp:cNvSpPr/>
      </dsp:nvSpPr>
      <dsp:spPr>
        <a:xfrm>
          <a:off x="3620233" y="1004269"/>
          <a:ext cx="1412923" cy="7064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Senior Medicines Optimisation Pharmacist </a:t>
          </a:r>
        </a:p>
      </dsp:txBody>
      <dsp:txXfrm>
        <a:off x="3620233" y="1004269"/>
        <a:ext cx="1412923" cy="706461"/>
      </dsp:txXfrm>
    </dsp:sp>
    <dsp:sp modelId="{48337393-5908-4817-BCE5-952CC376A15E}">
      <dsp:nvSpPr>
        <dsp:cNvPr id="0" name=""/>
        <dsp:cNvSpPr/>
      </dsp:nvSpPr>
      <dsp:spPr>
        <a:xfrm>
          <a:off x="2765414" y="2007444"/>
          <a:ext cx="1412923" cy="7064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200" kern="1200" dirty="0"/>
          </a:br>
          <a:r>
            <a:rPr lang="en-GB" sz="1200" kern="1200" dirty="0"/>
            <a:t>Medicines Optimisation Pharmacist </a:t>
          </a:r>
        </a:p>
      </dsp:txBody>
      <dsp:txXfrm>
        <a:off x="2765414" y="2007444"/>
        <a:ext cx="1412923" cy="706461"/>
      </dsp:txXfrm>
    </dsp:sp>
    <dsp:sp modelId="{52913F75-6343-44A4-8775-3801DB8DF8C2}">
      <dsp:nvSpPr>
        <dsp:cNvPr id="0" name=""/>
        <dsp:cNvSpPr/>
      </dsp:nvSpPr>
      <dsp:spPr>
        <a:xfrm>
          <a:off x="4475051" y="2007444"/>
          <a:ext cx="1412923" cy="7064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Medicines Optimisation Pharmacist </a:t>
          </a:r>
        </a:p>
      </dsp:txBody>
      <dsp:txXfrm>
        <a:off x="4475051" y="2007444"/>
        <a:ext cx="1412923" cy="706461"/>
      </dsp:txXfrm>
    </dsp:sp>
    <dsp:sp modelId="{2A93CF58-39CD-41E5-AEE8-F7808084CA08}">
      <dsp:nvSpPr>
        <dsp:cNvPr id="0" name=""/>
        <dsp:cNvSpPr/>
      </dsp:nvSpPr>
      <dsp:spPr>
        <a:xfrm>
          <a:off x="2765414" y="3010619"/>
          <a:ext cx="1412923" cy="7064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Medicines Optimisation Pharmacist </a:t>
          </a:r>
        </a:p>
      </dsp:txBody>
      <dsp:txXfrm>
        <a:off x="2765414" y="3010619"/>
        <a:ext cx="1412923" cy="706461"/>
      </dsp:txXfrm>
    </dsp:sp>
    <dsp:sp modelId="{F222E418-3B7E-47B8-852D-0B176B5B5587}">
      <dsp:nvSpPr>
        <dsp:cNvPr id="0" name=""/>
        <dsp:cNvSpPr/>
      </dsp:nvSpPr>
      <dsp:spPr>
        <a:xfrm>
          <a:off x="4475051" y="3010619"/>
          <a:ext cx="1412923" cy="7064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Medicines Optimisation Pharmacist</a:t>
          </a:r>
        </a:p>
      </dsp:txBody>
      <dsp:txXfrm>
        <a:off x="4475051" y="3010619"/>
        <a:ext cx="1412923" cy="706461"/>
      </dsp:txXfrm>
    </dsp:sp>
    <dsp:sp modelId="{0DC0C685-FFA3-44D5-88A3-C8A443DBCE8F}">
      <dsp:nvSpPr>
        <dsp:cNvPr id="0" name=""/>
        <dsp:cNvSpPr/>
      </dsp:nvSpPr>
      <dsp:spPr>
        <a:xfrm>
          <a:off x="2765414" y="4013795"/>
          <a:ext cx="1412923" cy="7064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Medicines Optimisation Pharmacist </a:t>
          </a:r>
        </a:p>
      </dsp:txBody>
      <dsp:txXfrm>
        <a:off x="2765414" y="4013795"/>
        <a:ext cx="1412923" cy="706461"/>
      </dsp:txXfrm>
    </dsp:sp>
    <dsp:sp modelId="{506B96CD-28B6-44BC-B406-47A0DA420A1F}">
      <dsp:nvSpPr>
        <dsp:cNvPr id="0" name=""/>
        <dsp:cNvSpPr/>
      </dsp:nvSpPr>
      <dsp:spPr>
        <a:xfrm>
          <a:off x="4475051" y="4013795"/>
          <a:ext cx="1412923" cy="7064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bg1"/>
              </a:solidFill>
            </a:rPr>
            <a:t>Medicines Optimisation Pharmacist </a:t>
          </a:r>
        </a:p>
      </dsp:txBody>
      <dsp:txXfrm>
        <a:off x="4475051" y="4013795"/>
        <a:ext cx="1412923" cy="706461"/>
      </dsp:txXfrm>
    </dsp:sp>
    <dsp:sp modelId="{B2FC9106-749C-4714-8252-C7934EE9328A}">
      <dsp:nvSpPr>
        <dsp:cNvPr id="0" name=""/>
        <dsp:cNvSpPr/>
      </dsp:nvSpPr>
      <dsp:spPr>
        <a:xfrm>
          <a:off x="2765414" y="5016970"/>
          <a:ext cx="1412923" cy="7064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Medicines Optimisation Pharmacist</a:t>
          </a:r>
        </a:p>
      </dsp:txBody>
      <dsp:txXfrm>
        <a:off x="2765414" y="5016970"/>
        <a:ext cx="1412923" cy="706461"/>
      </dsp:txXfrm>
    </dsp:sp>
    <dsp:sp modelId="{72BE9207-DEDF-49C3-8FE0-05195FE89890}">
      <dsp:nvSpPr>
        <dsp:cNvPr id="0" name=""/>
        <dsp:cNvSpPr/>
      </dsp:nvSpPr>
      <dsp:spPr>
        <a:xfrm>
          <a:off x="7039507" y="1004269"/>
          <a:ext cx="1412923" cy="7064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Senior Medicines Optimisation Pharmacist </a:t>
          </a:r>
        </a:p>
      </dsp:txBody>
      <dsp:txXfrm>
        <a:off x="7039507" y="1004269"/>
        <a:ext cx="1412923" cy="706461"/>
      </dsp:txXfrm>
    </dsp:sp>
    <dsp:sp modelId="{419F866C-5EA0-4B53-A226-66DB99320878}">
      <dsp:nvSpPr>
        <dsp:cNvPr id="0" name=""/>
        <dsp:cNvSpPr/>
      </dsp:nvSpPr>
      <dsp:spPr>
        <a:xfrm>
          <a:off x="6184688" y="2007444"/>
          <a:ext cx="1412923" cy="7064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Medicines Optimisation Pharmacist </a:t>
          </a:r>
        </a:p>
      </dsp:txBody>
      <dsp:txXfrm>
        <a:off x="6184688" y="2007444"/>
        <a:ext cx="1412923" cy="706461"/>
      </dsp:txXfrm>
    </dsp:sp>
    <dsp:sp modelId="{C01E7342-264E-496D-A963-DE35DFFE17FE}">
      <dsp:nvSpPr>
        <dsp:cNvPr id="0" name=""/>
        <dsp:cNvSpPr/>
      </dsp:nvSpPr>
      <dsp:spPr>
        <a:xfrm>
          <a:off x="7894325" y="2007444"/>
          <a:ext cx="1412923" cy="7064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Medicines Optimisation Pharmacist </a:t>
          </a:r>
        </a:p>
      </dsp:txBody>
      <dsp:txXfrm>
        <a:off x="7894325" y="2007444"/>
        <a:ext cx="1412923" cy="706461"/>
      </dsp:txXfrm>
    </dsp:sp>
    <dsp:sp modelId="{CC54A7EE-CEFA-4C4F-A001-E52BA73B2E31}">
      <dsp:nvSpPr>
        <dsp:cNvPr id="0" name=""/>
        <dsp:cNvSpPr/>
      </dsp:nvSpPr>
      <dsp:spPr>
        <a:xfrm>
          <a:off x="6184688" y="3010619"/>
          <a:ext cx="1412923" cy="7064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Medicines Optimisation Pharmacist </a:t>
          </a:r>
        </a:p>
      </dsp:txBody>
      <dsp:txXfrm>
        <a:off x="6184688" y="3010619"/>
        <a:ext cx="1412923" cy="706461"/>
      </dsp:txXfrm>
    </dsp:sp>
    <dsp:sp modelId="{E7E3D5F7-80A7-40E6-ADCE-C195BA3B8B77}">
      <dsp:nvSpPr>
        <dsp:cNvPr id="0" name=""/>
        <dsp:cNvSpPr/>
      </dsp:nvSpPr>
      <dsp:spPr>
        <a:xfrm>
          <a:off x="7894325" y="3010619"/>
          <a:ext cx="1412923" cy="7064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Medicines Optimisation Pharmacist</a:t>
          </a:r>
        </a:p>
      </dsp:txBody>
      <dsp:txXfrm>
        <a:off x="7894325" y="3010619"/>
        <a:ext cx="1412923" cy="706461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CC3C4F-223D-4D67-98FB-623E59E6FDB2}">
      <dsp:nvSpPr>
        <dsp:cNvPr id="0" name=""/>
        <dsp:cNvSpPr/>
      </dsp:nvSpPr>
      <dsp:spPr>
        <a:xfrm>
          <a:off x="5734148" y="1477025"/>
          <a:ext cx="361851" cy="1356116"/>
        </a:xfrm>
        <a:custGeom>
          <a:avLst/>
          <a:gdLst/>
          <a:ahLst/>
          <a:cxnLst/>
          <a:rect l="0" t="0" r="0" b="0"/>
          <a:pathLst>
            <a:path>
              <a:moveTo>
                <a:pt x="361851" y="0"/>
              </a:moveTo>
              <a:lnTo>
                <a:pt x="361851" y="1356116"/>
              </a:lnTo>
              <a:lnTo>
                <a:pt x="0" y="135611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9EBE2D-BFD5-4225-B1EB-B64D4715F9DD}">
      <dsp:nvSpPr>
        <dsp:cNvPr id="0" name=""/>
        <dsp:cNvSpPr/>
      </dsp:nvSpPr>
      <dsp:spPr>
        <a:xfrm>
          <a:off x="6096000" y="1477025"/>
          <a:ext cx="3570126" cy="27144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4671"/>
              </a:lnTo>
              <a:lnTo>
                <a:pt x="3570126" y="2404671"/>
              </a:lnTo>
              <a:lnTo>
                <a:pt x="3570126" y="27144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3E6B39-38C1-4D66-B48E-2409417E53A3}">
      <dsp:nvSpPr>
        <dsp:cNvPr id="0" name=""/>
        <dsp:cNvSpPr/>
      </dsp:nvSpPr>
      <dsp:spPr>
        <a:xfrm>
          <a:off x="6050280" y="1477025"/>
          <a:ext cx="91440" cy="27144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144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50840A-3D89-4A2A-BD12-0268A35BFEAF}">
      <dsp:nvSpPr>
        <dsp:cNvPr id="0" name=""/>
        <dsp:cNvSpPr/>
      </dsp:nvSpPr>
      <dsp:spPr>
        <a:xfrm>
          <a:off x="2525873" y="1477025"/>
          <a:ext cx="3570126" cy="2714476"/>
        </a:xfrm>
        <a:custGeom>
          <a:avLst/>
          <a:gdLst/>
          <a:ahLst/>
          <a:cxnLst/>
          <a:rect l="0" t="0" r="0" b="0"/>
          <a:pathLst>
            <a:path>
              <a:moveTo>
                <a:pt x="3570126" y="0"/>
              </a:moveTo>
              <a:lnTo>
                <a:pt x="3570126" y="2404671"/>
              </a:lnTo>
              <a:lnTo>
                <a:pt x="0" y="2404671"/>
              </a:lnTo>
              <a:lnTo>
                <a:pt x="0" y="27144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FAC42C-EFD0-4BD5-A222-7DF137A6AA34}">
      <dsp:nvSpPr>
        <dsp:cNvPr id="0" name=""/>
        <dsp:cNvSpPr/>
      </dsp:nvSpPr>
      <dsp:spPr>
        <a:xfrm>
          <a:off x="4620741" y="1767"/>
          <a:ext cx="2950517" cy="1475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>
              <a:solidFill>
                <a:srgbClr val="FF0000"/>
              </a:solidFill>
            </a:rPr>
            <a:t>VACANCY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>
              <a:solidFill>
                <a:srgbClr val="FF0000"/>
              </a:solidFill>
            </a:rPr>
            <a:t>Chief People Officer</a:t>
          </a:r>
          <a:r>
            <a:rPr lang="en-GB" sz="3000" kern="1200" dirty="0"/>
            <a:t> </a:t>
          </a:r>
        </a:p>
      </dsp:txBody>
      <dsp:txXfrm>
        <a:off x="4620741" y="1767"/>
        <a:ext cx="2950517" cy="1475258"/>
      </dsp:txXfrm>
    </dsp:sp>
    <dsp:sp modelId="{6CF16B3B-ECEB-464B-B17E-C189D5625A66}">
      <dsp:nvSpPr>
        <dsp:cNvPr id="0" name=""/>
        <dsp:cNvSpPr/>
      </dsp:nvSpPr>
      <dsp:spPr>
        <a:xfrm>
          <a:off x="1050614" y="4191502"/>
          <a:ext cx="2950517" cy="1475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/>
            <a:t>Director of OD, Culture &amp; Talent </a:t>
          </a:r>
        </a:p>
      </dsp:txBody>
      <dsp:txXfrm>
        <a:off x="1050614" y="4191502"/>
        <a:ext cx="2950517" cy="1475258"/>
      </dsp:txXfrm>
    </dsp:sp>
    <dsp:sp modelId="{EC4C0B52-5DBA-4771-855D-53A458CDC701}">
      <dsp:nvSpPr>
        <dsp:cNvPr id="0" name=""/>
        <dsp:cNvSpPr/>
      </dsp:nvSpPr>
      <dsp:spPr>
        <a:xfrm>
          <a:off x="4620741" y="4191502"/>
          <a:ext cx="2950517" cy="1475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/>
            <a:t>Programme Director – System Workforce</a:t>
          </a:r>
        </a:p>
      </dsp:txBody>
      <dsp:txXfrm>
        <a:off x="4620741" y="4191502"/>
        <a:ext cx="2950517" cy="1475258"/>
      </dsp:txXfrm>
    </dsp:sp>
    <dsp:sp modelId="{5A732045-FBF2-40D9-93A8-B678EF75FB7B}">
      <dsp:nvSpPr>
        <dsp:cNvPr id="0" name=""/>
        <dsp:cNvSpPr/>
      </dsp:nvSpPr>
      <dsp:spPr>
        <a:xfrm>
          <a:off x="8190867" y="4191502"/>
          <a:ext cx="2950517" cy="1475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/>
            <a:t>Head of HR &amp; OD – ICB </a:t>
          </a:r>
        </a:p>
      </dsp:txBody>
      <dsp:txXfrm>
        <a:off x="8190867" y="4191502"/>
        <a:ext cx="2950517" cy="1475258"/>
      </dsp:txXfrm>
    </dsp:sp>
    <dsp:sp modelId="{1A73F921-6245-4611-902C-70313D385B8D}">
      <dsp:nvSpPr>
        <dsp:cNvPr id="0" name=""/>
        <dsp:cNvSpPr/>
      </dsp:nvSpPr>
      <dsp:spPr>
        <a:xfrm>
          <a:off x="2783630" y="2095513"/>
          <a:ext cx="2950517" cy="14752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>
              <a:solidFill>
                <a:srgbClr val="FF0000"/>
              </a:solidFill>
            </a:rPr>
            <a:t>Vacancy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>
              <a:solidFill>
                <a:srgbClr val="FF0000"/>
              </a:solidFill>
            </a:rPr>
            <a:t>Personal Assistant</a:t>
          </a:r>
        </a:p>
      </dsp:txBody>
      <dsp:txXfrm>
        <a:off x="2783630" y="2095513"/>
        <a:ext cx="2950517" cy="1475258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D31416-E60E-40B5-B3F0-D314E3A250DB}">
      <dsp:nvSpPr>
        <dsp:cNvPr id="0" name=""/>
        <dsp:cNvSpPr/>
      </dsp:nvSpPr>
      <dsp:spPr>
        <a:xfrm>
          <a:off x="5540926" y="1332328"/>
          <a:ext cx="279381" cy="1223955"/>
        </a:xfrm>
        <a:custGeom>
          <a:avLst/>
          <a:gdLst/>
          <a:ahLst/>
          <a:cxnLst/>
          <a:rect l="0" t="0" r="0" b="0"/>
          <a:pathLst>
            <a:path>
              <a:moveTo>
                <a:pt x="279381" y="0"/>
              </a:moveTo>
              <a:lnTo>
                <a:pt x="279381" y="1223955"/>
              </a:lnTo>
              <a:lnTo>
                <a:pt x="0" y="12239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70EB98-495F-47FE-8FBC-B80F0D64ED9E}">
      <dsp:nvSpPr>
        <dsp:cNvPr id="0" name=""/>
        <dsp:cNvSpPr/>
      </dsp:nvSpPr>
      <dsp:spPr>
        <a:xfrm>
          <a:off x="5820308" y="1332328"/>
          <a:ext cx="3219535" cy="24479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8530"/>
              </a:lnTo>
              <a:lnTo>
                <a:pt x="3219535" y="2168530"/>
              </a:lnTo>
              <a:lnTo>
                <a:pt x="3219535" y="24479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3E6B39-38C1-4D66-B48E-2409417E53A3}">
      <dsp:nvSpPr>
        <dsp:cNvPr id="0" name=""/>
        <dsp:cNvSpPr/>
      </dsp:nvSpPr>
      <dsp:spPr>
        <a:xfrm>
          <a:off x="5774588" y="1332328"/>
          <a:ext cx="91440" cy="24479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479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50840A-3D89-4A2A-BD12-0268A35BFEAF}">
      <dsp:nvSpPr>
        <dsp:cNvPr id="0" name=""/>
        <dsp:cNvSpPr/>
      </dsp:nvSpPr>
      <dsp:spPr>
        <a:xfrm>
          <a:off x="2639965" y="1332328"/>
          <a:ext cx="3180342" cy="2412083"/>
        </a:xfrm>
        <a:custGeom>
          <a:avLst/>
          <a:gdLst/>
          <a:ahLst/>
          <a:cxnLst/>
          <a:rect l="0" t="0" r="0" b="0"/>
          <a:pathLst>
            <a:path>
              <a:moveTo>
                <a:pt x="3180342" y="0"/>
              </a:moveTo>
              <a:lnTo>
                <a:pt x="3180342" y="2132702"/>
              </a:lnTo>
              <a:lnTo>
                <a:pt x="0" y="2132702"/>
              </a:lnTo>
              <a:lnTo>
                <a:pt x="0" y="24120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DD2ADA-EECB-446B-865D-67950B9CF471}">
      <dsp:nvSpPr>
        <dsp:cNvPr id="0" name=""/>
        <dsp:cNvSpPr/>
      </dsp:nvSpPr>
      <dsp:spPr>
        <a:xfrm>
          <a:off x="1270385" y="1941"/>
          <a:ext cx="2660773" cy="1330386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Head of HR BPs</a:t>
          </a:r>
          <a:br>
            <a:rPr lang="en-GB" sz="2700" kern="1200" dirty="0"/>
          </a:br>
          <a:r>
            <a:rPr lang="en-GB" sz="2700" kern="1200" dirty="0"/>
            <a:t>Arden &amp; GEM CSU</a:t>
          </a:r>
        </a:p>
      </dsp:txBody>
      <dsp:txXfrm>
        <a:off x="1270385" y="1941"/>
        <a:ext cx="2660773" cy="1330386"/>
      </dsp:txXfrm>
    </dsp:sp>
    <dsp:sp modelId="{A7FAC42C-EFD0-4BD5-A222-7DF137A6AA34}">
      <dsp:nvSpPr>
        <dsp:cNvPr id="0" name=""/>
        <dsp:cNvSpPr/>
      </dsp:nvSpPr>
      <dsp:spPr>
        <a:xfrm>
          <a:off x="4489921" y="1941"/>
          <a:ext cx="2660773" cy="1330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Head of HR &amp; OD</a:t>
          </a:r>
        </a:p>
      </dsp:txBody>
      <dsp:txXfrm>
        <a:off x="4489921" y="1941"/>
        <a:ext cx="2660773" cy="1330386"/>
      </dsp:txXfrm>
    </dsp:sp>
    <dsp:sp modelId="{6CF16B3B-ECEB-464B-B17E-C189D5625A66}">
      <dsp:nvSpPr>
        <dsp:cNvPr id="0" name=""/>
        <dsp:cNvSpPr/>
      </dsp:nvSpPr>
      <dsp:spPr>
        <a:xfrm>
          <a:off x="1309579" y="3744412"/>
          <a:ext cx="2660773" cy="1330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HR Manager </a:t>
          </a:r>
        </a:p>
      </dsp:txBody>
      <dsp:txXfrm>
        <a:off x="1309579" y="3744412"/>
        <a:ext cx="2660773" cy="1330386"/>
      </dsp:txXfrm>
    </dsp:sp>
    <dsp:sp modelId="{EC4C0B52-5DBA-4771-855D-53A458CDC701}">
      <dsp:nvSpPr>
        <dsp:cNvPr id="0" name=""/>
        <dsp:cNvSpPr/>
      </dsp:nvSpPr>
      <dsp:spPr>
        <a:xfrm>
          <a:off x="4489921" y="3780239"/>
          <a:ext cx="2660773" cy="1330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2700" kern="1200" dirty="0"/>
          </a:br>
          <a:r>
            <a:rPr lang="en-GB" sz="2700" kern="1200" dirty="0"/>
            <a:t>OD Manager</a:t>
          </a:r>
        </a:p>
      </dsp:txBody>
      <dsp:txXfrm>
        <a:off x="4489921" y="3780239"/>
        <a:ext cx="2660773" cy="1330386"/>
      </dsp:txXfrm>
    </dsp:sp>
    <dsp:sp modelId="{FB9878AA-5D30-460F-8403-1B186C0EFDBF}">
      <dsp:nvSpPr>
        <dsp:cNvPr id="0" name=""/>
        <dsp:cNvSpPr/>
      </dsp:nvSpPr>
      <dsp:spPr>
        <a:xfrm>
          <a:off x="7709456" y="3780239"/>
          <a:ext cx="2660773" cy="1330386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Senior OD Business Partner</a:t>
          </a:r>
          <a:br>
            <a:rPr lang="en-GB" sz="2700" kern="1200" dirty="0"/>
          </a:br>
          <a:r>
            <a:rPr lang="en-GB" sz="2700" kern="1200" dirty="0"/>
            <a:t>Arden &amp; GEM CSU</a:t>
          </a:r>
        </a:p>
      </dsp:txBody>
      <dsp:txXfrm>
        <a:off x="7709456" y="3780239"/>
        <a:ext cx="2660773" cy="1330386"/>
      </dsp:txXfrm>
    </dsp:sp>
    <dsp:sp modelId="{F7D1093A-6ABF-4C3B-959C-70175645D6A9}">
      <dsp:nvSpPr>
        <dsp:cNvPr id="0" name=""/>
        <dsp:cNvSpPr/>
      </dsp:nvSpPr>
      <dsp:spPr>
        <a:xfrm>
          <a:off x="2880153" y="1891090"/>
          <a:ext cx="2660773" cy="1330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HR Administrator </a:t>
          </a:r>
        </a:p>
      </dsp:txBody>
      <dsp:txXfrm>
        <a:off x="2880153" y="1891090"/>
        <a:ext cx="2660773" cy="1330386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C9D004-DEBD-4E76-892A-FE97B73CDE98}">
      <dsp:nvSpPr>
        <dsp:cNvPr id="0" name=""/>
        <dsp:cNvSpPr/>
      </dsp:nvSpPr>
      <dsp:spPr>
        <a:xfrm>
          <a:off x="6096000" y="3305266"/>
          <a:ext cx="5355189" cy="3098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902"/>
              </a:lnTo>
              <a:lnTo>
                <a:pt x="5355189" y="154902"/>
              </a:lnTo>
              <a:lnTo>
                <a:pt x="5355189" y="3098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90C5C-2060-41A6-92CE-D475393A4083}">
      <dsp:nvSpPr>
        <dsp:cNvPr id="0" name=""/>
        <dsp:cNvSpPr/>
      </dsp:nvSpPr>
      <dsp:spPr>
        <a:xfrm>
          <a:off x="6096000" y="3305266"/>
          <a:ext cx="3570126" cy="3098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902"/>
              </a:lnTo>
              <a:lnTo>
                <a:pt x="3570126" y="154902"/>
              </a:lnTo>
              <a:lnTo>
                <a:pt x="3570126" y="3098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CEAEE6-7667-420B-AAC9-E5379165677C}">
      <dsp:nvSpPr>
        <dsp:cNvPr id="0" name=""/>
        <dsp:cNvSpPr/>
      </dsp:nvSpPr>
      <dsp:spPr>
        <a:xfrm>
          <a:off x="6096000" y="3305266"/>
          <a:ext cx="1785063" cy="3098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902"/>
              </a:lnTo>
              <a:lnTo>
                <a:pt x="1785063" y="154902"/>
              </a:lnTo>
              <a:lnTo>
                <a:pt x="1785063" y="3098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E59E2C-9748-40C5-8CCA-19E8EE863A40}">
      <dsp:nvSpPr>
        <dsp:cNvPr id="0" name=""/>
        <dsp:cNvSpPr/>
      </dsp:nvSpPr>
      <dsp:spPr>
        <a:xfrm>
          <a:off x="6050280" y="3305266"/>
          <a:ext cx="91440" cy="3098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98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18D138-3489-4657-BBED-3CB3C25C9657}">
      <dsp:nvSpPr>
        <dsp:cNvPr id="0" name=""/>
        <dsp:cNvSpPr/>
      </dsp:nvSpPr>
      <dsp:spPr>
        <a:xfrm>
          <a:off x="4310936" y="3305266"/>
          <a:ext cx="1785063" cy="309804"/>
        </a:xfrm>
        <a:custGeom>
          <a:avLst/>
          <a:gdLst/>
          <a:ahLst/>
          <a:cxnLst/>
          <a:rect l="0" t="0" r="0" b="0"/>
          <a:pathLst>
            <a:path>
              <a:moveTo>
                <a:pt x="1785063" y="0"/>
              </a:moveTo>
              <a:lnTo>
                <a:pt x="1785063" y="154902"/>
              </a:lnTo>
              <a:lnTo>
                <a:pt x="0" y="154902"/>
              </a:lnTo>
              <a:lnTo>
                <a:pt x="0" y="3098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3FD3C9-2AB8-4F9F-911B-E8CE0807EB1D}">
      <dsp:nvSpPr>
        <dsp:cNvPr id="0" name=""/>
        <dsp:cNvSpPr/>
      </dsp:nvSpPr>
      <dsp:spPr>
        <a:xfrm>
          <a:off x="2525873" y="3305266"/>
          <a:ext cx="3570126" cy="309804"/>
        </a:xfrm>
        <a:custGeom>
          <a:avLst/>
          <a:gdLst/>
          <a:ahLst/>
          <a:cxnLst/>
          <a:rect l="0" t="0" r="0" b="0"/>
          <a:pathLst>
            <a:path>
              <a:moveTo>
                <a:pt x="3570126" y="0"/>
              </a:moveTo>
              <a:lnTo>
                <a:pt x="3570126" y="154902"/>
              </a:lnTo>
              <a:lnTo>
                <a:pt x="0" y="154902"/>
              </a:lnTo>
              <a:lnTo>
                <a:pt x="0" y="3098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E4CE1A-4E0B-4599-B5A3-45CB2004BE7D}">
      <dsp:nvSpPr>
        <dsp:cNvPr id="0" name=""/>
        <dsp:cNvSpPr/>
      </dsp:nvSpPr>
      <dsp:spPr>
        <a:xfrm>
          <a:off x="740810" y="3305266"/>
          <a:ext cx="5355189" cy="309804"/>
        </a:xfrm>
        <a:custGeom>
          <a:avLst/>
          <a:gdLst/>
          <a:ahLst/>
          <a:cxnLst/>
          <a:rect l="0" t="0" r="0" b="0"/>
          <a:pathLst>
            <a:path>
              <a:moveTo>
                <a:pt x="5355189" y="0"/>
              </a:moveTo>
              <a:lnTo>
                <a:pt x="5355189" y="154902"/>
              </a:lnTo>
              <a:lnTo>
                <a:pt x="0" y="154902"/>
              </a:lnTo>
              <a:lnTo>
                <a:pt x="0" y="3098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D792A4-39E7-45E3-A523-F7AFBD3100FA}">
      <dsp:nvSpPr>
        <dsp:cNvPr id="0" name=""/>
        <dsp:cNvSpPr/>
      </dsp:nvSpPr>
      <dsp:spPr>
        <a:xfrm>
          <a:off x="5149798" y="1767641"/>
          <a:ext cx="1892402" cy="15376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700" kern="1200" dirty="0"/>
          </a:br>
          <a:r>
            <a:rPr lang="en-GB" sz="1700" kern="1200" dirty="0"/>
            <a:t>Director of Finance &amp; Deputy Chief Executive</a:t>
          </a:r>
        </a:p>
      </dsp:txBody>
      <dsp:txXfrm>
        <a:off x="5149798" y="1767641"/>
        <a:ext cx="1892402" cy="1537625"/>
      </dsp:txXfrm>
    </dsp:sp>
    <dsp:sp modelId="{DFFF8463-ACD7-4B27-96B8-D5DDC6141613}">
      <dsp:nvSpPr>
        <dsp:cNvPr id="0" name=""/>
        <dsp:cNvSpPr/>
      </dsp:nvSpPr>
      <dsp:spPr>
        <a:xfrm>
          <a:off x="3181" y="3615071"/>
          <a:ext cx="1475258" cy="13328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700" kern="1200" dirty="0"/>
          </a:br>
          <a:r>
            <a:rPr lang="en-GB" sz="1700" kern="1200" dirty="0">
              <a:solidFill>
                <a:schemeClr val="bg1"/>
              </a:solidFill>
            </a:rPr>
            <a:t>Associate Director of Operational Planning </a:t>
          </a:r>
          <a:endParaRPr lang="en-GB" sz="1700" kern="1200" dirty="0"/>
        </a:p>
      </dsp:txBody>
      <dsp:txXfrm>
        <a:off x="3181" y="3615071"/>
        <a:ext cx="1475258" cy="1332859"/>
      </dsp:txXfrm>
    </dsp:sp>
    <dsp:sp modelId="{6C3E1F77-F8D1-4222-94A9-DEC92F76A005}">
      <dsp:nvSpPr>
        <dsp:cNvPr id="0" name=""/>
        <dsp:cNvSpPr/>
      </dsp:nvSpPr>
      <dsp:spPr>
        <a:xfrm>
          <a:off x="1788244" y="3615071"/>
          <a:ext cx="1475258" cy="13328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Head of PMO</a:t>
          </a:r>
        </a:p>
      </dsp:txBody>
      <dsp:txXfrm>
        <a:off x="1788244" y="3615071"/>
        <a:ext cx="1475258" cy="1332859"/>
      </dsp:txXfrm>
    </dsp:sp>
    <dsp:sp modelId="{0FB1D9A2-7FCA-4D3F-B692-3B75B31780CE}">
      <dsp:nvSpPr>
        <dsp:cNvPr id="0" name=""/>
        <dsp:cNvSpPr/>
      </dsp:nvSpPr>
      <dsp:spPr>
        <a:xfrm>
          <a:off x="3573307" y="3615071"/>
          <a:ext cx="1475258" cy="13384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prstClr val="white"/>
              </a:solidFill>
            </a:rPr>
            <a:t>Operational Director of Finance </a:t>
          </a:r>
          <a:endParaRPr lang="en-GB" sz="1700" kern="1200" dirty="0"/>
        </a:p>
      </dsp:txBody>
      <dsp:txXfrm>
        <a:off x="3573307" y="3615071"/>
        <a:ext cx="1475258" cy="1338480"/>
      </dsp:txXfrm>
    </dsp:sp>
    <dsp:sp modelId="{68392907-A208-4657-AE34-F61DC1BB35BB}">
      <dsp:nvSpPr>
        <dsp:cNvPr id="0" name=""/>
        <dsp:cNvSpPr/>
      </dsp:nvSpPr>
      <dsp:spPr>
        <a:xfrm>
          <a:off x="5358370" y="3615071"/>
          <a:ext cx="1475258" cy="13412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prstClr val="white"/>
              </a:solidFill>
            </a:rPr>
            <a:t>Operational Director of Finance</a:t>
          </a:r>
          <a:endParaRPr lang="en-GB" sz="1700" kern="1200" dirty="0"/>
        </a:p>
      </dsp:txBody>
      <dsp:txXfrm>
        <a:off x="5358370" y="3615071"/>
        <a:ext cx="1475258" cy="1341290"/>
      </dsp:txXfrm>
    </dsp:sp>
    <dsp:sp modelId="{7DEE24E4-4C10-4B63-BA50-4DEC945042ED}">
      <dsp:nvSpPr>
        <dsp:cNvPr id="0" name=""/>
        <dsp:cNvSpPr/>
      </dsp:nvSpPr>
      <dsp:spPr>
        <a:xfrm>
          <a:off x="7143433" y="3615071"/>
          <a:ext cx="1475258" cy="13441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Associate Director of Estates</a:t>
          </a:r>
        </a:p>
      </dsp:txBody>
      <dsp:txXfrm>
        <a:off x="7143433" y="3615071"/>
        <a:ext cx="1475258" cy="1344100"/>
      </dsp:txXfrm>
    </dsp:sp>
    <dsp:sp modelId="{5F09250E-6C51-400E-8D6F-F478C7A9907B}">
      <dsp:nvSpPr>
        <dsp:cNvPr id="0" name=""/>
        <dsp:cNvSpPr/>
      </dsp:nvSpPr>
      <dsp:spPr>
        <a:xfrm>
          <a:off x="8928496" y="3615071"/>
          <a:ext cx="1475258" cy="13530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Programme Director – Finance &amp; System Efficiency </a:t>
          </a:r>
        </a:p>
      </dsp:txBody>
      <dsp:txXfrm>
        <a:off x="8928496" y="3615071"/>
        <a:ext cx="1475258" cy="1353048"/>
      </dsp:txXfrm>
    </dsp:sp>
    <dsp:sp modelId="{A991EFB2-840B-45D8-8814-D18F5037FA60}">
      <dsp:nvSpPr>
        <dsp:cNvPr id="0" name=""/>
        <dsp:cNvSpPr/>
      </dsp:nvSpPr>
      <dsp:spPr>
        <a:xfrm>
          <a:off x="10713560" y="3615071"/>
          <a:ext cx="1475258" cy="13530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Assistant Director of Performance and Assurance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 dirty="0"/>
        </a:p>
      </dsp:txBody>
      <dsp:txXfrm>
        <a:off x="10713560" y="3615071"/>
        <a:ext cx="1475258" cy="1353048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7EF6D-476A-435A-BA74-71AFE16B269A}">
      <dsp:nvSpPr>
        <dsp:cNvPr id="0" name=""/>
        <dsp:cNvSpPr/>
      </dsp:nvSpPr>
      <dsp:spPr>
        <a:xfrm>
          <a:off x="9239567" y="2628698"/>
          <a:ext cx="735923" cy="24774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7401"/>
              </a:lnTo>
              <a:lnTo>
                <a:pt x="735923" y="24774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C5E67A-5418-4B9E-8C18-8259C1BFA400}">
      <dsp:nvSpPr>
        <dsp:cNvPr id="0" name=""/>
        <dsp:cNvSpPr/>
      </dsp:nvSpPr>
      <dsp:spPr>
        <a:xfrm>
          <a:off x="9239567" y="2628698"/>
          <a:ext cx="764658" cy="9652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5223"/>
              </a:lnTo>
              <a:lnTo>
                <a:pt x="764658" y="96522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675CD6-1F39-464F-851D-2A119B7010CF}">
      <dsp:nvSpPr>
        <dsp:cNvPr id="0" name=""/>
        <dsp:cNvSpPr/>
      </dsp:nvSpPr>
      <dsp:spPr>
        <a:xfrm>
          <a:off x="8918074" y="1093887"/>
          <a:ext cx="1196602" cy="4409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1207"/>
              </a:lnTo>
              <a:lnTo>
                <a:pt x="1196602" y="211207"/>
              </a:lnTo>
              <a:lnTo>
                <a:pt x="1196602" y="4409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117E2A-094B-48D2-AA9B-9663DD50B8B6}">
      <dsp:nvSpPr>
        <dsp:cNvPr id="0" name=""/>
        <dsp:cNvSpPr/>
      </dsp:nvSpPr>
      <dsp:spPr>
        <a:xfrm>
          <a:off x="6602819" y="2628698"/>
          <a:ext cx="141242" cy="1829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9328"/>
              </a:lnTo>
              <a:lnTo>
                <a:pt x="141242" y="182932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582F76-DC73-4061-BF93-3DDCDA7F3E11}">
      <dsp:nvSpPr>
        <dsp:cNvPr id="0" name=""/>
        <dsp:cNvSpPr/>
      </dsp:nvSpPr>
      <dsp:spPr>
        <a:xfrm>
          <a:off x="7477928" y="1093887"/>
          <a:ext cx="1440145" cy="440923"/>
        </a:xfrm>
        <a:custGeom>
          <a:avLst/>
          <a:gdLst/>
          <a:ahLst/>
          <a:cxnLst/>
          <a:rect l="0" t="0" r="0" b="0"/>
          <a:pathLst>
            <a:path>
              <a:moveTo>
                <a:pt x="1440145" y="0"/>
              </a:moveTo>
              <a:lnTo>
                <a:pt x="1440145" y="211207"/>
              </a:lnTo>
              <a:lnTo>
                <a:pt x="0" y="211207"/>
              </a:lnTo>
              <a:lnTo>
                <a:pt x="0" y="4409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1187F7-A2CC-4E47-BC0C-AB8C0CF4F9DF}">
      <dsp:nvSpPr>
        <dsp:cNvPr id="0" name=""/>
        <dsp:cNvSpPr/>
      </dsp:nvSpPr>
      <dsp:spPr>
        <a:xfrm>
          <a:off x="2895685" y="1093887"/>
          <a:ext cx="91440" cy="8009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009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C8A42A-15BF-457B-8DD0-824F2E60308D}">
      <dsp:nvSpPr>
        <dsp:cNvPr id="0" name=""/>
        <dsp:cNvSpPr/>
      </dsp:nvSpPr>
      <dsp:spPr>
        <a:xfrm>
          <a:off x="1847519" y="1"/>
          <a:ext cx="2187773" cy="1093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solidFill>
                <a:schemeClr val="bg1"/>
              </a:solidFill>
            </a:rPr>
            <a:t>Associate Director Operational Planning </a:t>
          </a:r>
          <a:endParaRPr lang="en-GB" sz="800" kern="1200" dirty="0"/>
        </a:p>
      </dsp:txBody>
      <dsp:txXfrm>
        <a:off x="1847519" y="1"/>
        <a:ext cx="2187773" cy="1093886"/>
      </dsp:txXfrm>
    </dsp:sp>
    <dsp:sp modelId="{B2870D13-CEB7-4840-A64A-E5AD2A0E737B}">
      <dsp:nvSpPr>
        <dsp:cNvPr id="0" name=""/>
        <dsp:cNvSpPr/>
      </dsp:nvSpPr>
      <dsp:spPr>
        <a:xfrm>
          <a:off x="1847519" y="1894853"/>
          <a:ext cx="2187773" cy="1093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solidFill>
                <a:schemeClr val="bg1"/>
              </a:solidFill>
            </a:rPr>
            <a:t>ICB Operational Planning Lead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 dirty="0">
            <a:solidFill>
              <a:srgbClr val="FF0000"/>
            </a:solidFill>
          </a:endParaRPr>
        </a:p>
      </dsp:txBody>
      <dsp:txXfrm>
        <a:off x="1847519" y="1894853"/>
        <a:ext cx="2187773" cy="1093886"/>
      </dsp:txXfrm>
    </dsp:sp>
    <dsp:sp modelId="{9AA1BA0E-61A9-42DE-87B4-DC81D5FA7DCB}">
      <dsp:nvSpPr>
        <dsp:cNvPr id="0" name=""/>
        <dsp:cNvSpPr/>
      </dsp:nvSpPr>
      <dsp:spPr>
        <a:xfrm>
          <a:off x="7824187" y="1"/>
          <a:ext cx="2187773" cy="1093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Head of PMO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 dirty="0"/>
        </a:p>
      </dsp:txBody>
      <dsp:txXfrm>
        <a:off x="7824187" y="1"/>
        <a:ext cx="2187773" cy="1093886"/>
      </dsp:txXfrm>
    </dsp:sp>
    <dsp:sp modelId="{9F618713-15E4-498D-A07C-16ACB9690CC3}">
      <dsp:nvSpPr>
        <dsp:cNvPr id="0" name=""/>
        <dsp:cNvSpPr/>
      </dsp:nvSpPr>
      <dsp:spPr>
        <a:xfrm>
          <a:off x="6384042" y="1534811"/>
          <a:ext cx="2187773" cy="1093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PMO Operations Manager</a:t>
          </a:r>
        </a:p>
      </dsp:txBody>
      <dsp:txXfrm>
        <a:off x="6384042" y="1534811"/>
        <a:ext cx="2187773" cy="1093886"/>
      </dsp:txXfrm>
    </dsp:sp>
    <dsp:sp modelId="{6708E8B1-4215-4CA6-9C03-58AED86BEAB6}">
      <dsp:nvSpPr>
        <dsp:cNvPr id="0" name=""/>
        <dsp:cNvSpPr/>
      </dsp:nvSpPr>
      <dsp:spPr>
        <a:xfrm>
          <a:off x="6744062" y="3911083"/>
          <a:ext cx="2187773" cy="1093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PPP Support Officer</a:t>
          </a:r>
        </a:p>
      </dsp:txBody>
      <dsp:txXfrm>
        <a:off x="6744062" y="3911083"/>
        <a:ext cx="2187773" cy="1093886"/>
      </dsp:txXfrm>
    </dsp:sp>
    <dsp:sp modelId="{327EEDE7-3764-4107-AEAA-15431D4637D8}">
      <dsp:nvSpPr>
        <dsp:cNvPr id="0" name=""/>
        <dsp:cNvSpPr/>
      </dsp:nvSpPr>
      <dsp:spPr>
        <a:xfrm>
          <a:off x="9020790" y="1534811"/>
          <a:ext cx="2187773" cy="1093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rgbClr val="FF0000"/>
              </a:solidFill>
            </a:rPr>
            <a:t>PMO Operations Manager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 dirty="0"/>
        </a:p>
      </dsp:txBody>
      <dsp:txXfrm>
        <a:off x="9020790" y="1534811"/>
        <a:ext cx="2187773" cy="1093886"/>
      </dsp:txXfrm>
    </dsp:sp>
    <dsp:sp modelId="{B17757A7-B00A-476C-8324-CC5791A6A10F}">
      <dsp:nvSpPr>
        <dsp:cNvPr id="0" name=""/>
        <dsp:cNvSpPr/>
      </dsp:nvSpPr>
      <dsp:spPr>
        <a:xfrm>
          <a:off x="10004226" y="3046978"/>
          <a:ext cx="2187773" cy="1093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Programme Manager</a:t>
          </a:r>
        </a:p>
      </dsp:txBody>
      <dsp:txXfrm>
        <a:off x="10004226" y="3046978"/>
        <a:ext cx="2187773" cy="1093886"/>
      </dsp:txXfrm>
    </dsp:sp>
    <dsp:sp modelId="{60ABA613-03F1-418E-A266-02DF9DBFC52E}">
      <dsp:nvSpPr>
        <dsp:cNvPr id="0" name=""/>
        <dsp:cNvSpPr/>
      </dsp:nvSpPr>
      <dsp:spPr>
        <a:xfrm>
          <a:off x="9975491" y="4559156"/>
          <a:ext cx="2187773" cy="1093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Programme Manager</a:t>
          </a:r>
        </a:p>
      </dsp:txBody>
      <dsp:txXfrm>
        <a:off x="9975491" y="4559156"/>
        <a:ext cx="2187773" cy="1093886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1A6015-5E14-4B27-9BD6-96CEB4A53CEC}">
      <dsp:nvSpPr>
        <dsp:cNvPr id="0" name=""/>
        <dsp:cNvSpPr/>
      </dsp:nvSpPr>
      <dsp:spPr>
        <a:xfrm>
          <a:off x="5353719" y="2718171"/>
          <a:ext cx="212080" cy="26580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8070"/>
              </a:lnTo>
              <a:lnTo>
                <a:pt x="212080" y="26580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45563B-020A-4783-9EA2-AE86A3B992AA}">
      <dsp:nvSpPr>
        <dsp:cNvPr id="0" name=""/>
        <dsp:cNvSpPr/>
      </dsp:nvSpPr>
      <dsp:spPr>
        <a:xfrm>
          <a:off x="5353719" y="2718171"/>
          <a:ext cx="212080" cy="1654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224"/>
              </a:lnTo>
              <a:lnTo>
                <a:pt x="212080" y="16542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575391-D037-4853-BDA5-473C6E80DEAD}">
      <dsp:nvSpPr>
        <dsp:cNvPr id="0" name=""/>
        <dsp:cNvSpPr/>
      </dsp:nvSpPr>
      <dsp:spPr>
        <a:xfrm>
          <a:off x="5353719" y="2718171"/>
          <a:ext cx="212080" cy="6503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0378"/>
              </a:lnTo>
              <a:lnTo>
                <a:pt x="212080" y="6503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DC6352-6FAA-4ABA-93CC-93A3EE8EFEFA}">
      <dsp:nvSpPr>
        <dsp:cNvPr id="0" name=""/>
        <dsp:cNvSpPr/>
      </dsp:nvSpPr>
      <dsp:spPr>
        <a:xfrm>
          <a:off x="5873546" y="1714325"/>
          <a:ext cx="91440" cy="2969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69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C3547F-9430-480C-A6FC-A1188C0AEF13}">
      <dsp:nvSpPr>
        <dsp:cNvPr id="0" name=""/>
        <dsp:cNvSpPr/>
      </dsp:nvSpPr>
      <dsp:spPr>
        <a:xfrm>
          <a:off x="5873546" y="710480"/>
          <a:ext cx="91440" cy="2969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69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529E78-6F7D-4216-B926-6A92755E1F3D}">
      <dsp:nvSpPr>
        <dsp:cNvPr id="0" name=""/>
        <dsp:cNvSpPr/>
      </dsp:nvSpPr>
      <dsp:spPr>
        <a:xfrm>
          <a:off x="5212333" y="3546"/>
          <a:ext cx="1413867" cy="7069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Associate Director of Performance and Assurance </a:t>
          </a:r>
        </a:p>
      </dsp:txBody>
      <dsp:txXfrm>
        <a:off x="5212333" y="3546"/>
        <a:ext cx="1413867" cy="706933"/>
      </dsp:txXfrm>
    </dsp:sp>
    <dsp:sp modelId="{3A55B518-8347-429D-ACDA-2F95BD57F38B}">
      <dsp:nvSpPr>
        <dsp:cNvPr id="0" name=""/>
        <dsp:cNvSpPr/>
      </dsp:nvSpPr>
      <dsp:spPr>
        <a:xfrm>
          <a:off x="5212333" y="1007392"/>
          <a:ext cx="1413867" cy="7069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Deputy Director of Performance and Information </a:t>
          </a:r>
        </a:p>
      </dsp:txBody>
      <dsp:txXfrm>
        <a:off x="5212333" y="1007392"/>
        <a:ext cx="1413867" cy="706933"/>
      </dsp:txXfrm>
    </dsp:sp>
    <dsp:sp modelId="{99F8F3A9-4040-403D-901E-13310863A328}">
      <dsp:nvSpPr>
        <dsp:cNvPr id="0" name=""/>
        <dsp:cNvSpPr/>
      </dsp:nvSpPr>
      <dsp:spPr>
        <a:xfrm>
          <a:off x="5212333" y="2011237"/>
          <a:ext cx="1413867" cy="7069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Performance Manager</a:t>
          </a:r>
        </a:p>
      </dsp:txBody>
      <dsp:txXfrm>
        <a:off x="5212333" y="2011237"/>
        <a:ext cx="1413867" cy="706933"/>
      </dsp:txXfrm>
    </dsp:sp>
    <dsp:sp modelId="{E3347189-3527-4FE3-A808-37BA3D5B7CD3}">
      <dsp:nvSpPr>
        <dsp:cNvPr id="0" name=""/>
        <dsp:cNvSpPr/>
      </dsp:nvSpPr>
      <dsp:spPr>
        <a:xfrm>
          <a:off x="5565799" y="3015083"/>
          <a:ext cx="1413867" cy="7069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Senior Performance Analyst </a:t>
          </a:r>
        </a:p>
      </dsp:txBody>
      <dsp:txXfrm>
        <a:off x="5565799" y="3015083"/>
        <a:ext cx="1413867" cy="706933"/>
      </dsp:txXfrm>
    </dsp:sp>
    <dsp:sp modelId="{C75863B6-4B89-4A68-986B-42B4FC2B86E5}">
      <dsp:nvSpPr>
        <dsp:cNvPr id="0" name=""/>
        <dsp:cNvSpPr/>
      </dsp:nvSpPr>
      <dsp:spPr>
        <a:xfrm>
          <a:off x="5565799" y="4018929"/>
          <a:ext cx="1413867" cy="7069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Senior Performance Analyst </a:t>
          </a:r>
        </a:p>
      </dsp:txBody>
      <dsp:txXfrm>
        <a:off x="5565799" y="4018929"/>
        <a:ext cx="1413867" cy="706933"/>
      </dsp:txXfrm>
    </dsp:sp>
    <dsp:sp modelId="{8B9DB1D0-8F14-41B1-8E1D-A1326C491F36}">
      <dsp:nvSpPr>
        <dsp:cNvPr id="0" name=""/>
        <dsp:cNvSpPr/>
      </dsp:nvSpPr>
      <dsp:spPr>
        <a:xfrm>
          <a:off x="5565799" y="5022774"/>
          <a:ext cx="1413867" cy="7069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solidFill>
                <a:srgbClr val="FF0000"/>
              </a:solidFill>
            </a:rPr>
            <a:t>VACANT</a:t>
          </a:r>
          <a:br>
            <a:rPr lang="en-GB" sz="1300" kern="1200" dirty="0">
              <a:solidFill>
                <a:srgbClr val="FF0000"/>
              </a:solidFill>
            </a:rPr>
          </a:br>
          <a:r>
            <a:rPr lang="en-GB" sz="1300" kern="1200" dirty="0">
              <a:solidFill>
                <a:srgbClr val="FF0000"/>
              </a:solidFill>
            </a:rPr>
            <a:t>Senior Performance Analyst </a:t>
          </a:r>
        </a:p>
      </dsp:txBody>
      <dsp:txXfrm>
        <a:off x="5565799" y="5022774"/>
        <a:ext cx="1413867" cy="7069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5021E-9C63-46DA-8962-BBD99F8DD067}">
      <dsp:nvSpPr>
        <dsp:cNvPr id="0" name=""/>
        <dsp:cNvSpPr/>
      </dsp:nvSpPr>
      <dsp:spPr>
        <a:xfrm>
          <a:off x="6874854" y="1861422"/>
          <a:ext cx="135173" cy="5921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2187"/>
              </a:lnTo>
              <a:lnTo>
                <a:pt x="135173" y="5921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5C7137-DEFC-4BF9-85F9-002FAEE0DEF8}">
      <dsp:nvSpPr>
        <dsp:cNvPr id="0" name=""/>
        <dsp:cNvSpPr/>
      </dsp:nvSpPr>
      <dsp:spPr>
        <a:xfrm>
          <a:off x="6739681" y="1861422"/>
          <a:ext cx="135173" cy="592187"/>
        </a:xfrm>
        <a:custGeom>
          <a:avLst/>
          <a:gdLst/>
          <a:ahLst/>
          <a:cxnLst/>
          <a:rect l="0" t="0" r="0" b="0"/>
          <a:pathLst>
            <a:path>
              <a:moveTo>
                <a:pt x="135173" y="0"/>
              </a:moveTo>
              <a:lnTo>
                <a:pt x="135173" y="592187"/>
              </a:lnTo>
              <a:lnTo>
                <a:pt x="0" y="5921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CC11EA-8450-4BC0-AAF3-CFED0C89BB31}">
      <dsp:nvSpPr>
        <dsp:cNvPr id="0" name=""/>
        <dsp:cNvSpPr/>
      </dsp:nvSpPr>
      <dsp:spPr>
        <a:xfrm>
          <a:off x="9990273" y="3689478"/>
          <a:ext cx="1557709" cy="2703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173"/>
              </a:lnTo>
              <a:lnTo>
                <a:pt x="1557709" y="135173"/>
              </a:lnTo>
              <a:lnTo>
                <a:pt x="1557709" y="2703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C0524A-51E3-4E88-B311-03A68C2CF31C}">
      <dsp:nvSpPr>
        <dsp:cNvPr id="0" name=""/>
        <dsp:cNvSpPr/>
      </dsp:nvSpPr>
      <dsp:spPr>
        <a:xfrm>
          <a:off x="9944553" y="3689478"/>
          <a:ext cx="91440" cy="2703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03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C7726D-3BEB-4E18-A5F1-AD363F9155C4}">
      <dsp:nvSpPr>
        <dsp:cNvPr id="0" name=""/>
        <dsp:cNvSpPr/>
      </dsp:nvSpPr>
      <dsp:spPr>
        <a:xfrm>
          <a:off x="8437772" y="4618632"/>
          <a:ext cx="91440" cy="6384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38422"/>
              </a:lnTo>
              <a:lnTo>
                <a:pt x="129965" y="6384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EC7863-30A0-41BD-9BB9-B75BFD00FCF8}">
      <dsp:nvSpPr>
        <dsp:cNvPr id="0" name=""/>
        <dsp:cNvSpPr/>
      </dsp:nvSpPr>
      <dsp:spPr>
        <a:xfrm>
          <a:off x="8297391" y="4618632"/>
          <a:ext cx="186101" cy="577060"/>
        </a:xfrm>
        <a:custGeom>
          <a:avLst/>
          <a:gdLst/>
          <a:ahLst/>
          <a:cxnLst/>
          <a:rect l="0" t="0" r="0" b="0"/>
          <a:pathLst>
            <a:path>
              <a:moveTo>
                <a:pt x="186101" y="0"/>
              </a:moveTo>
              <a:lnTo>
                <a:pt x="186101" y="577060"/>
              </a:lnTo>
              <a:lnTo>
                <a:pt x="0" y="5770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7BA0C8-C761-4131-AE6F-418C581E71AB}">
      <dsp:nvSpPr>
        <dsp:cNvPr id="0" name=""/>
        <dsp:cNvSpPr/>
      </dsp:nvSpPr>
      <dsp:spPr>
        <a:xfrm>
          <a:off x="8483492" y="3689478"/>
          <a:ext cx="1506781" cy="285472"/>
        </a:xfrm>
        <a:custGeom>
          <a:avLst/>
          <a:gdLst/>
          <a:ahLst/>
          <a:cxnLst/>
          <a:rect l="0" t="0" r="0" b="0"/>
          <a:pathLst>
            <a:path>
              <a:moveTo>
                <a:pt x="1506781" y="0"/>
              </a:moveTo>
              <a:lnTo>
                <a:pt x="1506781" y="150299"/>
              </a:lnTo>
              <a:lnTo>
                <a:pt x="0" y="150299"/>
              </a:lnTo>
              <a:lnTo>
                <a:pt x="0" y="28547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BC4FB4-3769-45F7-AB03-3AB0DC8BA741}">
      <dsp:nvSpPr>
        <dsp:cNvPr id="0" name=""/>
        <dsp:cNvSpPr/>
      </dsp:nvSpPr>
      <dsp:spPr>
        <a:xfrm>
          <a:off x="6874854" y="1861422"/>
          <a:ext cx="3115419" cy="11843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9201"/>
              </a:lnTo>
              <a:lnTo>
                <a:pt x="3115419" y="1049201"/>
              </a:lnTo>
              <a:lnTo>
                <a:pt x="3115419" y="11843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7760A9-CA68-4348-8E87-90607F14B9D7}">
      <dsp:nvSpPr>
        <dsp:cNvPr id="0" name=""/>
        <dsp:cNvSpPr/>
      </dsp:nvSpPr>
      <dsp:spPr>
        <a:xfrm>
          <a:off x="3759435" y="3689478"/>
          <a:ext cx="3115419" cy="2703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173"/>
              </a:lnTo>
              <a:lnTo>
                <a:pt x="3115419" y="135173"/>
              </a:lnTo>
              <a:lnTo>
                <a:pt x="3115419" y="2703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C69E75-A9D8-4685-8CCA-9A8648F466F3}">
      <dsp:nvSpPr>
        <dsp:cNvPr id="0" name=""/>
        <dsp:cNvSpPr/>
      </dsp:nvSpPr>
      <dsp:spPr>
        <a:xfrm>
          <a:off x="3759435" y="3689478"/>
          <a:ext cx="1557709" cy="2703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173"/>
              </a:lnTo>
              <a:lnTo>
                <a:pt x="1557709" y="135173"/>
              </a:lnTo>
              <a:lnTo>
                <a:pt x="1557709" y="2703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B3124C-D491-446A-9EE0-3ED9D7410EF1}">
      <dsp:nvSpPr>
        <dsp:cNvPr id="0" name=""/>
        <dsp:cNvSpPr/>
      </dsp:nvSpPr>
      <dsp:spPr>
        <a:xfrm>
          <a:off x="3759435" y="4603506"/>
          <a:ext cx="135173" cy="5921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2187"/>
              </a:lnTo>
              <a:lnTo>
                <a:pt x="135173" y="59218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5C1216-AC27-4E73-9AA8-A3E3DEDBD5A6}">
      <dsp:nvSpPr>
        <dsp:cNvPr id="0" name=""/>
        <dsp:cNvSpPr/>
      </dsp:nvSpPr>
      <dsp:spPr>
        <a:xfrm>
          <a:off x="3624262" y="4603506"/>
          <a:ext cx="135173" cy="592187"/>
        </a:xfrm>
        <a:custGeom>
          <a:avLst/>
          <a:gdLst/>
          <a:ahLst/>
          <a:cxnLst/>
          <a:rect l="0" t="0" r="0" b="0"/>
          <a:pathLst>
            <a:path>
              <a:moveTo>
                <a:pt x="135173" y="0"/>
              </a:moveTo>
              <a:lnTo>
                <a:pt x="135173" y="592187"/>
              </a:lnTo>
              <a:lnTo>
                <a:pt x="0" y="59218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48BD70-A29D-4717-8655-5E159B1601C6}">
      <dsp:nvSpPr>
        <dsp:cNvPr id="0" name=""/>
        <dsp:cNvSpPr/>
      </dsp:nvSpPr>
      <dsp:spPr>
        <a:xfrm>
          <a:off x="3713715" y="3689478"/>
          <a:ext cx="91440" cy="2703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03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A516F3-460B-4E2C-91BD-638982B86951}">
      <dsp:nvSpPr>
        <dsp:cNvPr id="0" name=""/>
        <dsp:cNvSpPr/>
      </dsp:nvSpPr>
      <dsp:spPr>
        <a:xfrm>
          <a:off x="2201726" y="3689478"/>
          <a:ext cx="1557709" cy="270346"/>
        </a:xfrm>
        <a:custGeom>
          <a:avLst/>
          <a:gdLst/>
          <a:ahLst/>
          <a:cxnLst/>
          <a:rect l="0" t="0" r="0" b="0"/>
          <a:pathLst>
            <a:path>
              <a:moveTo>
                <a:pt x="1557709" y="0"/>
              </a:moveTo>
              <a:lnTo>
                <a:pt x="1557709" y="135173"/>
              </a:lnTo>
              <a:lnTo>
                <a:pt x="0" y="135173"/>
              </a:lnTo>
              <a:lnTo>
                <a:pt x="0" y="2703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F6C4EC-63F2-49EB-8646-E67B58EB1D40}">
      <dsp:nvSpPr>
        <dsp:cNvPr id="0" name=""/>
        <dsp:cNvSpPr/>
      </dsp:nvSpPr>
      <dsp:spPr>
        <a:xfrm>
          <a:off x="644016" y="3689478"/>
          <a:ext cx="3115419" cy="270346"/>
        </a:xfrm>
        <a:custGeom>
          <a:avLst/>
          <a:gdLst/>
          <a:ahLst/>
          <a:cxnLst/>
          <a:rect l="0" t="0" r="0" b="0"/>
          <a:pathLst>
            <a:path>
              <a:moveTo>
                <a:pt x="3115419" y="0"/>
              </a:moveTo>
              <a:lnTo>
                <a:pt x="3115419" y="135173"/>
              </a:lnTo>
              <a:lnTo>
                <a:pt x="0" y="135173"/>
              </a:lnTo>
              <a:lnTo>
                <a:pt x="0" y="2703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D59C44-04B5-49C2-81B6-99B768078724}">
      <dsp:nvSpPr>
        <dsp:cNvPr id="0" name=""/>
        <dsp:cNvSpPr/>
      </dsp:nvSpPr>
      <dsp:spPr>
        <a:xfrm>
          <a:off x="3759435" y="1861422"/>
          <a:ext cx="3115419" cy="1184374"/>
        </a:xfrm>
        <a:custGeom>
          <a:avLst/>
          <a:gdLst/>
          <a:ahLst/>
          <a:cxnLst/>
          <a:rect l="0" t="0" r="0" b="0"/>
          <a:pathLst>
            <a:path>
              <a:moveTo>
                <a:pt x="3115419" y="0"/>
              </a:moveTo>
              <a:lnTo>
                <a:pt x="3115419" y="1049201"/>
              </a:lnTo>
              <a:lnTo>
                <a:pt x="0" y="1049201"/>
              </a:lnTo>
              <a:lnTo>
                <a:pt x="0" y="11843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AB1397-0396-499A-B117-C9E10E2BE428}">
      <dsp:nvSpPr>
        <dsp:cNvPr id="0" name=""/>
        <dsp:cNvSpPr/>
      </dsp:nvSpPr>
      <dsp:spPr>
        <a:xfrm>
          <a:off x="6231173" y="1217740"/>
          <a:ext cx="1287363" cy="643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/>
          </a:br>
          <a:r>
            <a:rPr lang="en-GB" sz="1100" kern="1200" dirty="0"/>
            <a:t>Locality Director </a:t>
          </a:r>
        </a:p>
      </dsp:txBody>
      <dsp:txXfrm>
        <a:off x="6231173" y="1217740"/>
        <a:ext cx="1287363" cy="643681"/>
      </dsp:txXfrm>
    </dsp:sp>
    <dsp:sp modelId="{D87605BC-361F-4B06-90D4-8EA371D9AFDB}">
      <dsp:nvSpPr>
        <dsp:cNvPr id="0" name=""/>
        <dsp:cNvSpPr/>
      </dsp:nvSpPr>
      <dsp:spPr>
        <a:xfrm>
          <a:off x="3115754" y="3045796"/>
          <a:ext cx="1287363" cy="643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/>
          </a:br>
          <a:r>
            <a:rPr lang="en-GB" sz="1100" kern="1200" dirty="0"/>
            <a:t>Deputy Locality Director  </a:t>
          </a:r>
        </a:p>
      </dsp:txBody>
      <dsp:txXfrm>
        <a:off x="3115754" y="3045796"/>
        <a:ext cx="1287363" cy="643681"/>
      </dsp:txXfrm>
    </dsp:sp>
    <dsp:sp modelId="{229F0BA5-DAD2-44B0-B338-C56CB7BA3AF2}">
      <dsp:nvSpPr>
        <dsp:cNvPr id="0" name=""/>
        <dsp:cNvSpPr/>
      </dsp:nvSpPr>
      <dsp:spPr>
        <a:xfrm>
          <a:off x="334" y="3959824"/>
          <a:ext cx="1287363" cy="643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/>
          </a:br>
          <a:r>
            <a:rPr lang="en-GB" sz="1100" kern="1200" dirty="0"/>
            <a:t>PCN Development Manager </a:t>
          </a:r>
        </a:p>
      </dsp:txBody>
      <dsp:txXfrm>
        <a:off x="334" y="3959824"/>
        <a:ext cx="1287363" cy="643681"/>
      </dsp:txXfrm>
    </dsp:sp>
    <dsp:sp modelId="{530C2E70-727C-41EA-ADD7-6B056A812227}">
      <dsp:nvSpPr>
        <dsp:cNvPr id="0" name=""/>
        <dsp:cNvSpPr/>
      </dsp:nvSpPr>
      <dsp:spPr>
        <a:xfrm>
          <a:off x="1558044" y="3959824"/>
          <a:ext cx="1287363" cy="643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/>
          </a:br>
          <a:r>
            <a:rPr lang="en-GB" sz="1100" kern="1200" dirty="0"/>
            <a:t>PCN Development Manager </a:t>
          </a:r>
        </a:p>
      </dsp:txBody>
      <dsp:txXfrm>
        <a:off x="1558044" y="3959824"/>
        <a:ext cx="1287363" cy="643681"/>
      </dsp:txXfrm>
    </dsp:sp>
    <dsp:sp modelId="{C370B320-C5B3-46AC-A586-C5AA97E065A1}">
      <dsp:nvSpPr>
        <dsp:cNvPr id="0" name=""/>
        <dsp:cNvSpPr/>
      </dsp:nvSpPr>
      <dsp:spPr>
        <a:xfrm>
          <a:off x="3115754" y="3959824"/>
          <a:ext cx="1287363" cy="643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>
              <a:solidFill>
                <a:schemeClr val="bg1"/>
              </a:solidFill>
            </a:rPr>
          </a:br>
          <a:r>
            <a:rPr lang="en-GB" sz="1100" kern="1200" dirty="0">
              <a:solidFill>
                <a:schemeClr val="bg1"/>
              </a:solidFill>
            </a:rPr>
            <a:t>Head of Service Transformation </a:t>
          </a:r>
        </a:p>
      </dsp:txBody>
      <dsp:txXfrm>
        <a:off x="3115754" y="3959824"/>
        <a:ext cx="1287363" cy="643681"/>
      </dsp:txXfrm>
    </dsp:sp>
    <dsp:sp modelId="{4100A125-3FB1-46CC-885F-215C4FF038A7}">
      <dsp:nvSpPr>
        <dsp:cNvPr id="0" name=""/>
        <dsp:cNvSpPr/>
      </dsp:nvSpPr>
      <dsp:spPr>
        <a:xfrm>
          <a:off x="2336899" y="4873852"/>
          <a:ext cx="1287363" cy="643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/>
          </a:br>
          <a:r>
            <a:rPr lang="en-GB" sz="1100" kern="1200" dirty="0"/>
            <a:t>Service Transformation Officer</a:t>
          </a:r>
        </a:p>
      </dsp:txBody>
      <dsp:txXfrm>
        <a:off x="2336899" y="4873852"/>
        <a:ext cx="1287363" cy="643681"/>
      </dsp:txXfrm>
    </dsp:sp>
    <dsp:sp modelId="{C4BD6A44-5AF0-4FB3-918F-49C4A0F174F1}">
      <dsp:nvSpPr>
        <dsp:cNvPr id="0" name=""/>
        <dsp:cNvSpPr/>
      </dsp:nvSpPr>
      <dsp:spPr>
        <a:xfrm>
          <a:off x="3894608" y="4873852"/>
          <a:ext cx="1377916" cy="643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>
              <a:solidFill>
                <a:srgbClr val="FFFFFF"/>
              </a:solidFill>
            </a:rPr>
          </a:br>
          <a:r>
            <a:rPr lang="en-GB" sz="1100" kern="1200" dirty="0">
              <a:solidFill>
                <a:srgbClr val="FFFFFF"/>
              </a:solidFill>
            </a:rPr>
            <a:t>Service Transformation Officer </a:t>
          </a:r>
        </a:p>
      </dsp:txBody>
      <dsp:txXfrm>
        <a:off x="3894608" y="4873852"/>
        <a:ext cx="1377916" cy="643681"/>
      </dsp:txXfrm>
    </dsp:sp>
    <dsp:sp modelId="{E7F5261B-9D60-45A7-8F1F-0115E7112810}">
      <dsp:nvSpPr>
        <dsp:cNvPr id="0" name=""/>
        <dsp:cNvSpPr/>
      </dsp:nvSpPr>
      <dsp:spPr>
        <a:xfrm>
          <a:off x="4673463" y="3959824"/>
          <a:ext cx="1287363" cy="643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0000"/>
              </a:solidFill>
            </a:rPr>
            <a:t>Vacancy</a:t>
          </a:r>
          <a:br>
            <a:rPr lang="en-GB" sz="1100" kern="1200" dirty="0">
              <a:solidFill>
                <a:srgbClr val="FF0000"/>
              </a:solidFill>
            </a:rPr>
          </a:br>
          <a:r>
            <a:rPr lang="en-GB" sz="1100" kern="1200" dirty="0">
              <a:solidFill>
                <a:srgbClr val="FF0000"/>
              </a:solidFill>
            </a:rPr>
            <a:t>PCN Development Manager </a:t>
          </a:r>
        </a:p>
      </dsp:txBody>
      <dsp:txXfrm>
        <a:off x="4673463" y="3959824"/>
        <a:ext cx="1287363" cy="643681"/>
      </dsp:txXfrm>
    </dsp:sp>
    <dsp:sp modelId="{18A2DB47-941F-474F-9D2E-7510A805412A}">
      <dsp:nvSpPr>
        <dsp:cNvPr id="0" name=""/>
        <dsp:cNvSpPr/>
      </dsp:nvSpPr>
      <dsp:spPr>
        <a:xfrm>
          <a:off x="6231173" y="3959824"/>
          <a:ext cx="1287363" cy="643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>
              <a:solidFill>
                <a:schemeClr val="bg1"/>
              </a:solidFill>
            </a:rPr>
          </a:br>
          <a:r>
            <a:rPr lang="en-GB" sz="1100" kern="1200" dirty="0">
              <a:solidFill>
                <a:schemeClr val="bg1"/>
              </a:solidFill>
            </a:rPr>
            <a:t>PCN Development Manager </a:t>
          </a:r>
        </a:p>
      </dsp:txBody>
      <dsp:txXfrm>
        <a:off x="6231173" y="3959824"/>
        <a:ext cx="1287363" cy="643681"/>
      </dsp:txXfrm>
    </dsp:sp>
    <dsp:sp modelId="{296C1250-1E03-40B5-AA6B-8EB6A3C9C4ED}">
      <dsp:nvSpPr>
        <dsp:cNvPr id="0" name=""/>
        <dsp:cNvSpPr/>
      </dsp:nvSpPr>
      <dsp:spPr>
        <a:xfrm>
          <a:off x="9346592" y="3045796"/>
          <a:ext cx="1287363" cy="643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/>
          </a:br>
          <a:r>
            <a:rPr lang="en-GB" sz="1100" kern="1200" dirty="0"/>
            <a:t>Deputy Locality Director </a:t>
          </a:r>
        </a:p>
      </dsp:txBody>
      <dsp:txXfrm>
        <a:off x="9346592" y="3045796"/>
        <a:ext cx="1287363" cy="643681"/>
      </dsp:txXfrm>
    </dsp:sp>
    <dsp:sp modelId="{1E8E38DF-2CD8-4B61-8C17-87611E364B66}">
      <dsp:nvSpPr>
        <dsp:cNvPr id="0" name=""/>
        <dsp:cNvSpPr/>
      </dsp:nvSpPr>
      <dsp:spPr>
        <a:xfrm>
          <a:off x="7839810" y="3974950"/>
          <a:ext cx="1287363" cy="643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/>
          </a:br>
          <a:r>
            <a:rPr lang="en-GB" sz="1100" kern="1200" dirty="0"/>
            <a:t>Senior Service Transformation Manager </a:t>
          </a:r>
        </a:p>
      </dsp:txBody>
      <dsp:txXfrm>
        <a:off x="7839810" y="3974950"/>
        <a:ext cx="1287363" cy="643681"/>
      </dsp:txXfrm>
    </dsp:sp>
    <dsp:sp modelId="{0A4E48BC-9065-4853-ABFC-36F705664907}">
      <dsp:nvSpPr>
        <dsp:cNvPr id="0" name=""/>
        <dsp:cNvSpPr/>
      </dsp:nvSpPr>
      <dsp:spPr>
        <a:xfrm>
          <a:off x="6858183" y="4873852"/>
          <a:ext cx="1439207" cy="643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>
              <a:solidFill>
                <a:srgbClr val="FFFFFF"/>
              </a:solidFill>
            </a:rPr>
          </a:br>
          <a:r>
            <a:rPr lang="en-GB" sz="1100" kern="1200" dirty="0">
              <a:solidFill>
                <a:srgbClr val="FFFFFF"/>
              </a:solidFill>
            </a:rPr>
            <a:t>Service Transformation Coordinator </a:t>
          </a:r>
        </a:p>
      </dsp:txBody>
      <dsp:txXfrm>
        <a:off x="6858183" y="4873852"/>
        <a:ext cx="1439207" cy="643681"/>
      </dsp:txXfrm>
    </dsp:sp>
    <dsp:sp modelId="{9CE92232-AA33-4959-A62B-117B6352ED21}">
      <dsp:nvSpPr>
        <dsp:cNvPr id="0" name=""/>
        <dsp:cNvSpPr/>
      </dsp:nvSpPr>
      <dsp:spPr>
        <a:xfrm>
          <a:off x="8567737" y="4873852"/>
          <a:ext cx="1419369" cy="7664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chemeClr val="bg1"/>
              </a:solidFill>
            </a:rPr>
            <a:t>Service Transformation Officer </a:t>
          </a:r>
        </a:p>
      </dsp:txBody>
      <dsp:txXfrm>
        <a:off x="8567737" y="4873852"/>
        <a:ext cx="1419369" cy="766405"/>
      </dsp:txXfrm>
    </dsp:sp>
    <dsp:sp modelId="{566B2822-3D7C-4334-BA1A-E1F8B31A6F55}">
      <dsp:nvSpPr>
        <dsp:cNvPr id="0" name=""/>
        <dsp:cNvSpPr/>
      </dsp:nvSpPr>
      <dsp:spPr>
        <a:xfrm>
          <a:off x="9346592" y="3959824"/>
          <a:ext cx="1287363" cy="643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/>
          </a:br>
          <a:r>
            <a:rPr lang="en-GB" sz="1100" kern="1200" dirty="0"/>
            <a:t>PCN Development Manager</a:t>
          </a:r>
        </a:p>
      </dsp:txBody>
      <dsp:txXfrm>
        <a:off x="9346592" y="3959824"/>
        <a:ext cx="1287363" cy="643681"/>
      </dsp:txXfrm>
    </dsp:sp>
    <dsp:sp modelId="{1A1C1C15-3D68-4146-9D84-FDE9A95354CF}">
      <dsp:nvSpPr>
        <dsp:cNvPr id="0" name=""/>
        <dsp:cNvSpPr/>
      </dsp:nvSpPr>
      <dsp:spPr>
        <a:xfrm>
          <a:off x="10904301" y="3959824"/>
          <a:ext cx="1287363" cy="643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0000"/>
              </a:solidFill>
            </a:rPr>
            <a:t>Vacancy</a:t>
          </a:r>
          <a:br>
            <a:rPr lang="en-GB" sz="1100" kern="1200" dirty="0">
              <a:solidFill>
                <a:srgbClr val="FF0000"/>
              </a:solidFill>
            </a:rPr>
          </a:br>
          <a:r>
            <a:rPr lang="en-GB" sz="1100" kern="1200" dirty="0">
              <a:solidFill>
                <a:srgbClr val="FF0000"/>
              </a:solidFill>
            </a:rPr>
            <a:t>PCN Development Manager </a:t>
          </a:r>
        </a:p>
      </dsp:txBody>
      <dsp:txXfrm>
        <a:off x="10904301" y="3959824"/>
        <a:ext cx="1287363" cy="643681"/>
      </dsp:txXfrm>
    </dsp:sp>
    <dsp:sp modelId="{DB3F13A9-B631-4B26-BA35-44B7CCD07B80}">
      <dsp:nvSpPr>
        <dsp:cNvPr id="0" name=""/>
        <dsp:cNvSpPr/>
      </dsp:nvSpPr>
      <dsp:spPr>
        <a:xfrm>
          <a:off x="5452318" y="2131768"/>
          <a:ext cx="1287363" cy="643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/>
          </a:br>
          <a:r>
            <a:rPr lang="en-GB" sz="1100" kern="1200" dirty="0"/>
            <a:t>Team Administrator </a:t>
          </a:r>
        </a:p>
      </dsp:txBody>
      <dsp:txXfrm>
        <a:off x="5452318" y="2131768"/>
        <a:ext cx="1287363" cy="643681"/>
      </dsp:txXfrm>
    </dsp:sp>
    <dsp:sp modelId="{32BE661F-164B-45B6-8795-B9652533FBC2}">
      <dsp:nvSpPr>
        <dsp:cNvPr id="0" name=""/>
        <dsp:cNvSpPr/>
      </dsp:nvSpPr>
      <dsp:spPr>
        <a:xfrm>
          <a:off x="7010027" y="2131768"/>
          <a:ext cx="1287363" cy="643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100" kern="1200" dirty="0">
              <a:solidFill>
                <a:schemeClr val="bg1"/>
              </a:solidFill>
            </a:rPr>
          </a:br>
          <a:r>
            <a:rPr lang="en-GB" sz="1100" kern="1200" dirty="0">
              <a:solidFill>
                <a:schemeClr val="bg1"/>
              </a:solidFill>
            </a:rPr>
            <a:t>Team Administrator </a:t>
          </a:r>
        </a:p>
      </dsp:txBody>
      <dsp:txXfrm>
        <a:off x="7010027" y="2131768"/>
        <a:ext cx="1287363" cy="643681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A2B498-5E77-4A35-A1E0-D53090189F4A}">
      <dsp:nvSpPr>
        <dsp:cNvPr id="0" name=""/>
        <dsp:cNvSpPr/>
      </dsp:nvSpPr>
      <dsp:spPr>
        <a:xfrm>
          <a:off x="5910625" y="884354"/>
          <a:ext cx="185374" cy="3319090"/>
        </a:xfrm>
        <a:custGeom>
          <a:avLst/>
          <a:gdLst/>
          <a:ahLst/>
          <a:cxnLst/>
          <a:rect l="0" t="0" r="0" b="0"/>
          <a:pathLst>
            <a:path>
              <a:moveTo>
                <a:pt x="185374" y="0"/>
              </a:moveTo>
              <a:lnTo>
                <a:pt x="185374" y="3319090"/>
              </a:lnTo>
              <a:lnTo>
                <a:pt x="0" y="33190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79C19C-4B64-4A38-8AE8-DE3C7CDFDA11}">
      <dsp:nvSpPr>
        <dsp:cNvPr id="0" name=""/>
        <dsp:cNvSpPr/>
      </dsp:nvSpPr>
      <dsp:spPr>
        <a:xfrm>
          <a:off x="6096000" y="884354"/>
          <a:ext cx="185374" cy="20656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5604"/>
              </a:lnTo>
              <a:lnTo>
                <a:pt x="185374" y="20656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4428B2-57FA-4C79-87F1-E73F3A9FC017}">
      <dsp:nvSpPr>
        <dsp:cNvPr id="0" name=""/>
        <dsp:cNvSpPr/>
      </dsp:nvSpPr>
      <dsp:spPr>
        <a:xfrm>
          <a:off x="5910625" y="884354"/>
          <a:ext cx="185374" cy="2065604"/>
        </a:xfrm>
        <a:custGeom>
          <a:avLst/>
          <a:gdLst/>
          <a:ahLst/>
          <a:cxnLst/>
          <a:rect l="0" t="0" r="0" b="0"/>
          <a:pathLst>
            <a:path>
              <a:moveTo>
                <a:pt x="185374" y="0"/>
              </a:moveTo>
              <a:lnTo>
                <a:pt x="185374" y="2065604"/>
              </a:lnTo>
              <a:lnTo>
                <a:pt x="0" y="20656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24B12C-9C19-43EF-8AF2-ACAF8F33E08C}">
      <dsp:nvSpPr>
        <dsp:cNvPr id="0" name=""/>
        <dsp:cNvSpPr/>
      </dsp:nvSpPr>
      <dsp:spPr>
        <a:xfrm>
          <a:off x="6096000" y="884354"/>
          <a:ext cx="185374" cy="8121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2117"/>
              </a:lnTo>
              <a:lnTo>
                <a:pt x="185374" y="8121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E5F49B-674C-44AE-A7FF-D086C45FB283}">
      <dsp:nvSpPr>
        <dsp:cNvPr id="0" name=""/>
        <dsp:cNvSpPr/>
      </dsp:nvSpPr>
      <dsp:spPr>
        <a:xfrm>
          <a:off x="5910625" y="884354"/>
          <a:ext cx="185374" cy="812117"/>
        </a:xfrm>
        <a:custGeom>
          <a:avLst/>
          <a:gdLst/>
          <a:ahLst/>
          <a:cxnLst/>
          <a:rect l="0" t="0" r="0" b="0"/>
          <a:pathLst>
            <a:path>
              <a:moveTo>
                <a:pt x="185374" y="0"/>
              </a:moveTo>
              <a:lnTo>
                <a:pt x="185374" y="812117"/>
              </a:lnTo>
              <a:lnTo>
                <a:pt x="0" y="81211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618BA3-5486-41FC-B1CC-3C904B0B3823}">
      <dsp:nvSpPr>
        <dsp:cNvPr id="0" name=""/>
        <dsp:cNvSpPr/>
      </dsp:nvSpPr>
      <dsp:spPr>
        <a:xfrm>
          <a:off x="6096000" y="884354"/>
          <a:ext cx="2136223" cy="41312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5833"/>
              </a:lnTo>
              <a:lnTo>
                <a:pt x="2136223" y="3945833"/>
              </a:lnTo>
              <a:lnTo>
                <a:pt x="2136223" y="41312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561694-B23B-4108-BD30-9C3BAB86426D}">
      <dsp:nvSpPr>
        <dsp:cNvPr id="0" name=""/>
        <dsp:cNvSpPr/>
      </dsp:nvSpPr>
      <dsp:spPr>
        <a:xfrm>
          <a:off x="6050280" y="884354"/>
          <a:ext cx="91440" cy="41312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312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9BEF17-EFDC-40E3-9DD6-D654AD2CB938}">
      <dsp:nvSpPr>
        <dsp:cNvPr id="0" name=""/>
        <dsp:cNvSpPr/>
      </dsp:nvSpPr>
      <dsp:spPr>
        <a:xfrm>
          <a:off x="3959776" y="884354"/>
          <a:ext cx="2136223" cy="4131208"/>
        </a:xfrm>
        <a:custGeom>
          <a:avLst/>
          <a:gdLst/>
          <a:ahLst/>
          <a:cxnLst/>
          <a:rect l="0" t="0" r="0" b="0"/>
          <a:pathLst>
            <a:path>
              <a:moveTo>
                <a:pt x="2136223" y="0"/>
              </a:moveTo>
              <a:lnTo>
                <a:pt x="2136223" y="3945833"/>
              </a:lnTo>
              <a:lnTo>
                <a:pt x="0" y="3945833"/>
              </a:lnTo>
              <a:lnTo>
                <a:pt x="0" y="41312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49EE49-B604-47BF-A45B-A18F06F86985}">
      <dsp:nvSpPr>
        <dsp:cNvPr id="0" name=""/>
        <dsp:cNvSpPr/>
      </dsp:nvSpPr>
      <dsp:spPr>
        <a:xfrm>
          <a:off x="5213263" y="1618"/>
          <a:ext cx="1765473" cy="8827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Dr Dave Briggs</a:t>
          </a:r>
          <a:br>
            <a:rPr lang="en-GB" sz="1400" kern="1200" dirty="0"/>
          </a:br>
          <a:r>
            <a:rPr lang="en-GB" sz="1400" kern="1200" dirty="0"/>
            <a:t>Medical Director </a:t>
          </a:r>
        </a:p>
      </dsp:txBody>
      <dsp:txXfrm>
        <a:off x="5213263" y="1618"/>
        <a:ext cx="1765473" cy="882736"/>
      </dsp:txXfrm>
    </dsp:sp>
    <dsp:sp modelId="{52260C3B-E125-4634-96B2-C33683207B0A}">
      <dsp:nvSpPr>
        <dsp:cNvPr id="0" name=""/>
        <dsp:cNvSpPr/>
      </dsp:nvSpPr>
      <dsp:spPr>
        <a:xfrm>
          <a:off x="3077040" y="5015563"/>
          <a:ext cx="1765473" cy="8827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Director – System Analytical and Intelligence Unit</a:t>
          </a:r>
        </a:p>
      </dsp:txBody>
      <dsp:txXfrm>
        <a:off x="3077040" y="5015563"/>
        <a:ext cx="1765473" cy="882736"/>
      </dsp:txXfrm>
    </dsp:sp>
    <dsp:sp modelId="{4D235571-E6C4-48D7-9D48-590334CC527E}">
      <dsp:nvSpPr>
        <dsp:cNvPr id="0" name=""/>
        <dsp:cNvSpPr/>
      </dsp:nvSpPr>
      <dsp:spPr>
        <a:xfrm>
          <a:off x="5213263" y="5015563"/>
          <a:ext cx="1765473" cy="882736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TBC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ICS Director of Digital Services </a:t>
          </a:r>
        </a:p>
      </dsp:txBody>
      <dsp:txXfrm>
        <a:off x="5213263" y="5015563"/>
        <a:ext cx="1765473" cy="882736"/>
      </dsp:txXfrm>
    </dsp:sp>
    <dsp:sp modelId="{2440F7A1-36D5-4B59-9B58-8E4214A67883}">
      <dsp:nvSpPr>
        <dsp:cNvPr id="0" name=""/>
        <dsp:cNvSpPr/>
      </dsp:nvSpPr>
      <dsp:spPr>
        <a:xfrm>
          <a:off x="7349486" y="5015563"/>
          <a:ext cx="1765473" cy="8827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Associate Director of Strategic Programmes and EPRR </a:t>
          </a:r>
        </a:p>
      </dsp:txBody>
      <dsp:txXfrm>
        <a:off x="7349486" y="5015563"/>
        <a:ext cx="1765473" cy="882736"/>
      </dsp:txXfrm>
    </dsp:sp>
    <dsp:sp modelId="{39C1F73C-1C91-482A-9869-A23739046C9B}">
      <dsp:nvSpPr>
        <dsp:cNvPr id="0" name=""/>
        <dsp:cNvSpPr/>
      </dsp:nvSpPr>
      <dsp:spPr>
        <a:xfrm>
          <a:off x="4145151" y="1255104"/>
          <a:ext cx="1765473" cy="8827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rgbClr val="FF0000"/>
              </a:solidFill>
            </a:rPr>
            <a:t>Deputy Medical Director – Acute </a:t>
          </a:r>
        </a:p>
      </dsp:txBody>
      <dsp:txXfrm>
        <a:off x="4145151" y="1255104"/>
        <a:ext cx="1765473" cy="882736"/>
      </dsp:txXfrm>
    </dsp:sp>
    <dsp:sp modelId="{DB7EAF1D-53E4-4667-AF10-B78FBE863CCE}">
      <dsp:nvSpPr>
        <dsp:cNvPr id="0" name=""/>
        <dsp:cNvSpPr/>
      </dsp:nvSpPr>
      <dsp:spPr>
        <a:xfrm>
          <a:off x="6281374" y="1255104"/>
          <a:ext cx="1765473" cy="8827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rgbClr val="FF0000"/>
              </a:solidFill>
            </a:rPr>
            <a:t>Deputy Medical Director Multiple Disadvantaged &amp; Frail </a:t>
          </a:r>
        </a:p>
      </dsp:txBody>
      <dsp:txXfrm>
        <a:off x="6281374" y="1255104"/>
        <a:ext cx="1765473" cy="882736"/>
      </dsp:txXfrm>
    </dsp:sp>
    <dsp:sp modelId="{79C08810-CAD9-42F9-A6B6-3015254DAD88}">
      <dsp:nvSpPr>
        <dsp:cNvPr id="0" name=""/>
        <dsp:cNvSpPr/>
      </dsp:nvSpPr>
      <dsp:spPr>
        <a:xfrm>
          <a:off x="4145151" y="2508590"/>
          <a:ext cx="1765473" cy="8827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rgbClr val="FF0000"/>
              </a:solidFill>
            </a:rPr>
            <a:t>Deputy Medical Director – General Practice (VSM)</a:t>
          </a:r>
        </a:p>
      </dsp:txBody>
      <dsp:txXfrm>
        <a:off x="4145151" y="2508590"/>
        <a:ext cx="1765473" cy="882736"/>
      </dsp:txXfrm>
    </dsp:sp>
    <dsp:sp modelId="{3D2440BA-7FBC-44F5-B4D1-70B871A007D4}">
      <dsp:nvSpPr>
        <dsp:cNvPr id="0" name=""/>
        <dsp:cNvSpPr/>
      </dsp:nvSpPr>
      <dsp:spPr>
        <a:xfrm>
          <a:off x="6281374" y="2508590"/>
          <a:ext cx="1765473" cy="8827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rgbClr val="FF0000"/>
              </a:solidFill>
            </a:rPr>
            <a:t>Deputy Medical Director – General Practice</a:t>
          </a:r>
        </a:p>
      </dsp:txBody>
      <dsp:txXfrm>
        <a:off x="6281374" y="2508590"/>
        <a:ext cx="1765473" cy="882736"/>
      </dsp:txXfrm>
    </dsp:sp>
    <dsp:sp modelId="{C1153602-78C8-43A3-A324-0A30BB2EBFCB}">
      <dsp:nvSpPr>
        <dsp:cNvPr id="0" name=""/>
        <dsp:cNvSpPr/>
      </dsp:nvSpPr>
      <dsp:spPr>
        <a:xfrm>
          <a:off x="4145151" y="3762076"/>
          <a:ext cx="1765473" cy="8827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rgbClr val="FF0000"/>
              </a:solidFill>
            </a:rPr>
            <a:t>Deputy Medical Director – Mental Health </a:t>
          </a:r>
        </a:p>
      </dsp:txBody>
      <dsp:txXfrm>
        <a:off x="4145151" y="3762076"/>
        <a:ext cx="1765473" cy="882736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F8C60-9531-4242-A3B8-0613C946FE12}">
      <dsp:nvSpPr>
        <dsp:cNvPr id="0" name=""/>
        <dsp:cNvSpPr/>
      </dsp:nvSpPr>
      <dsp:spPr>
        <a:xfrm>
          <a:off x="6279058" y="2770379"/>
          <a:ext cx="343234" cy="26772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7231"/>
              </a:lnTo>
              <a:lnTo>
                <a:pt x="343234" y="26772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D23A56-F18F-4AD4-B470-ABAB955D330A}">
      <dsp:nvSpPr>
        <dsp:cNvPr id="0" name=""/>
        <dsp:cNvSpPr/>
      </dsp:nvSpPr>
      <dsp:spPr>
        <a:xfrm>
          <a:off x="6279058" y="2770379"/>
          <a:ext cx="343234" cy="10525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2586"/>
              </a:lnTo>
              <a:lnTo>
                <a:pt x="343234" y="10525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B90D11-6687-4368-A5DC-50E4F3B0EFB2}">
      <dsp:nvSpPr>
        <dsp:cNvPr id="0" name=""/>
        <dsp:cNvSpPr/>
      </dsp:nvSpPr>
      <dsp:spPr>
        <a:xfrm>
          <a:off x="5809970" y="1145734"/>
          <a:ext cx="1384380" cy="4805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264"/>
              </a:lnTo>
              <a:lnTo>
                <a:pt x="1384380" y="240264"/>
              </a:lnTo>
              <a:lnTo>
                <a:pt x="1384380" y="4805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AFC8EA-EFA1-473E-A788-CAA1D88C2D18}">
      <dsp:nvSpPr>
        <dsp:cNvPr id="0" name=""/>
        <dsp:cNvSpPr/>
      </dsp:nvSpPr>
      <dsp:spPr>
        <a:xfrm>
          <a:off x="4425590" y="1145734"/>
          <a:ext cx="1384380" cy="480528"/>
        </a:xfrm>
        <a:custGeom>
          <a:avLst/>
          <a:gdLst/>
          <a:ahLst/>
          <a:cxnLst/>
          <a:rect l="0" t="0" r="0" b="0"/>
          <a:pathLst>
            <a:path>
              <a:moveTo>
                <a:pt x="1384380" y="0"/>
              </a:moveTo>
              <a:lnTo>
                <a:pt x="1384380" y="240264"/>
              </a:lnTo>
              <a:lnTo>
                <a:pt x="0" y="240264"/>
              </a:lnTo>
              <a:lnTo>
                <a:pt x="0" y="4805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0E7643-CE78-4E22-B3DD-17372AB0B03D}">
      <dsp:nvSpPr>
        <dsp:cNvPr id="0" name=""/>
        <dsp:cNvSpPr/>
      </dsp:nvSpPr>
      <dsp:spPr>
        <a:xfrm>
          <a:off x="4665854" y="1618"/>
          <a:ext cx="2288232" cy="11441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Associate Director of Strategic Programmes and EPRR </a:t>
          </a:r>
        </a:p>
      </dsp:txBody>
      <dsp:txXfrm>
        <a:off x="4665854" y="1618"/>
        <a:ext cx="2288232" cy="1144116"/>
      </dsp:txXfrm>
    </dsp:sp>
    <dsp:sp modelId="{8B3C90D0-86CB-4805-9B16-7334B0D9C12A}">
      <dsp:nvSpPr>
        <dsp:cNvPr id="0" name=""/>
        <dsp:cNvSpPr/>
      </dsp:nvSpPr>
      <dsp:spPr>
        <a:xfrm>
          <a:off x="3281474" y="1626263"/>
          <a:ext cx="2288232" cy="11441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Health Inequalities Project Manager</a:t>
          </a:r>
        </a:p>
      </dsp:txBody>
      <dsp:txXfrm>
        <a:off x="3281474" y="1626263"/>
        <a:ext cx="2288232" cy="1144116"/>
      </dsp:txXfrm>
    </dsp:sp>
    <dsp:sp modelId="{FDB9584E-E038-4465-AE3D-BF01493D7719}">
      <dsp:nvSpPr>
        <dsp:cNvPr id="0" name=""/>
        <dsp:cNvSpPr/>
      </dsp:nvSpPr>
      <dsp:spPr>
        <a:xfrm>
          <a:off x="6050235" y="1626263"/>
          <a:ext cx="2288232" cy="11441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Head of Research and Evidence</a:t>
          </a:r>
        </a:p>
      </dsp:txBody>
      <dsp:txXfrm>
        <a:off x="6050235" y="1626263"/>
        <a:ext cx="2288232" cy="1144116"/>
      </dsp:txXfrm>
    </dsp:sp>
    <dsp:sp modelId="{3712AA8A-87AB-49F8-B80C-57612290220C}">
      <dsp:nvSpPr>
        <dsp:cNvPr id="0" name=""/>
        <dsp:cNvSpPr/>
      </dsp:nvSpPr>
      <dsp:spPr>
        <a:xfrm>
          <a:off x="6622293" y="3250908"/>
          <a:ext cx="2288232" cy="11441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rgbClr val="FF0000"/>
              </a:solidFill>
            </a:rPr>
            <a:t>Senior Research and Evidence Manager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rgbClr val="FF0000"/>
              </a:solidFill>
            </a:rPr>
            <a:t>VACANT </a:t>
          </a:r>
        </a:p>
      </dsp:txBody>
      <dsp:txXfrm>
        <a:off x="6622293" y="3250908"/>
        <a:ext cx="2288232" cy="1144116"/>
      </dsp:txXfrm>
    </dsp:sp>
    <dsp:sp modelId="{3241567D-D279-4FD9-8C23-BD184E637BE3}">
      <dsp:nvSpPr>
        <dsp:cNvPr id="0" name=""/>
        <dsp:cNvSpPr/>
      </dsp:nvSpPr>
      <dsp:spPr>
        <a:xfrm>
          <a:off x="6622293" y="4875553"/>
          <a:ext cx="2288232" cy="11441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Research and Evidence Support Officer </a:t>
          </a:r>
        </a:p>
      </dsp:txBody>
      <dsp:txXfrm>
        <a:off x="6622293" y="4875553"/>
        <a:ext cx="2288232" cy="1144116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D834AB-A9DA-4CB5-99AF-F45F132306D6}">
      <dsp:nvSpPr>
        <dsp:cNvPr id="0" name=""/>
        <dsp:cNvSpPr/>
      </dsp:nvSpPr>
      <dsp:spPr>
        <a:xfrm>
          <a:off x="6084676" y="1747973"/>
          <a:ext cx="5041917" cy="437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760"/>
              </a:lnTo>
              <a:lnTo>
                <a:pt x="5041917" y="218760"/>
              </a:lnTo>
              <a:lnTo>
                <a:pt x="5041917" y="4375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F24634-9B90-4191-9C7E-32DE4F4DF485}">
      <dsp:nvSpPr>
        <dsp:cNvPr id="0" name=""/>
        <dsp:cNvSpPr/>
      </dsp:nvSpPr>
      <dsp:spPr>
        <a:xfrm>
          <a:off x="6084676" y="1747973"/>
          <a:ext cx="2520958" cy="437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760"/>
              </a:lnTo>
              <a:lnTo>
                <a:pt x="2520958" y="218760"/>
              </a:lnTo>
              <a:lnTo>
                <a:pt x="2520958" y="4375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5A1606-326D-4645-ACE0-F51108C18011}">
      <dsp:nvSpPr>
        <dsp:cNvPr id="0" name=""/>
        <dsp:cNvSpPr/>
      </dsp:nvSpPr>
      <dsp:spPr>
        <a:xfrm>
          <a:off x="6038956" y="1747973"/>
          <a:ext cx="91440" cy="4375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75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D06825-B740-4680-BEE3-409B6D05C4F6}">
      <dsp:nvSpPr>
        <dsp:cNvPr id="0" name=""/>
        <dsp:cNvSpPr/>
      </dsp:nvSpPr>
      <dsp:spPr>
        <a:xfrm>
          <a:off x="3563717" y="1747973"/>
          <a:ext cx="2520958" cy="437521"/>
        </a:xfrm>
        <a:custGeom>
          <a:avLst/>
          <a:gdLst/>
          <a:ahLst/>
          <a:cxnLst/>
          <a:rect l="0" t="0" r="0" b="0"/>
          <a:pathLst>
            <a:path>
              <a:moveTo>
                <a:pt x="2520958" y="0"/>
              </a:moveTo>
              <a:lnTo>
                <a:pt x="2520958" y="218760"/>
              </a:lnTo>
              <a:lnTo>
                <a:pt x="0" y="218760"/>
              </a:lnTo>
              <a:lnTo>
                <a:pt x="0" y="4375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DDF9D6-6B32-424E-A8CD-D65249D6D0C5}">
      <dsp:nvSpPr>
        <dsp:cNvPr id="0" name=""/>
        <dsp:cNvSpPr/>
      </dsp:nvSpPr>
      <dsp:spPr>
        <a:xfrm>
          <a:off x="1042758" y="1747973"/>
          <a:ext cx="5041917" cy="437521"/>
        </a:xfrm>
        <a:custGeom>
          <a:avLst/>
          <a:gdLst/>
          <a:ahLst/>
          <a:cxnLst/>
          <a:rect l="0" t="0" r="0" b="0"/>
          <a:pathLst>
            <a:path>
              <a:moveTo>
                <a:pt x="5041917" y="0"/>
              </a:moveTo>
              <a:lnTo>
                <a:pt x="5041917" y="218760"/>
              </a:lnTo>
              <a:lnTo>
                <a:pt x="0" y="218760"/>
              </a:lnTo>
              <a:lnTo>
                <a:pt x="0" y="4375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96E597-9902-4804-93CA-EB870D4513C8}">
      <dsp:nvSpPr>
        <dsp:cNvPr id="0" name=""/>
        <dsp:cNvSpPr/>
      </dsp:nvSpPr>
      <dsp:spPr>
        <a:xfrm>
          <a:off x="5042957" y="706255"/>
          <a:ext cx="2083437" cy="1041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Dave Briggs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Medical Director </a:t>
          </a:r>
        </a:p>
      </dsp:txBody>
      <dsp:txXfrm>
        <a:off x="5042957" y="706255"/>
        <a:ext cx="2083437" cy="1041718"/>
      </dsp:txXfrm>
    </dsp:sp>
    <dsp:sp modelId="{BFBF61AC-CD8B-43D6-A992-C47687E3744F}">
      <dsp:nvSpPr>
        <dsp:cNvPr id="0" name=""/>
        <dsp:cNvSpPr/>
      </dsp:nvSpPr>
      <dsp:spPr>
        <a:xfrm>
          <a:off x="1039" y="2185495"/>
          <a:ext cx="2083437" cy="1041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rgbClr val="FF0000"/>
              </a:solidFill>
            </a:rPr>
            <a:t>Deputy Medical Director – Acute </a:t>
          </a:r>
        </a:p>
      </dsp:txBody>
      <dsp:txXfrm>
        <a:off x="1039" y="2185495"/>
        <a:ext cx="2083437" cy="1041718"/>
      </dsp:txXfrm>
    </dsp:sp>
    <dsp:sp modelId="{8706E68E-81A6-4EFA-BBB6-F3539EFF3E7C}">
      <dsp:nvSpPr>
        <dsp:cNvPr id="0" name=""/>
        <dsp:cNvSpPr/>
      </dsp:nvSpPr>
      <dsp:spPr>
        <a:xfrm>
          <a:off x="2521998" y="2185495"/>
          <a:ext cx="2083437" cy="1041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rgbClr val="FF0000"/>
              </a:solidFill>
            </a:rPr>
            <a:t>Deputy Medical Director –Multiple Disadvantaged &amp; Frail </a:t>
          </a:r>
        </a:p>
      </dsp:txBody>
      <dsp:txXfrm>
        <a:off x="2521998" y="2185495"/>
        <a:ext cx="2083437" cy="1041718"/>
      </dsp:txXfrm>
    </dsp:sp>
    <dsp:sp modelId="{C5326F54-EA9A-4723-B1FA-C2EB9419BD18}">
      <dsp:nvSpPr>
        <dsp:cNvPr id="0" name=""/>
        <dsp:cNvSpPr/>
      </dsp:nvSpPr>
      <dsp:spPr>
        <a:xfrm>
          <a:off x="5042957" y="2185495"/>
          <a:ext cx="2083437" cy="1041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rgbClr val="FF0000"/>
              </a:solidFill>
            </a:rPr>
            <a:t>Deputy Medical Director – General Practice</a:t>
          </a:r>
        </a:p>
      </dsp:txBody>
      <dsp:txXfrm>
        <a:off x="5042957" y="2185495"/>
        <a:ext cx="2083437" cy="1041718"/>
      </dsp:txXfrm>
    </dsp:sp>
    <dsp:sp modelId="{B0768600-E812-4AA3-838C-8A51CE3CA424}">
      <dsp:nvSpPr>
        <dsp:cNvPr id="0" name=""/>
        <dsp:cNvSpPr/>
      </dsp:nvSpPr>
      <dsp:spPr>
        <a:xfrm>
          <a:off x="7563916" y="2185495"/>
          <a:ext cx="2083437" cy="1041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rgbClr val="FF0000"/>
              </a:solidFill>
            </a:rPr>
            <a:t>Deputy Medical Director – General Practice </a:t>
          </a:r>
        </a:p>
      </dsp:txBody>
      <dsp:txXfrm>
        <a:off x="7563916" y="2185495"/>
        <a:ext cx="2083437" cy="1041718"/>
      </dsp:txXfrm>
    </dsp:sp>
    <dsp:sp modelId="{A9AEB5D5-C025-4CBA-9B1E-120411A58DD6}">
      <dsp:nvSpPr>
        <dsp:cNvPr id="0" name=""/>
        <dsp:cNvSpPr/>
      </dsp:nvSpPr>
      <dsp:spPr>
        <a:xfrm>
          <a:off x="10084875" y="2185495"/>
          <a:ext cx="2083437" cy="1041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rgbClr val="FF0000"/>
              </a:solidFill>
            </a:rPr>
            <a:t>Deputy Medical Director – Mental Health</a:t>
          </a:r>
        </a:p>
      </dsp:txBody>
      <dsp:txXfrm>
        <a:off x="10084875" y="2185495"/>
        <a:ext cx="2083437" cy="1041718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B43395-02F2-48AE-856D-5F74B5B99CC2}">
      <dsp:nvSpPr>
        <dsp:cNvPr id="0" name=""/>
        <dsp:cNvSpPr/>
      </dsp:nvSpPr>
      <dsp:spPr>
        <a:xfrm>
          <a:off x="10543821" y="3440769"/>
          <a:ext cx="214870" cy="6589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8936"/>
              </a:lnTo>
              <a:lnTo>
                <a:pt x="214870" y="65893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32D97C-D420-4CB7-BE0A-708D5DBD99A5}">
      <dsp:nvSpPr>
        <dsp:cNvPr id="0" name=""/>
        <dsp:cNvSpPr/>
      </dsp:nvSpPr>
      <dsp:spPr>
        <a:xfrm>
          <a:off x="9383520" y="2423714"/>
          <a:ext cx="1733289" cy="3008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409"/>
              </a:lnTo>
              <a:lnTo>
                <a:pt x="1733289" y="150409"/>
              </a:lnTo>
              <a:lnTo>
                <a:pt x="1733289" y="30081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79A690-D29F-40B3-A9D6-A308E0B53141}">
      <dsp:nvSpPr>
        <dsp:cNvPr id="0" name=""/>
        <dsp:cNvSpPr/>
      </dsp:nvSpPr>
      <dsp:spPr>
        <a:xfrm>
          <a:off x="8810531" y="3440769"/>
          <a:ext cx="214870" cy="16759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5990"/>
              </a:lnTo>
              <a:lnTo>
                <a:pt x="214870" y="167599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64FFF0-7C8D-4182-86EE-B02B9F87CB39}">
      <dsp:nvSpPr>
        <dsp:cNvPr id="0" name=""/>
        <dsp:cNvSpPr/>
      </dsp:nvSpPr>
      <dsp:spPr>
        <a:xfrm>
          <a:off x="8810531" y="3440769"/>
          <a:ext cx="214870" cy="6589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8936"/>
              </a:lnTo>
              <a:lnTo>
                <a:pt x="214870" y="65893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833937-5778-402F-B883-C0EDD399242D}">
      <dsp:nvSpPr>
        <dsp:cNvPr id="0" name=""/>
        <dsp:cNvSpPr/>
      </dsp:nvSpPr>
      <dsp:spPr>
        <a:xfrm>
          <a:off x="9337800" y="2423714"/>
          <a:ext cx="91440" cy="30081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081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7E09C2-5FFF-45FE-8887-C53DCFD6D183}">
      <dsp:nvSpPr>
        <dsp:cNvPr id="0" name=""/>
        <dsp:cNvSpPr/>
      </dsp:nvSpPr>
      <dsp:spPr>
        <a:xfrm>
          <a:off x="7650230" y="2423714"/>
          <a:ext cx="1733289" cy="300818"/>
        </a:xfrm>
        <a:custGeom>
          <a:avLst/>
          <a:gdLst/>
          <a:ahLst/>
          <a:cxnLst/>
          <a:rect l="0" t="0" r="0" b="0"/>
          <a:pathLst>
            <a:path>
              <a:moveTo>
                <a:pt x="1733289" y="0"/>
              </a:moveTo>
              <a:lnTo>
                <a:pt x="1733289" y="150409"/>
              </a:lnTo>
              <a:lnTo>
                <a:pt x="0" y="150409"/>
              </a:lnTo>
              <a:lnTo>
                <a:pt x="0" y="30081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6AD765-24F1-4EA2-BAC5-C38FB42516F1}">
      <dsp:nvSpPr>
        <dsp:cNvPr id="0" name=""/>
        <dsp:cNvSpPr/>
      </dsp:nvSpPr>
      <dsp:spPr>
        <a:xfrm>
          <a:off x="6350263" y="1406660"/>
          <a:ext cx="3033256" cy="3008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409"/>
              </a:lnTo>
              <a:lnTo>
                <a:pt x="3033256" y="150409"/>
              </a:lnTo>
              <a:lnTo>
                <a:pt x="3033256" y="3008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B99AA5-62CE-450B-9233-700B5BFA2069}">
      <dsp:nvSpPr>
        <dsp:cNvPr id="0" name=""/>
        <dsp:cNvSpPr/>
      </dsp:nvSpPr>
      <dsp:spPr>
        <a:xfrm>
          <a:off x="3317006" y="2423714"/>
          <a:ext cx="2599934" cy="3008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409"/>
              </a:lnTo>
              <a:lnTo>
                <a:pt x="2599934" y="150409"/>
              </a:lnTo>
              <a:lnTo>
                <a:pt x="2599934" y="30081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633565-711E-4571-B5C8-E50E9BCF4DB1}">
      <dsp:nvSpPr>
        <dsp:cNvPr id="0" name=""/>
        <dsp:cNvSpPr/>
      </dsp:nvSpPr>
      <dsp:spPr>
        <a:xfrm>
          <a:off x="4033242" y="3440769"/>
          <a:ext cx="150409" cy="658936"/>
        </a:xfrm>
        <a:custGeom>
          <a:avLst/>
          <a:gdLst/>
          <a:ahLst/>
          <a:cxnLst/>
          <a:rect l="0" t="0" r="0" b="0"/>
          <a:pathLst>
            <a:path>
              <a:moveTo>
                <a:pt x="150409" y="0"/>
              </a:moveTo>
              <a:lnTo>
                <a:pt x="150409" y="658936"/>
              </a:lnTo>
              <a:lnTo>
                <a:pt x="0" y="65893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367926-59D7-496F-8951-E97B31421214}">
      <dsp:nvSpPr>
        <dsp:cNvPr id="0" name=""/>
        <dsp:cNvSpPr/>
      </dsp:nvSpPr>
      <dsp:spPr>
        <a:xfrm>
          <a:off x="3317006" y="2423714"/>
          <a:ext cx="866644" cy="3008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409"/>
              </a:lnTo>
              <a:lnTo>
                <a:pt x="866644" y="150409"/>
              </a:lnTo>
              <a:lnTo>
                <a:pt x="866644" y="30081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E2DA08-998C-4487-AF16-2C8E12814F52}">
      <dsp:nvSpPr>
        <dsp:cNvPr id="0" name=""/>
        <dsp:cNvSpPr/>
      </dsp:nvSpPr>
      <dsp:spPr>
        <a:xfrm>
          <a:off x="2503506" y="2423714"/>
          <a:ext cx="813500" cy="301033"/>
        </a:xfrm>
        <a:custGeom>
          <a:avLst/>
          <a:gdLst/>
          <a:ahLst/>
          <a:cxnLst/>
          <a:rect l="0" t="0" r="0" b="0"/>
          <a:pathLst>
            <a:path>
              <a:moveTo>
                <a:pt x="813500" y="0"/>
              </a:moveTo>
              <a:lnTo>
                <a:pt x="813500" y="150624"/>
              </a:lnTo>
              <a:lnTo>
                <a:pt x="0" y="150624"/>
              </a:lnTo>
              <a:lnTo>
                <a:pt x="0" y="30103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CA7780-CFDF-4BAD-AEB6-55FB1FA9F477}">
      <dsp:nvSpPr>
        <dsp:cNvPr id="0" name=""/>
        <dsp:cNvSpPr/>
      </dsp:nvSpPr>
      <dsp:spPr>
        <a:xfrm>
          <a:off x="717072" y="2423714"/>
          <a:ext cx="2599934" cy="300818"/>
        </a:xfrm>
        <a:custGeom>
          <a:avLst/>
          <a:gdLst/>
          <a:ahLst/>
          <a:cxnLst/>
          <a:rect l="0" t="0" r="0" b="0"/>
          <a:pathLst>
            <a:path>
              <a:moveTo>
                <a:pt x="2599934" y="0"/>
              </a:moveTo>
              <a:lnTo>
                <a:pt x="2599934" y="150409"/>
              </a:lnTo>
              <a:lnTo>
                <a:pt x="0" y="150409"/>
              </a:lnTo>
              <a:lnTo>
                <a:pt x="0" y="30081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BDDD5C-7C1D-46B5-8918-8F84570E5210}">
      <dsp:nvSpPr>
        <dsp:cNvPr id="0" name=""/>
        <dsp:cNvSpPr/>
      </dsp:nvSpPr>
      <dsp:spPr>
        <a:xfrm>
          <a:off x="3317006" y="1406660"/>
          <a:ext cx="3033256" cy="300818"/>
        </a:xfrm>
        <a:custGeom>
          <a:avLst/>
          <a:gdLst/>
          <a:ahLst/>
          <a:cxnLst/>
          <a:rect l="0" t="0" r="0" b="0"/>
          <a:pathLst>
            <a:path>
              <a:moveTo>
                <a:pt x="3033256" y="0"/>
              </a:moveTo>
              <a:lnTo>
                <a:pt x="3033256" y="150409"/>
              </a:lnTo>
              <a:lnTo>
                <a:pt x="0" y="150409"/>
              </a:lnTo>
              <a:lnTo>
                <a:pt x="0" y="3008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EC8C53-AF89-4F2D-BDC5-F9F6F2A4BDF4}">
      <dsp:nvSpPr>
        <dsp:cNvPr id="0" name=""/>
        <dsp:cNvSpPr/>
      </dsp:nvSpPr>
      <dsp:spPr>
        <a:xfrm>
          <a:off x="5634028" y="690425"/>
          <a:ext cx="1432470" cy="7162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200" kern="1200" dirty="0"/>
          </a:br>
          <a:r>
            <a:rPr lang="en-GB" sz="1200" kern="1200" dirty="0"/>
            <a:t>Director of Communications and Engagement</a:t>
          </a:r>
        </a:p>
      </dsp:txBody>
      <dsp:txXfrm>
        <a:off x="5634028" y="690425"/>
        <a:ext cx="1432470" cy="716235"/>
      </dsp:txXfrm>
    </dsp:sp>
    <dsp:sp modelId="{E88F985A-1B0B-426F-8A72-A367CDF2023D}">
      <dsp:nvSpPr>
        <dsp:cNvPr id="0" name=""/>
        <dsp:cNvSpPr/>
      </dsp:nvSpPr>
      <dsp:spPr>
        <a:xfrm>
          <a:off x="2600771" y="1707479"/>
          <a:ext cx="1432470" cy="7162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0" i="0" u="none" kern="1200" dirty="0"/>
            <a:t>Head of Communications and Deputy Director </a:t>
          </a:r>
          <a:endParaRPr lang="en-GB" sz="1200" kern="1200" dirty="0"/>
        </a:p>
      </dsp:txBody>
      <dsp:txXfrm>
        <a:off x="2600771" y="1707479"/>
        <a:ext cx="1432470" cy="716235"/>
      </dsp:txXfrm>
    </dsp:sp>
    <dsp:sp modelId="{87A8F25D-C610-4918-A5C7-64D71F091473}">
      <dsp:nvSpPr>
        <dsp:cNvPr id="0" name=""/>
        <dsp:cNvSpPr/>
      </dsp:nvSpPr>
      <dsp:spPr>
        <a:xfrm>
          <a:off x="837" y="2724533"/>
          <a:ext cx="1432470" cy="7162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rgbClr val="FF0000"/>
              </a:solidFill>
            </a:rPr>
            <a:t>VACANT</a:t>
          </a:r>
          <a:br>
            <a:rPr lang="en-GB" sz="1200" kern="1200" dirty="0">
              <a:solidFill>
                <a:srgbClr val="FF0000"/>
              </a:solidFill>
            </a:rPr>
          </a:br>
          <a:r>
            <a:rPr lang="en-GB" sz="1200" kern="1200" dirty="0">
              <a:solidFill>
                <a:srgbClr val="FF0000"/>
              </a:solidFill>
            </a:rPr>
            <a:t>Digital C</a:t>
          </a:r>
          <a:r>
            <a:rPr lang="en-GB" sz="1200" b="0" i="0" u="none" kern="1200" dirty="0">
              <a:solidFill>
                <a:srgbClr val="FF0000"/>
              </a:solidFill>
            </a:rPr>
            <a:t>ommunications Officer </a:t>
          </a:r>
          <a:endParaRPr lang="en-GB" sz="1200" kern="1200" dirty="0">
            <a:solidFill>
              <a:srgbClr val="FF0000"/>
            </a:solidFill>
          </a:endParaRPr>
        </a:p>
      </dsp:txBody>
      <dsp:txXfrm>
        <a:off x="837" y="2724533"/>
        <a:ext cx="1432470" cy="716235"/>
      </dsp:txXfrm>
    </dsp:sp>
    <dsp:sp modelId="{CECB83EE-A54C-4EEA-A2A7-2C80ABC7441E}">
      <dsp:nvSpPr>
        <dsp:cNvPr id="0" name=""/>
        <dsp:cNvSpPr/>
      </dsp:nvSpPr>
      <dsp:spPr>
        <a:xfrm>
          <a:off x="1787271" y="2724748"/>
          <a:ext cx="1432470" cy="7162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bg1"/>
              </a:solidFill>
            </a:rPr>
            <a:t>Communications Manager (External) </a:t>
          </a:r>
        </a:p>
      </dsp:txBody>
      <dsp:txXfrm>
        <a:off x="1787271" y="2724748"/>
        <a:ext cx="1432470" cy="716235"/>
      </dsp:txXfrm>
    </dsp:sp>
    <dsp:sp modelId="{E5340460-DE11-4CA6-B12E-EC9202E0BC63}">
      <dsp:nvSpPr>
        <dsp:cNvPr id="0" name=""/>
        <dsp:cNvSpPr/>
      </dsp:nvSpPr>
      <dsp:spPr>
        <a:xfrm>
          <a:off x="3467416" y="2724533"/>
          <a:ext cx="1432470" cy="7162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Communications Manager (Internal)</a:t>
          </a:r>
        </a:p>
      </dsp:txBody>
      <dsp:txXfrm>
        <a:off x="3467416" y="2724533"/>
        <a:ext cx="1432470" cy="716235"/>
      </dsp:txXfrm>
    </dsp:sp>
    <dsp:sp modelId="{F2E61818-A53F-494E-9D3B-92F6873F146D}">
      <dsp:nvSpPr>
        <dsp:cNvPr id="0" name=""/>
        <dsp:cNvSpPr/>
      </dsp:nvSpPr>
      <dsp:spPr>
        <a:xfrm>
          <a:off x="2600771" y="3741588"/>
          <a:ext cx="1432470" cy="7162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200" b="0" i="0" u="none" kern="1200" dirty="0"/>
            <a:t>Communications Officer</a:t>
          </a:r>
          <a:endParaRPr lang="en-GB" sz="1200" kern="1200" dirty="0"/>
        </a:p>
      </dsp:txBody>
      <dsp:txXfrm>
        <a:off x="2600771" y="3741588"/>
        <a:ext cx="1432470" cy="716235"/>
      </dsp:txXfrm>
    </dsp:sp>
    <dsp:sp modelId="{08478F90-2092-428F-B0AF-DF5DB68EE0A0}">
      <dsp:nvSpPr>
        <dsp:cNvPr id="0" name=""/>
        <dsp:cNvSpPr/>
      </dsp:nvSpPr>
      <dsp:spPr>
        <a:xfrm>
          <a:off x="5200705" y="2724533"/>
          <a:ext cx="1432470" cy="716235"/>
        </a:xfrm>
        <a:prstGeom prst="rect">
          <a:avLst/>
        </a:prstGeom>
        <a:pattFill prst="ltDnDiag">
          <a:fgClr>
            <a:srgbClr val="4F81BD">
              <a:hueOff val="0"/>
              <a:satOff val="0"/>
              <a:lumOff val="0"/>
            </a:srgbClr>
          </a:fgClr>
          <a:bgClr>
            <a:srgbClr val="1F497D">
              <a:lumMod val="20000"/>
              <a:lumOff val="80000"/>
            </a:srgbClr>
          </a:bgClr>
        </a:patt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Communications Manager (Covid) </a:t>
          </a:r>
          <a:endParaRPr lang="en-GB" sz="1200" kern="1200" dirty="0"/>
        </a:p>
      </dsp:txBody>
      <dsp:txXfrm>
        <a:off x="5200705" y="2724533"/>
        <a:ext cx="1432470" cy="716235"/>
      </dsp:txXfrm>
    </dsp:sp>
    <dsp:sp modelId="{F5956130-C7BD-4EEC-9389-404C79794B6E}">
      <dsp:nvSpPr>
        <dsp:cNvPr id="0" name=""/>
        <dsp:cNvSpPr/>
      </dsp:nvSpPr>
      <dsp:spPr>
        <a:xfrm>
          <a:off x="8667284" y="1707479"/>
          <a:ext cx="1432470" cy="7162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0" i="0" u="none" kern="1200" dirty="0">
              <a:solidFill>
                <a:schemeClr val="bg1"/>
              </a:solidFill>
            </a:rPr>
            <a:t>Head of Insights and Engagement</a:t>
          </a:r>
          <a:endParaRPr lang="en-GB" sz="1200" kern="1200" dirty="0">
            <a:solidFill>
              <a:schemeClr val="bg1"/>
            </a:solidFill>
          </a:endParaRPr>
        </a:p>
      </dsp:txBody>
      <dsp:txXfrm>
        <a:off x="8667284" y="1707479"/>
        <a:ext cx="1432470" cy="716235"/>
      </dsp:txXfrm>
    </dsp:sp>
    <dsp:sp modelId="{A6DAC5BE-4DC8-4E83-A0AA-EDDFE2F2D8EF}">
      <dsp:nvSpPr>
        <dsp:cNvPr id="0" name=""/>
        <dsp:cNvSpPr/>
      </dsp:nvSpPr>
      <dsp:spPr>
        <a:xfrm>
          <a:off x="6933995" y="2724533"/>
          <a:ext cx="1432470" cy="716235"/>
        </a:xfrm>
        <a:prstGeom prst="rect">
          <a:avLst/>
        </a:prstGeom>
        <a:pattFill prst="ltDnDiag">
          <a:fgClr>
            <a:schemeClr val="accent1">
              <a:hueOff val="0"/>
              <a:satOff val="0"/>
              <a:lumOff val="0"/>
            </a:schemeClr>
          </a:fgClr>
          <a:bgClr>
            <a:schemeClr val="tx2">
              <a:lumMod val="20000"/>
              <a:lumOff val="80000"/>
            </a:schemeClr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Communications Manager </a:t>
          </a:r>
        </a:p>
      </dsp:txBody>
      <dsp:txXfrm>
        <a:off x="6933995" y="2724533"/>
        <a:ext cx="1432470" cy="716235"/>
      </dsp:txXfrm>
    </dsp:sp>
    <dsp:sp modelId="{0C0C7474-E060-46F4-8531-ABA1B53FA724}">
      <dsp:nvSpPr>
        <dsp:cNvPr id="0" name=""/>
        <dsp:cNvSpPr/>
      </dsp:nvSpPr>
      <dsp:spPr>
        <a:xfrm>
          <a:off x="8667284" y="2724533"/>
          <a:ext cx="1432470" cy="7162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Engagement Manager</a:t>
          </a:r>
        </a:p>
      </dsp:txBody>
      <dsp:txXfrm>
        <a:off x="8667284" y="2724533"/>
        <a:ext cx="1432470" cy="716235"/>
      </dsp:txXfrm>
    </dsp:sp>
    <dsp:sp modelId="{31DABA1B-036A-4E3B-818D-DFABF7CEA57B}">
      <dsp:nvSpPr>
        <dsp:cNvPr id="0" name=""/>
        <dsp:cNvSpPr/>
      </dsp:nvSpPr>
      <dsp:spPr>
        <a:xfrm>
          <a:off x="9025402" y="3741588"/>
          <a:ext cx="1432470" cy="7162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Engagement Officer </a:t>
          </a:r>
        </a:p>
      </dsp:txBody>
      <dsp:txXfrm>
        <a:off x="9025402" y="3741588"/>
        <a:ext cx="1432470" cy="716235"/>
      </dsp:txXfrm>
    </dsp:sp>
    <dsp:sp modelId="{DCC1D82D-98D3-4B95-86C8-ED31B219EB55}">
      <dsp:nvSpPr>
        <dsp:cNvPr id="0" name=""/>
        <dsp:cNvSpPr/>
      </dsp:nvSpPr>
      <dsp:spPr>
        <a:xfrm>
          <a:off x="9025402" y="4758642"/>
          <a:ext cx="1432470" cy="7162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Engagement Assistant</a:t>
          </a:r>
        </a:p>
      </dsp:txBody>
      <dsp:txXfrm>
        <a:off x="9025402" y="4758642"/>
        <a:ext cx="1432470" cy="716235"/>
      </dsp:txXfrm>
    </dsp:sp>
    <dsp:sp modelId="{1CC40D52-C112-4BCF-A1EE-3B5BF806161E}">
      <dsp:nvSpPr>
        <dsp:cNvPr id="0" name=""/>
        <dsp:cNvSpPr/>
      </dsp:nvSpPr>
      <dsp:spPr>
        <a:xfrm>
          <a:off x="10400574" y="2724533"/>
          <a:ext cx="1432470" cy="7162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Engagement Officer </a:t>
          </a:r>
        </a:p>
      </dsp:txBody>
      <dsp:txXfrm>
        <a:off x="10400574" y="2724533"/>
        <a:ext cx="1432470" cy="716235"/>
      </dsp:txXfrm>
    </dsp:sp>
    <dsp:sp modelId="{07DE2840-23CC-403F-92B4-88397AE69F6D}">
      <dsp:nvSpPr>
        <dsp:cNvPr id="0" name=""/>
        <dsp:cNvSpPr/>
      </dsp:nvSpPr>
      <dsp:spPr>
        <a:xfrm>
          <a:off x="10758692" y="3741588"/>
          <a:ext cx="1432470" cy="7162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bg1"/>
              </a:solidFill>
            </a:rPr>
            <a:t>Engagement Officer</a:t>
          </a:r>
        </a:p>
      </dsp:txBody>
      <dsp:txXfrm>
        <a:off x="10758692" y="3741588"/>
        <a:ext cx="1432470" cy="7162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5021E-9C63-46DA-8962-BBD99F8DD067}">
      <dsp:nvSpPr>
        <dsp:cNvPr id="0" name=""/>
        <dsp:cNvSpPr/>
      </dsp:nvSpPr>
      <dsp:spPr>
        <a:xfrm>
          <a:off x="6473493" y="1519207"/>
          <a:ext cx="1462096" cy="14439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3950"/>
              </a:lnTo>
              <a:lnTo>
                <a:pt x="1462096" y="14439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F3E822-AFBC-41CB-AC25-96DD83592DB8}">
      <dsp:nvSpPr>
        <dsp:cNvPr id="0" name=""/>
        <dsp:cNvSpPr/>
      </dsp:nvSpPr>
      <dsp:spPr>
        <a:xfrm>
          <a:off x="2661794" y="3675626"/>
          <a:ext cx="455581" cy="13971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7116"/>
              </a:lnTo>
              <a:lnTo>
                <a:pt x="455581" y="139711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5C7137-DEFC-4BF9-85F9-002FAEE0DEF8}">
      <dsp:nvSpPr>
        <dsp:cNvPr id="0" name=""/>
        <dsp:cNvSpPr/>
      </dsp:nvSpPr>
      <dsp:spPr>
        <a:xfrm>
          <a:off x="4180399" y="1519207"/>
          <a:ext cx="2293093" cy="1397116"/>
        </a:xfrm>
        <a:custGeom>
          <a:avLst/>
          <a:gdLst/>
          <a:ahLst/>
          <a:cxnLst/>
          <a:rect l="0" t="0" r="0" b="0"/>
          <a:pathLst>
            <a:path>
              <a:moveTo>
                <a:pt x="2293093" y="0"/>
              </a:moveTo>
              <a:lnTo>
                <a:pt x="2293093" y="1397116"/>
              </a:lnTo>
              <a:lnTo>
                <a:pt x="0" y="139711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AB1397-0396-499A-B117-C9E10E2BE428}">
      <dsp:nvSpPr>
        <dsp:cNvPr id="0" name=""/>
        <dsp:cNvSpPr/>
      </dsp:nvSpPr>
      <dsp:spPr>
        <a:xfrm>
          <a:off x="4954888" y="602"/>
          <a:ext cx="3037209" cy="15186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 dirty="0"/>
            <a:t>South Notts</a:t>
          </a:r>
          <a:br>
            <a:rPr lang="en-GB" sz="3500" kern="1200" dirty="0"/>
          </a:br>
          <a:r>
            <a:rPr lang="en-GB" sz="3500" kern="1200" dirty="0"/>
            <a:t>Locality Director </a:t>
          </a:r>
        </a:p>
      </dsp:txBody>
      <dsp:txXfrm>
        <a:off x="4954888" y="602"/>
        <a:ext cx="3037209" cy="1518604"/>
      </dsp:txXfrm>
    </dsp:sp>
    <dsp:sp modelId="{DB3F13A9-B631-4B26-BA35-44B7CCD07B80}">
      <dsp:nvSpPr>
        <dsp:cNvPr id="0" name=""/>
        <dsp:cNvSpPr/>
      </dsp:nvSpPr>
      <dsp:spPr>
        <a:xfrm>
          <a:off x="1143189" y="2157021"/>
          <a:ext cx="3037209" cy="15186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 dirty="0"/>
            <a:t>Head of PCN Development </a:t>
          </a:r>
        </a:p>
      </dsp:txBody>
      <dsp:txXfrm>
        <a:off x="1143189" y="2157021"/>
        <a:ext cx="3037209" cy="1518604"/>
      </dsp:txXfrm>
    </dsp:sp>
    <dsp:sp modelId="{F360BD00-BA49-423A-9313-A42AEBF57463}">
      <dsp:nvSpPr>
        <dsp:cNvPr id="0" name=""/>
        <dsp:cNvSpPr/>
      </dsp:nvSpPr>
      <dsp:spPr>
        <a:xfrm>
          <a:off x="3117376" y="4313440"/>
          <a:ext cx="3037209" cy="15186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 dirty="0"/>
            <a:t>PCN Development Co-Ordinator </a:t>
          </a:r>
        </a:p>
      </dsp:txBody>
      <dsp:txXfrm>
        <a:off x="3117376" y="4313440"/>
        <a:ext cx="3037209" cy="1518604"/>
      </dsp:txXfrm>
    </dsp:sp>
    <dsp:sp modelId="{32BE661F-164B-45B6-8795-B9652533FBC2}">
      <dsp:nvSpPr>
        <dsp:cNvPr id="0" name=""/>
        <dsp:cNvSpPr/>
      </dsp:nvSpPr>
      <dsp:spPr>
        <a:xfrm>
          <a:off x="7935590" y="2203855"/>
          <a:ext cx="3037209" cy="15186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 dirty="0">
              <a:solidFill>
                <a:schemeClr val="bg1"/>
              </a:solidFill>
            </a:rPr>
            <a:t>Head of Social Prescribing </a:t>
          </a:r>
        </a:p>
      </dsp:txBody>
      <dsp:txXfrm>
        <a:off x="7935590" y="2203855"/>
        <a:ext cx="3037209" cy="15186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5D2B59-4BB4-4035-ABB0-AC4059D8647C}">
      <dsp:nvSpPr>
        <dsp:cNvPr id="0" name=""/>
        <dsp:cNvSpPr/>
      </dsp:nvSpPr>
      <dsp:spPr>
        <a:xfrm>
          <a:off x="9596280" y="3645322"/>
          <a:ext cx="229396" cy="13684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8408"/>
              </a:lnTo>
              <a:lnTo>
                <a:pt x="229396" y="13684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A273A3-B1AC-4554-A1BD-7F1E0E02C727}">
      <dsp:nvSpPr>
        <dsp:cNvPr id="0" name=""/>
        <dsp:cNvSpPr/>
      </dsp:nvSpPr>
      <dsp:spPr>
        <a:xfrm>
          <a:off x="9596280" y="3645322"/>
          <a:ext cx="218527" cy="51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5796"/>
              </a:lnTo>
              <a:lnTo>
                <a:pt x="218527" y="5157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F27222-F157-4A9C-87C9-41FC10085F47}">
      <dsp:nvSpPr>
        <dsp:cNvPr id="0" name=""/>
        <dsp:cNvSpPr/>
      </dsp:nvSpPr>
      <dsp:spPr>
        <a:xfrm>
          <a:off x="9177020" y="1597376"/>
          <a:ext cx="924788" cy="14160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3334"/>
              </a:lnTo>
              <a:lnTo>
                <a:pt x="924788" y="1283334"/>
              </a:lnTo>
              <a:lnTo>
                <a:pt x="924788" y="14160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5B3CE4-A428-42F5-B801-404467C1DE10}">
      <dsp:nvSpPr>
        <dsp:cNvPr id="0" name=""/>
        <dsp:cNvSpPr/>
      </dsp:nvSpPr>
      <dsp:spPr>
        <a:xfrm>
          <a:off x="7626856" y="1597376"/>
          <a:ext cx="1550164" cy="464839"/>
        </a:xfrm>
        <a:custGeom>
          <a:avLst/>
          <a:gdLst/>
          <a:ahLst/>
          <a:cxnLst/>
          <a:rect l="0" t="0" r="0" b="0"/>
          <a:pathLst>
            <a:path>
              <a:moveTo>
                <a:pt x="1550164" y="0"/>
              </a:moveTo>
              <a:lnTo>
                <a:pt x="1550164" y="332138"/>
              </a:lnTo>
              <a:lnTo>
                <a:pt x="0" y="332138"/>
              </a:lnTo>
              <a:lnTo>
                <a:pt x="0" y="4648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3969E9-9687-4ACE-B330-EC03CAA9E297}">
      <dsp:nvSpPr>
        <dsp:cNvPr id="0" name=""/>
        <dsp:cNvSpPr/>
      </dsp:nvSpPr>
      <dsp:spPr>
        <a:xfrm>
          <a:off x="5986366" y="634660"/>
          <a:ext cx="3190654" cy="3308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103"/>
              </a:lnTo>
              <a:lnTo>
                <a:pt x="3190654" y="198103"/>
              </a:lnTo>
              <a:lnTo>
                <a:pt x="3190654" y="33080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853619-2960-44CC-AEA1-2078DCACC6BF}">
      <dsp:nvSpPr>
        <dsp:cNvPr id="0" name=""/>
        <dsp:cNvSpPr/>
      </dsp:nvSpPr>
      <dsp:spPr>
        <a:xfrm>
          <a:off x="1353553" y="1524800"/>
          <a:ext cx="1557052" cy="91440"/>
        </a:xfrm>
        <a:custGeom>
          <a:avLst/>
          <a:gdLst/>
          <a:ahLst/>
          <a:cxnLst/>
          <a:rect l="0" t="0" r="0" b="0"/>
          <a:pathLst>
            <a:path>
              <a:moveTo>
                <a:pt x="1557052" y="45720"/>
              </a:moveTo>
              <a:lnTo>
                <a:pt x="1557052" y="111773"/>
              </a:lnTo>
              <a:lnTo>
                <a:pt x="0" y="11177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A4300A-F53E-4C44-8CDD-50487CD09172}">
      <dsp:nvSpPr>
        <dsp:cNvPr id="0" name=""/>
        <dsp:cNvSpPr/>
      </dsp:nvSpPr>
      <dsp:spPr>
        <a:xfrm>
          <a:off x="4095475" y="3620665"/>
          <a:ext cx="328694" cy="1393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3065"/>
              </a:lnTo>
              <a:lnTo>
                <a:pt x="328694" y="13930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744124-9112-4E30-9D67-9D31E24F6E61}">
      <dsp:nvSpPr>
        <dsp:cNvPr id="0" name=""/>
        <dsp:cNvSpPr/>
      </dsp:nvSpPr>
      <dsp:spPr>
        <a:xfrm>
          <a:off x="3441928" y="3620665"/>
          <a:ext cx="653546" cy="1393065"/>
        </a:xfrm>
        <a:custGeom>
          <a:avLst/>
          <a:gdLst/>
          <a:ahLst/>
          <a:cxnLst/>
          <a:rect l="0" t="0" r="0" b="0"/>
          <a:pathLst>
            <a:path>
              <a:moveTo>
                <a:pt x="653546" y="0"/>
              </a:moveTo>
              <a:lnTo>
                <a:pt x="653546" y="1393065"/>
              </a:lnTo>
              <a:lnTo>
                <a:pt x="0" y="13930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25C2BA-87F1-41C2-BF25-98AC73C2A00A}">
      <dsp:nvSpPr>
        <dsp:cNvPr id="0" name=""/>
        <dsp:cNvSpPr/>
      </dsp:nvSpPr>
      <dsp:spPr>
        <a:xfrm>
          <a:off x="4095475" y="3620665"/>
          <a:ext cx="217768" cy="5349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4969"/>
              </a:lnTo>
              <a:lnTo>
                <a:pt x="217768" y="53496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2FCFE2-2785-46FD-9D5C-20A0F6B85827}">
      <dsp:nvSpPr>
        <dsp:cNvPr id="0" name=""/>
        <dsp:cNvSpPr/>
      </dsp:nvSpPr>
      <dsp:spPr>
        <a:xfrm>
          <a:off x="2910605" y="1570520"/>
          <a:ext cx="1690398" cy="1418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5533"/>
              </a:lnTo>
              <a:lnTo>
                <a:pt x="1690398" y="1285533"/>
              </a:lnTo>
              <a:lnTo>
                <a:pt x="1690398" y="14182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4E64D7-F6A9-4797-B4D8-86C6F123DB41}">
      <dsp:nvSpPr>
        <dsp:cNvPr id="0" name=""/>
        <dsp:cNvSpPr/>
      </dsp:nvSpPr>
      <dsp:spPr>
        <a:xfrm>
          <a:off x="152986" y="3622156"/>
          <a:ext cx="210830" cy="13915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1574"/>
              </a:lnTo>
              <a:lnTo>
                <a:pt x="210830" y="139157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FBD91E-77D5-4B0A-B433-8F907195387A}">
      <dsp:nvSpPr>
        <dsp:cNvPr id="0" name=""/>
        <dsp:cNvSpPr/>
      </dsp:nvSpPr>
      <dsp:spPr>
        <a:xfrm>
          <a:off x="152986" y="3622156"/>
          <a:ext cx="210830" cy="4963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6371"/>
              </a:lnTo>
              <a:lnTo>
                <a:pt x="210830" y="4963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1AF2C2-B87D-45ED-9A26-E1BCE264A534}">
      <dsp:nvSpPr>
        <dsp:cNvPr id="0" name=""/>
        <dsp:cNvSpPr/>
      </dsp:nvSpPr>
      <dsp:spPr>
        <a:xfrm>
          <a:off x="658515" y="1570520"/>
          <a:ext cx="2252090" cy="1419725"/>
        </a:xfrm>
        <a:custGeom>
          <a:avLst/>
          <a:gdLst/>
          <a:ahLst/>
          <a:cxnLst/>
          <a:rect l="0" t="0" r="0" b="0"/>
          <a:pathLst>
            <a:path>
              <a:moveTo>
                <a:pt x="2252090" y="0"/>
              </a:moveTo>
              <a:lnTo>
                <a:pt x="2252090" y="1287024"/>
              </a:lnTo>
              <a:lnTo>
                <a:pt x="0" y="1287024"/>
              </a:lnTo>
              <a:lnTo>
                <a:pt x="0" y="141972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06C8FA-BA8D-436E-8CC4-3BFE115E9BF7}">
      <dsp:nvSpPr>
        <dsp:cNvPr id="0" name=""/>
        <dsp:cNvSpPr/>
      </dsp:nvSpPr>
      <dsp:spPr>
        <a:xfrm>
          <a:off x="2910605" y="634660"/>
          <a:ext cx="3075760" cy="303948"/>
        </a:xfrm>
        <a:custGeom>
          <a:avLst/>
          <a:gdLst/>
          <a:ahLst/>
          <a:cxnLst/>
          <a:rect l="0" t="0" r="0" b="0"/>
          <a:pathLst>
            <a:path>
              <a:moveTo>
                <a:pt x="3075760" y="0"/>
              </a:moveTo>
              <a:lnTo>
                <a:pt x="3075760" y="171247"/>
              </a:lnTo>
              <a:lnTo>
                <a:pt x="0" y="171247"/>
              </a:lnTo>
              <a:lnTo>
                <a:pt x="0" y="3039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A886CA-D62A-4697-9CF6-B56FC12A132E}">
      <dsp:nvSpPr>
        <dsp:cNvPr id="0" name=""/>
        <dsp:cNvSpPr/>
      </dsp:nvSpPr>
      <dsp:spPr>
        <a:xfrm>
          <a:off x="5354456" y="2750"/>
          <a:ext cx="1263820" cy="631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Interim Locality Director</a:t>
          </a:r>
        </a:p>
      </dsp:txBody>
      <dsp:txXfrm>
        <a:off x="5354456" y="2750"/>
        <a:ext cx="1263820" cy="631910"/>
      </dsp:txXfrm>
    </dsp:sp>
    <dsp:sp modelId="{1B372B27-30C6-449F-A202-3C3E3D0A442E}">
      <dsp:nvSpPr>
        <dsp:cNvPr id="0" name=""/>
        <dsp:cNvSpPr/>
      </dsp:nvSpPr>
      <dsp:spPr>
        <a:xfrm>
          <a:off x="2278695" y="938609"/>
          <a:ext cx="1263820" cy="631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Deputy Locality Director (Mansfield &amp; Ashfield) </a:t>
          </a:r>
        </a:p>
      </dsp:txBody>
      <dsp:txXfrm>
        <a:off x="2278695" y="938609"/>
        <a:ext cx="1263820" cy="631910"/>
      </dsp:txXfrm>
    </dsp:sp>
    <dsp:sp modelId="{E9BA4108-7A59-4BC2-8372-DBAF13A83994}">
      <dsp:nvSpPr>
        <dsp:cNvPr id="0" name=""/>
        <dsp:cNvSpPr/>
      </dsp:nvSpPr>
      <dsp:spPr>
        <a:xfrm>
          <a:off x="26604" y="2990245"/>
          <a:ext cx="1263820" cy="631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PCN Development Manager </a:t>
          </a:r>
        </a:p>
      </dsp:txBody>
      <dsp:txXfrm>
        <a:off x="26604" y="2990245"/>
        <a:ext cx="1263820" cy="631910"/>
      </dsp:txXfrm>
    </dsp:sp>
    <dsp:sp modelId="{7787733D-0BF3-405B-9683-A9ECB33DF985}">
      <dsp:nvSpPr>
        <dsp:cNvPr id="0" name=""/>
        <dsp:cNvSpPr/>
      </dsp:nvSpPr>
      <dsp:spPr>
        <a:xfrm>
          <a:off x="363817" y="3802573"/>
          <a:ext cx="1263820" cy="631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Service Transformation Officer </a:t>
          </a:r>
        </a:p>
      </dsp:txBody>
      <dsp:txXfrm>
        <a:off x="363817" y="3802573"/>
        <a:ext cx="1263820" cy="631910"/>
      </dsp:txXfrm>
    </dsp:sp>
    <dsp:sp modelId="{EFD20CD2-F4AC-44A3-B526-9D50B5054FD5}">
      <dsp:nvSpPr>
        <dsp:cNvPr id="0" name=""/>
        <dsp:cNvSpPr/>
      </dsp:nvSpPr>
      <dsp:spPr>
        <a:xfrm>
          <a:off x="363817" y="4697775"/>
          <a:ext cx="1263820" cy="631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Service Transformation Coordinator</a:t>
          </a:r>
        </a:p>
      </dsp:txBody>
      <dsp:txXfrm>
        <a:off x="363817" y="4697775"/>
        <a:ext cx="1263820" cy="631910"/>
      </dsp:txXfrm>
    </dsp:sp>
    <dsp:sp modelId="{ED35C851-0AF8-425F-8BBD-ECD092E0729C}">
      <dsp:nvSpPr>
        <dsp:cNvPr id="0" name=""/>
        <dsp:cNvSpPr/>
      </dsp:nvSpPr>
      <dsp:spPr>
        <a:xfrm>
          <a:off x="3969093" y="2988754"/>
          <a:ext cx="1263820" cy="631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PCN Development Manager </a:t>
          </a:r>
        </a:p>
      </dsp:txBody>
      <dsp:txXfrm>
        <a:off x="3969093" y="2988754"/>
        <a:ext cx="1263820" cy="631910"/>
      </dsp:txXfrm>
    </dsp:sp>
    <dsp:sp modelId="{92ED80D5-DD72-4310-9FC5-4931ECFF2634}">
      <dsp:nvSpPr>
        <dsp:cNvPr id="0" name=""/>
        <dsp:cNvSpPr/>
      </dsp:nvSpPr>
      <dsp:spPr>
        <a:xfrm>
          <a:off x="4313244" y="3839678"/>
          <a:ext cx="1263820" cy="631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Service Transformation Officer </a:t>
          </a:r>
        </a:p>
      </dsp:txBody>
      <dsp:txXfrm>
        <a:off x="4313244" y="3839678"/>
        <a:ext cx="1263820" cy="631910"/>
      </dsp:txXfrm>
    </dsp:sp>
    <dsp:sp modelId="{BAED4189-2E00-4D59-84C3-B1D87F17B637}">
      <dsp:nvSpPr>
        <dsp:cNvPr id="0" name=""/>
        <dsp:cNvSpPr/>
      </dsp:nvSpPr>
      <dsp:spPr>
        <a:xfrm>
          <a:off x="2178107" y="4697775"/>
          <a:ext cx="1263820" cy="631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Service Transformation Coordinator</a:t>
          </a:r>
        </a:p>
      </dsp:txBody>
      <dsp:txXfrm>
        <a:off x="2178107" y="4697775"/>
        <a:ext cx="1263820" cy="631910"/>
      </dsp:txXfrm>
    </dsp:sp>
    <dsp:sp modelId="{0A466447-24D4-4A06-BFCC-5B86B9A56325}">
      <dsp:nvSpPr>
        <dsp:cNvPr id="0" name=""/>
        <dsp:cNvSpPr/>
      </dsp:nvSpPr>
      <dsp:spPr>
        <a:xfrm>
          <a:off x="4424170" y="4697775"/>
          <a:ext cx="1263820" cy="631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bg1"/>
              </a:solidFill>
            </a:rPr>
            <a:t>Service Transformation Coordinator  </a:t>
          </a:r>
        </a:p>
      </dsp:txBody>
      <dsp:txXfrm>
        <a:off x="4424170" y="4697775"/>
        <a:ext cx="1263820" cy="631910"/>
      </dsp:txXfrm>
    </dsp:sp>
    <dsp:sp modelId="{93E3455D-757D-4792-97FA-A28EF9220D7C}">
      <dsp:nvSpPr>
        <dsp:cNvPr id="0" name=""/>
        <dsp:cNvSpPr/>
      </dsp:nvSpPr>
      <dsp:spPr>
        <a:xfrm>
          <a:off x="89732" y="1320618"/>
          <a:ext cx="1263820" cy="631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Administration Support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 dirty="0"/>
        </a:p>
      </dsp:txBody>
      <dsp:txXfrm>
        <a:off x="89732" y="1320618"/>
        <a:ext cx="1263820" cy="631910"/>
      </dsp:txXfrm>
    </dsp:sp>
    <dsp:sp modelId="{0BCCF5C0-E961-4FE0-9F6E-CFE7E195E95F}">
      <dsp:nvSpPr>
        <dsp:cNvPr id="0" name=""/>
        <dsp:cNvSpPr/>
      </dsp:nvSpPr>
      <dsp:spPr>
        <a:xfrm>
          <a:off x="8545110" y="965466"/>
          <a:ext cx="1263820" cy="631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Deputy Locality Director (Newark &amp; Sherwood) </a:t>
          </a:r>
        </a:p>
      </dsp:txBody>
      <dsp:txXfrm>
        <a:off x="8545110" y="965466"/>
        <a:ext cx="1263820" cy="631910"/>
      </dsp:txXfrm>
    </dsp:sp>
    <dsp:sp modelId="{61900841-F6B4-4A4A-B0CE-790146386EC5}">
      <dsp:nvSpPr>
        <dsp:cNvPr id="0" name=""/>
        <dsp:cNvSpPr/>
      </dsp:nvSpPr>
      <dsp:spPr>
        <a:xfrm>
          <a:off x="6994945" y="2062216"/>
          <a:ext cx="1263820" cy="631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Transformation Manager</a:t>
          </a:r>
        </a:p>
      </dsp:txBody>
      <dsp:txXfrm>
        <a:off x="6994945" y="2062216"/>
        <a:ext cx="1263820" cy="631910"/>
      </dsp:txXfrm>
    </dsp:sp>
    <dsp:sp modelId="{31D06965-6202-4526-BBD0-CAF5DEE118CA}">
      <dsp:nvSpPr>
        <dsp:cNvPr id="0" name=""/>
        <dsp:cNvSpPr/>
      </dsp:nvSpPr>
      <dsp:spPr>
        <a:xfrm>
          <a:off x="9469898" y="3013411"/>
          <a:ext cx="1263820" cy="631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PCN Development Manager</a:t>
          </a:r>
        </a:p>
      </dsp:txBody>
      <dsp:txXfrm>
        <a:off x="9469898" y="3013411"/>
        <a:ext cx="1263820" cy="631910"/>
      </dsp:txXfrm>
    </dsp:sp>
    <dsp:sp modelId="{6404CE7C-2E5A-4264-87C3-A70ECBF58ED7}">
      <dsp:nvSpPr>
        <dsp:cNvPr id="0" name=""/>
        <dsp:cNvSpPr/>
      </dsp:nvSpPr>
      <dsp:spPr>
        <a:xfrm>
          <a:off x="9814808" y="3845163"/>
          <a:ext cx="1263820" cy="631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Service Transformation Officer </a:t>
          </a:r>
        </a:p>
      </dsp:txBody>
      <dsp:txXfrm>
        <a:off x="9814808" y="3845163"/>
        <a:ext cx="1263820" cy="631910"/>
      </dsp:txXfrm>
    </dsp:sp>
    <dsp:sp modelId="{20EC878C-6A19-4A16-846C-4C3D1CE76A76}">
      <dsp:nvSpPr>
        <dsp:cNvPr id="0" name=""/>
        <dsp:cNvSpPr/>
      </dsp:nvSpPr>
      <dsp:spPr>
        <a:xfrm>
          <a:off x="9825676" y="4697775"/>
          <a:ext cx="1263820" cy="631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Service Transformation Coordinator </a:t>
          </a:r>
        </a:p>
      </dsp:txBody>
      <dsp:txXfrm>
        <a:off x="9825676" y="4697775"/>
        <a:ext cx="1263820" cy="6319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187EA0-EC6B-4AA6-814C-57550543E4B9}">
      <dsp:nvSpPr>
        <dsp:cNvPr id="0" name=""/>
        <dsp:cNvSpPr/>
      </dsp:nvSpPr>
      <dsp:spPr>
        <a:xfrm>
          <a:off x="9019141" y="2214773"/>
          <a:ext cx="1732009" cy="3005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298"/>
              </a:lnTo>
              <a:lnTo>
                <a:pt x="1732009" y="150298"/>
              </a:lnTo>
              <a:lnTo>
                <a:pt x="1732009" y="3005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597B12-E68C-4D2F-95F1-31026715ADD4}">
      <dsp:nvSpPr>
        <dsp:cNvPr id="0" name=""/>
        <dsp:cNvSpPr/>
      </dsp:nvSpPr>
      <dsp:spPr>
        <a:xfrm>
          <a:off x="8446576" y="3231076"/>
          <a:ext cx="214711" cy="1674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4752"/>
              </a:lnTo>
              <a:lnTo>
                <a:pt x="214711" y="167475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FDFBB6-1292-4695-B982-15BB24B62DBC}">
      <dsp:nvSpPr>
        <dsp:cNvPr id="0" name=""/>
        <dsp:cNvSpPr/>
      </dsp:nvSpPr>
      <dsp:spPr>
        <a:xfrm>
          <a:off x="8446576" y="3231076"/>
          <a:ext cx="214711" cy="6584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8449"/>
              </a:lnTo>
              <a:lnTo>
                <a:pt x="214711" y="6584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032634-C4AC-492E-BC16-ADB1A4195A32}">
      <dsp:nvSpPr>
        <dsp:cNvPr id="0" name=""/>
        <dsp:cNvSpPr/>
      </dsp:nvSpPr>
      <dsp:spPr>
        <a:xfrm>
          <a:off x="8973421" y="2214773"/>
          <a:ext cx="91440" cy="3005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05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9B4C7C-2FA4-45F9-9411-8253D7507649}">
      <dsp:nvSpPr>
        <dsp:cNvPr id="0" name=""/>
        <dsp:cNvSpPr/>
      </dsp:nvSpPr>
      <dsp:spPr>
        <a:xfrm>
          <a:off x="4735253" y="3231076"/>
          <a:ext cx="1979314" cy="2110031"/>
        </a:xfrm>
        <a:custGeom>
          <a:avLst/>
          <a:gdLst/>
          <a:ahLst/>
          <a:cxnLst/>
          <a:rect l="0" t="0" r="0" b="0"/>
          <a:pathLst>
            <a:path>
              <a:moveTo>
                <a:pt x="1979314" y="0"/>
              </a:moveTo>
              <a:lnTo>
                <a:pt x="1979314" y="2110031"/>
              </a:lnTo>
              <a:lnTo>
                <a:pt x="0" y="21100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E7B116-6FFE-4037-9930-4C067770946D}">
      <dsp:nvSpPr>
        <dsp:cNvPr id="0" name=""/>
        <dsp:cNvSpPr/>
      </dsp:nvSpPr>
      <dsp:spPr>
        <a:xfrm>
          <a:off x="6714567" y="3231076"/>
          <a:ext cx="214711" cy="1674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4752"/>
              </a:lnTo>
              <a:lnTo>
                <a:pt x="214711" y="167475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2EF066-518F-4076-AFED-FC4E0EDAD962}">
      <dsp:nvSpPr>
        <dsp:cNvPr id="0" name=""/>
        <dsp:cNvSpPr/>
      </dsp:nvSpPr>
      <dsp:spPr>
        <a:xfrm>
          <a:off x="6714567" y="3231076"/>
          <a:ext cx="214711" cy="6584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8449"/>
              </a:lnTo>
              <a:lnTo>
                <a:pt x="214711" y="6584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912193-B9D9-4A39-94F1-D9CA1D988A41}">
      <dsp:nvSpPr>
        <dsp:cNvPr id="0" name=""/>
        <dsp:cNvSpPr/>
      </dsp:nvSpPr>
      <dsp:spPr>
        <a:xfrm>
          <a:off x="7287132" y="2214773"/>
          <a:ext cx="1732009" cy="300596"/>
        </a:xfrm>
        <a:custGeom>
          <a:avLst/>
          <a:gdLst/>
          <a:ahLst/>
          <a:cxnLst/>
          <a:rect l="0" t="0" r="0" b="0"/>
          <a:pathLst>
            <a:path>
              <a:moveTo>
                <a:pt x="1732009" y="0"/>
              </a:moveTo>
              <a:lnTo>
                <a:pt x="1732009" y="150298"/>
              </a:lnTo>
              <a:lnTo>
                <a:pt x="0" y="150298"/>
              </a:lnTo>
              <a:lnTo>
                <a:pt x="0" y="3005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A003FA-DDBA-429E-B453-B1AC8AF22755}">
      <dsp:nvSpPr>
        <dsp:cNvPr id="0" name=""/>
        <dsp:cNvSpPr/>
      </dsp:nvSpPr>
      <dsp:spPr>
        <a:xfrm>
          <a:off x="6167052" y="1198470"/>
          <a:ext cx="2852089" cy="3005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298"/>
              </a:lnTo>
              <a:lnTo>
                <a:pt x="2852089" y="150298"/>
              </a:lnTo>
              <a:lnTo>
                <a:pt x="2852089" y="3005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B127A5-5868-4FF0-AB75-AF4DFEEC91BF}">
      <dsp:nvSpPr>
        <dsp:cNvPr id="0" name=""/>
        <dsp:cNvSpPr/>
      </dsp:nvSpPr>
      <dsp:spPr>
        <a:xfrm>
          <a:off x="3164664" y="2214773"/>
          <a:ext cx="150298" cy="658449"/>
        </a:xfrm>
        <a:custGeom>
          <a:avLst/>
          <a:gdLst/>
          <a:ahLst/>
          <a:cxnLst/>
          <a:rect l="0" t="0" r="0" b="0"/>
          <a:pathLst>
            <a:path>
              <a:moveTo>
                <a:pt x="150298" y="0"/>
              </a:moveTo>
              <a:lnTo>
                <a:pt x="150298" y="658449"/>
              </a:lnTo>
              <a:lnTo>
                <a:pt x="0" y="6584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72D0C8-8F9E-480D-9CC9-1B8E16AF0212}">
      <dsp:nvSpPr>
        <dsp:cNvPr id="0" name=""/>
        <dsp:cNvSpPr/>
      </dsp:nvSpPr>
      <dsp:spPr>
        <a:xfrm>
          <a:off x="3314962" y="2214773"/>
          <a:ext cx="2598013" cy="13168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6601"/>
              </a:lnTo>
              <a:lnTo>
                <a:pt x="2598013" y="1166601"/>
              </a:lnTo>
              <a:lnTo>
                <a:pt x="2598013" y="13168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654760-E6B2-46B2-A17D-64BA150B99B4}">
      <dsp:nvSpPr>
        <dsp:cNvPr id="0" name=""/>
        <dsp:cNvSpPr/>
      </dsp:nvSpPr>
      <dsp:spPr>
        <a:xfrm>
          <a:off x="3314962" y="2214773"/>
          <a:ext cx="866004" cy="13168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6601"/>
              </a:lnTo>
              <a:lnTo>
                <a:pt x="866004" y="1166601"/>
              </a:lnTo>
              <a:lnTo>
                <a:pt x="866004" y="13168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05A2E3-CA42-4462-B0F7-43C9B5F1FD4B}">
      <dsp:nvSpPr>
        <dsp:cNvPr id="0" name=""/>
        <dsp:cNvSpPr/>
      </dsp:nvSpPr>
      <dsp:spPr>
        <a:xfrm>
          <a:off x="2448958" y="2214773"/>
          <a:ext cx="866004" cy="1316899"/>
        </a:xfrm>
        <a:custGeom>
          <a:avLst/>
          <a:gdLst/>
          <a:ahLst/>
          <a:cxnLst/>
          <a:rect l="0" t="0" r="0" b="0"/>
          <a:pathLst>
            <a:path>
              <a:moveTo>
                <a:pt x="866004" y="0"/>
              </a:moveTo>
              <a:lnTo>
                <a:pt x="866004" y="1166601"/>
              </a:lnTo>
              <a:lnTo>
                <a:pt x="0" y="1166601"/>
              </a:lnTo>
              <a:lnTo>
                <a:pt x="0" y="13168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CE12E9-7AA9-45EE-B7AF-D66FF043BF64}">
      <dsp:nvSpPr>
        <dsp:cNvPr id="0" name=""/>
        <dsp:cNvSpPr/>
      </dsp:nvSpPr>
      <dsp:spPr>
        <a:xfrm>
          <a:off x="716948" y="2214773"/>
          <a:ext cx="2598013" cy="1316899"/>
        </a:xfrm>
        <a:custGeom>
          <a:avLst/>
          <a:gdLst/>
          <a:ahLst/>
          <a:cxnLst/>
          <a:rect l="0" t="0" r="0" b="0"/>
          <a:pathLst>
            <a:path>
              <a:moveTo>
                <a:pt x="2598013" y="0"/>
              </a:moveTo>
              <a:lnTo>
                <a:pt x="2598013" y="1166601"/>
              </a:lnTo>
              <a:lnTo>
                <a:pt x="0" y="1166601"/>
              </a:lnTo>
              <a:lnTo>
                <a:pt x="0" y="13168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70D9B8-24C6-462A-B84B-4D19CD38C253}">
      <dsp:nvSpPr>
        <dsp:cNvPr id="0" name=""/>
        <dsp:cNvSpPr/>
      </dsp:nvSpPr>
      <dsp:spPr>
        <a:xfrm>
          <a:off x="3314962" y="1198470"/>
          <a:ext cx="2852089" cy="300596"/>
        </a:xfrm>
        <a:custGeom>
          <a:avLst/>
          <a:gdLst/>
          <a:ahLst/>
          <a:cxnLst/>
          <a:rect l="0" t="0" r="0" b="0"/>
          <a:pathLst>
            <a:path>
              <a:moveTo>
                <a:pt x="2852089" y="0"/>
              </a:moveTo>
              <a:lnTo>
                <a:pt x="2852089" y="150298"/>
              </a:lnTo>
              <a:lnTo>
                <a:pt x="0" y="150298"/>
              </a:lnTo>
              <a:lnTo>
                <a:pt x="0" y="3005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CB84CF-B799-411D-9B23-AEEA4B069D51}">
      <dsp:nvSpPr>
        <dsp:cNvPr id="0" name=""/>
        <dsp:cNvSpPr/>
      </dsp:nvSpPr>
      <dsp:spPr>
        <a:xfrm>
          <a:off x="5451346" y="482763"/>
          <a:ext cx="1431412" cy="715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200" kern="1200" dirty="0"/>
          </a:br>
          <a:r>
            <a:rPr lang="en-GB" sz="1200" kern="1200" dirty="0"/>
            <a:t>Locality Director </a:t>
          </a:r>
        </a:p>
      </dsp:txBody>
      <dsp:txXfrm>
        <a:off x="5451346" y="482763"/>
        <a:ext cx="1431412" cy="715706"/>
      </dsp:txXfrm>
    </dsp:sp>
    <dsp:sp modelId="{C87E89DE-514D-4138-98A0-4A2998EC04F8}">
      <dsp:nvSpPr>
        <dsp:cNvPr id="0" name=""/>
        <dsp:cNvSpPr/>
      </dsp:nvSpPr>
      <dsp:spPr>
        <a:xfrm>
          <a:off x="2599256" y="1499066"/>
          <a:ext cx="1431412" cy="715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Deputy Locality Director </a:t>
          </a:r>
        </a:p>
      </dsp:txBody>
      <dsp:txXfrm>
        <a:off x="2599256" y="1499066"/>
        <a:ext cx="1431412" cy="715706"/>
      </dsp:txXfrm>
    </dsp:sp>
    <dsp:sp modelId="{A4643EE2-9AAD-426E-84BF-B5DF0DD82D3B}">
      <dsp:nvSpPr>
        <dsp:cNvPr id="0" name=""/>
        <dsp:cNvSpPr/>
      </dsp:nvSpPr>
      <dsp:spPr>
        <a:xfrm>
          <a:off x="1242" y="3531672"/>
          <a:ext cx="1431412" cy="715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200" kern="1200" dirty="0"/>
          </a:br>
          <a:r>
            <a:rPr lang="en-GB" sz="1200" kern="1200" dirty="0"/>
            <a:t>PCN Development Manager </a:t>
          </a:r>
        </a:p>
      </dsp:txBody>
      <dsp:txXfrm>
        <a:off x="1242" y="3531672"/>
        <a:ext cx="1431412" cy="715706"/>
      </dsp:txXfrm>
    </dsp:sp>
    <dsp:sp modelId="{4E77276E-9FB0-4FE2-84E4-C4105F8ACEB7}">
      <dsp:nvSpPr>
        <dsp:cNvPr id="0" name=""/>
        <dsp:cNvSpPr/>
      </dsp:nvSpPr>
      <dsp:spPr>
        <a:xfrm>
          <a:off x="1733251" y="3531672"/>
          <a:ext cx="1431412" cy="715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200" kern="1200" dirty="0"/>
          </a:br>
          <a:r>
            <a:rPr lang="en-GB" sz="1200" kern="1200" dirty="0"/>
            <a:t>PCN Development Manager </a:t>
          </a:r>
        </a:p>
      </dsp:txBody>
      <dsp:txXfrm>
        <a:off x="1733251" y="3531672"/>
        <a:ext cx="1431412" cy="715706"/>
      </dsp:txXfrm>
    </dsp:sp>
    <dsp:sp modelId="{343216F4-6F87-4A89-8651-9FCEA31DD85A}">
      <dsp:nvSpPr>
        <dsp:cNvPr id="0" name=""/>
        <dsp:cNvSpPr/>
      </dsp:nvSpPr>
      <dsp:spPr>
        <a:xfrm>
          <a:off x="3465260" y="3531672"/>
          <a:ext cx="1431412" cy="715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PCN Development Manager</a:t>
          </a:r>
        </a:p>
      </dsp:txBody>
      <dsp:txXfrm>
        <a:off x="3465260" y="3531672"/>
        <a:ext cx="1431412" cy="715706"/>
      </dsp:txXfrm>
    </dsp:sp>
    <dsp:sp modelId="{4FB425B6-0ECF-430C-A0E0-3A27BBF60CD4}">
      <dsp:nvSpPr>
        <dsp:cNvPr id="0" name=""/>
        <dsp:cNvSpPr/>
      </dsp:nvSpPr>
      <dsp:spPr>
        <a:xfrm>
          <a:off x="5197270" y="3531672"/>
          <a:ext cx="1431412" cy="715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200" kern="1200" dirty="0"/>
          </a:br>
          <a:r>
            <a:rPr lang="en-GB" sz="1200" kern="1200" dirty="0"/>
            <a:t>PCN Development Manager (7)</a:t>
          </a:r>
        </a:p>
      </dsp:txBody>
      <dsp:txXfrm>
        <a:off x="5197270" y="3531672"/>
        <a:ext cx="1431412" cy="715706"/>
      </dsp:txXfrm>
    </dsp:sp>
    <dsp:sp modelId="{082495B6-715E-41CD-A083-D305A0399112}">
      <dsp:nvSpPr>
        <dsp:cNvPr id="0" name=""/>
        <dsp:cNvSpPr/>
      </dsp:nvSpPr>
      <dsp:spPr>
        <a:xfrm>
          <a:off x="1733251" y="2515369"/>
          <a:ext cx="1431412" cy="715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Administrator/PA Support </a:t>
          </a:r>
        </a:p>
      </dsp:txBody>
      <dsp:txXfrm>
        <a:off x="1733251" y="2515369"/>
        <a:ext cx="1431412" cy="715706"/>
      </dsp:txXfrm>
    </dsp:sp>
    <dsp:sp modelId="{4CD3E0F4-9DCC-4AC1-B54B-B2D6C8ED7F4F}">
      <dsp:nvSpPr>
        <dsp:cNvPr id="0" name=""/>
        <dsp:cNvSpPr/>
      </dsp:nvSpPr>
      <dsp:spPr>
        <a:xfrm>
          <a:off x="8303435" y="1499066"/>
          <a:ext cx="1431412" cy="715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Deputy Locality Director </a:t>
          </a:r>
        </a:p>
      </dsp:txBody>
      <dsp:txXfrm>
        <a:off x="8303435" y="1499066"/>
        <a:ext cx="1431412" cy="715706"/>
      </dsp:txXfrm>
    </dsp:sp>
    <dsp:sp modelId="{22733E24-438F-4939-B3A9-4B695F65822F}">
      <dsp:nvSpPr>
        <dsp:cNvPr id="0" name=""/>
        <dsp:cNvSpPr/>
      </dsp:nvSpPr>
      <dsp:spPr>
        <a:xfrm>
          <a:off x="6571426" y="2515369"/>
          <a:ext cx="1431412" cy="715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Senior Service Transformation Manager </a:t>
          </a:r>
          <a:endParaRPr lang="en-GB" sz="1200" b="1" kern="1200" dirty="0"/>
        </a:p>
      </dsp:txBody>
      <dsp:txXfrm>
        <a:off x="6571426" y="2515369"/>
        <a:ext cx="1431412" cy="715706"/>
      </dsp:txXfrm>
    </dsp:sp>
    <dsp:sp modelId="{35580062-3F2F-4FD3-B0D9-1F6525A59949}">
      <dsp:nvSpPr>
        <dsp:cNvPr id="0" name=""/>
        <dsp:cNvSpPr/>
      </dsp:nvSpPr>
      <dsp:spPr>
        <a:xfrm>
          <a:off x="6929279" y="3531672"/>
          <a:ext cx="1431412" cy="715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200" kern="1200" dirty="0"/>
          </a:br>
          <a:r>
            <a:rPr lang="en-GB" sz="1200" kern="1200" dirty="0"/>
            <a:t>Service Transformation Officer </a:t>
          </a:r>
        </a:p>
      </dsp:txBody>
      <dsp:txXfrm>
        <a:off x="6929279" y="3531672"/>
        <a:ext cx="1431412" cy="715706"/>
      </dsp:txXfrm>
    </dsp:sp>
    <dsp:sp modelId="{5E7F86F1-1C6A-4122-BB2B-EAC8AD30A56B}">
      <dsp:nvSpPr>
        <dsp:cNvPr id="0" name=""/>
        <dsp:cNvSpPr/>
      </dsp:nvSpPr>
      <dsp:spPr>
        <a:xfrm>
          <a:off x="6929279" y="4547975"/>
          <a:ext cx="1431412" cy="715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200" kern="1200" dirty="0"/>
          </a:br>
          <a:r>
            <a:rPr lang="en-GB" sz="1200" kern="1200" dirty="0"/>
            <a:t>Service Transformation Coordinator </a:t>
          </a:r>
        </a:p>
      </dsp:txBody>
      <dsp:txXfrm>
        <a:off x="6929279" y="4547975"/>
        <a:ext cx="1431412" cy="715706"/>
      </dsp:txXfrm>
    </dsp:sp>
    <dsp:sp modelId="{5E6736E1-655B-4E46-8945-CDCCCA77414C}">
      <dsp:nvSpPr>
        <dsp:cNvPr id="0" name=""/>
        <dsp:cNvSpPr/>
      </dsp:nvSpPr>
      <dsp:spPr>
        <a:xfrm>
          <a:off x="3303840" y="4983254"/>
          <a:ext cx="1431412" cy="715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RSS Manager </a:t>
          </a:r>
        </a:p>
      </dsp:txBody>
      <dsp:txXfrm>
        <a:off x="3303840" y="4983254"/>
        <a:ext cx="1431412" cy="715706"/>
      </dsp:txXfrm>
    </dsp:sp>
    <dsp:sp modelId="{5493B1D5-5420-4421-937F-82538051D4D9}">
      <dsp:nvSpPr>
        <dsp:cNvPr id="0" name=""/>
        <dsp:cNvSpPr/>
      </dsp:nvSpPr>
      <dsp:spPr>
        <a:xfrm>
          <a:off x="8303435" y="2515369"/>
          <a:ext cx="1431412" cy="715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Senior Service Transformation Manager </a:t>
          </a:r>
        </a:p>
      </dsp:txBody>
      <dsp:txXfrm>
        <a:off x="8303435" y="2515369"/>
        <a:ext cx="1431412" cy="715706"/>
      </dsp:txXfrm>
    </dsp:sp>
    <dsp:sp modelId="{3319A5FF-D456-4948-928C-9E58DAA36793}">
      <dsp:nvSpPr>
        <dsp:cNvPr id="0" name=""/>
        <dsp:cNvSpPr/>
      </dsp:nvSpPr>
      <dsp:spPr>
        <a:xfrm>
          <a:off x="8661288" y="3531672"/>
          <a:ext cx="1431412" cy="715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Transformation Officer </a:t>
          </a:r>
        </a:p>
      </dsp:txBody>
      <dsp:txXfrm>
        <a:off x="8661288" y="3531672"/>
        <a:ext cx="1431412" cy="715706"/>
      </dsp:txXfrm>
    </dsp:sp>
    <dsp:sp modelId="{84559D80-F31B-4C63-928A-C7EC95843FEA}">
      <dsp:nvSpPr>
        <dsp:cNvPr id="0" name=""/>
        <dsp:cNvSpPr/>
      </dsp:nvSpPr>
      <dsp:spPr>
        <a:xfrm>
          <a:off x="8661288" y="4547975"/>
          <a:ext cx="1431412" cy="715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Service Transformation Coordinator </a:t>
          </a:r>
        </a:p>
      </dsp:txBody>
      <dsp:txXfrm>
        <a:off x="8661288" y="4547975"/>
        <a:ext cx="1431412" cy="715706"/>
      </dsp:txXfrm>
    </dsp:sp>
    <dsp:sp modelId="{C2F3F46D-1842-4217-8E42-E10E0F120259}">
      <dsp:nvSpPr>
        <dsp:cNvPr id="0" name=""/>
        <dsp:cNvSpPr/>
      </dsp:nvSpPr>
      <dsp:spPr>
        <a:xfrm>
          <a:off x="10035444" y="2515369"/>
          <a:ext cx="1431412" cy="715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Senior Service Transformation Manager </a:t>
          </a:r>
        </a:p>
      </dsp:txBody>
      <dsp:txXfrm>
        <a:off x="10035444" y="2515369"/>
        <a:ext cx="1431412" cy="7157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BB3951-FEBC-4B60-BCD1-C96BD45AA4BF}">
      <dsp:nvSpPr>
        <dsp:cNvPr id="0" name=""/>
        <dsp:cNvSpPr/>
      </dsp:nvSpPr>
      <dsp:spPr>
        <a:xfrm>
          <a:off x="6096000" y="1667848"/>
          <a:ext cx="305178" cy="27414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1488"/>
              </a:lnTo>
              <a:lnTo>
                <a:pt x="305178" y="274148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D6A789-8CCF-4A9E-9426-18D2AFBDC05E}">
      <dsp:nvSpPr>
        <dsp:cNvPr id="0" name=""/>
        <dsp:cNvSpPr/>
      </dsp:nvSpPr>
      <dsp:spPr>
        <a:xfrm>
          <a:off x="5795798" y="1667848"/>
          <a:ext cx="300201" cy="2741488"/>
        </a:xfrm>
        <a:custGeom>
          <a:avLst/>
          <a:gdLst/>
          <a:ahLst/>
          <a:cxnLst/>
          <a:rect l="0" t="0" r="0" b="0"/>
          <a:pathLst>
            <a:path>
              <a:moveTo>
                <a:pt x="300201" y="0"/>
              </a:moveTo>
              <a:lnTo>
                <a:pt x="300201" y="2741488"/>
              </a:lnTo>
              <a:lnTo>
                <a:pt x="0" y="274148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58F624-5F2E-4218-AE6E-1FFC08C7385E}">
      <dsp:nvSpPr>
        <dsp:cNvPr id="0" name=""/>
        <dsp:cNvSpPr/>
      </dsp:nvSpPr>
      <dsp:spPr>
        <a:xfrm>
          <a:off x="6096000" y="1667848"/>
          <a:ext cx="2181119" cy="16992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99293"/>
              </a:lnTo>
              <a:lnTo>
                <a:pt x="2181119" y="169929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EF8D6C-4D55-40DC-A263-79C5D156AE3E}">
      <dsp:nvSpPr>
        <dsp:cNvPr id="0" name=""/>
        <dsp:cNvSpPr/>
      </dsp:nvSpPr>
      <dsp:spPr>
        <a:xfrm>
          <a:off x="3919856" y="1667848"/>
          <a:ext cx="2176143" cy="1699293"/>
        </a:xfrm>
        <a:custGeom>
          <a:avLst/>
          <a:gdLst/>
          <a:ahLst/>
          <a:cxnLst/>
          <a:rect l="0" t="0" r="0" b="0"/>
          <a:pathLst>
            <a:path>
              <a:moveTo>
                <a:pt x="2176143" y="0"/>
              </a:moveTo>
              <a:lnTo>
                <a:pt x="2176143" y="1699293"/>
              </a:lnTo>
              <a:lnTo>
                <a:pt x="0" y="169929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F9309F-D54E-4AD1-A724-575D9C4136E2}">
      <dsp:nvSpPr>
        <dsp:cNvPr id="0" name=""/>
        <dsp:cNvSpPr/>
      </dsp:nvSpPr>
      <dsp:spPr>
        <a:xfrm>
          <a:off x="6096000" y="1667848"/>
          <a:ext cx="200954" cy="16992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99293"/>
              </a:lnTo>
              <a:lnTo>
                <a:pt x="200954" y="169929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E9A0C6-0D41-49A2-8D19-534AF08EE7F2}">
      <dsp:nvSpPr>
        <dsp:cNvPr id="0" name=""/>
        <dsp:cNvSpPr/>
      </dsp:nvSpPr>
      <dsp:spPr>
        <a:xfrm>
          <a:off x="5900022" y="1667848"/>
          <a:ext cx="195977" cy="1699293"/>
        </a:xfrm>
        <a:custGeom>
          <a:avLst/>
          <a:gdLst/>
          <a:ahLst/>
          <a:cxnLst/>
          <a:rect l="0" t="0" r="0" b="0"/>
          <a:pathLst>
            <a:path>
              <a:moveTo>
                <a:pt x="195977" y="0"/>
              </a:moveTo>
              <a:lnTo>
                <a:pt x="195977" y="1699293"/>
              </a:lnTo>
              <a:lnTo>
                <a:pt x="0" y="169929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FCB2DF-E879-4E7B-826F-28B06AEBB5E4}">
      <dsp:nvSpPr>
        <dsp:cNvPr id="0" name=""/>
        <dsp:cNvSpPr/>
      </dsp:nvSpPr>
      <dsp:spPr>
        <a:xfrm>
          <a:off x="6096000" y="1667848"/>
          <a:ext cx="2181119" cy="6571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7106"/>
              </a:lnTo>
              <a:lnTo>
                <a:pt x="2181119" y="65710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D3DE88-44C0-4427-A456-E2762E3CE970}">
      <dsp:nvSpPr>
        <dsp:cNvPr id="0" name=""/>
        <dsp:cNvSpPr/>
      </dsp:nvSpPr>
      <dsp:spPr>
        <a:xfrm>
          <a:off x="3919856" y="1667848"/>
          <a:ext cx="2176143" cy="657106"/>
        </a:xfrm>
        <a:custGeom>
          <a:avLst/>
          <a:gdLst/>
          <a:ahLst/>
          <a:cxnLst/>
          <a:rect l="0" t="0" r="0" b="0"/>
          <a:pathLst>
            <a:path>
              <a:moveTo>
                <a:pt x="2176143" y="0"/>
              </a:moveTo>
              <a:lnTo>
                <a:pt x="2176143" y="657106"/>
              </a:lnTo>
              <a:lnTo>
                <a:pt x="0" y="65710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DAAEF2-AE6D-435A-883E-1ABA7C0EA795}">
      <dsp:nvSpPr>
        <dsp:cNvPr id="0" name=""/>
        <dsp:cNvSpPr/>
      </dsp:nvSpPr>
      <dsp:spPr>
        <a:xfrm>
          <a:off x="6096000" y="1667848"/>
          <a:ext cx="144353" cy="6324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2407"/>
              </a:lnTo>
              <a:lnTo>
                <a:pt x="144353" y="63240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BAEBD4-B8C4-4C20-BDC6-F3C7763FFAA7}">
      <dsp:nvSpPr>
        <dsp:cNvPr id="0" name=""/>
        <dsp:cNvSpPr/>
      </dsp:nvSpPr>
      <dsp:spPr>
        <a:xfrm>
          <a:off x="5951646" y="1667848"/>
          <a:ext cx="144353" cy="632407"/>
        </a:xfrm>
        <a:custGeom>
          <a:avLst/>
          <a:gdLst/>
          <a:ahLst/>
          <a:cxnLst/>
          <a:rect l="0" t="0" r="0" b="0"/>
          <a:pathLst>
            <a:path>
              <a:moveTo>
                <a:pt x="144353" y="0"/>
              </a:moveTo>
              <a:lnTo>
                <a:pt x="144353" y="632407"/>
              </a:lnTo>
              <a:lnTo>
                <a:pt x="0" y="63240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57A128-8B5E-4C60-8B4C-D1F629641095}">
      <dsp:nvSpPr>
        <dsp:cNvPr id="0" name=""/>
        <dsp:cNvSpPr/>
      </dsp:nvSpPr>
      <dsp:spPr>
        <a:xfrm>
          <a:off x="6028255" y="724041"/>
          <a:ext cx="91440" cy="2564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2053"/>
              </a:lnTo>
              <a:lnTo>
                <a:pt x="67744" y="112053"/>
              </a:lnTo>
              <a:lnTo>
                <a:pt x="67744" y="25640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DC0B2F-A3DC-4D1F-B597-F6E9F4878174}">
      <dsp:nvSpPr>
        <dsp:cNvPr id="0" name=""/>
        <dsp:cNvSpPr/>
      </dsp:nvSpPr>
      <dsp:spPr>
        <a:xfrm>
          <a:off x="5386575" y="36641"/>
          <a:ext cx="1374799" cy="6873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400" kern="1200" dirty="0">
              <a:solidFill>
                <a:schemeClr val="bg1"/>
              </a:solidFill>
            </a:rPr>
          </a:br>
          <a:r>
            <a:rPr lang="en-GB" sz="1400" kern="1200" dirty="0">
              <a:solidFill>
                <a:schemeClr val="bg1"/>
              </a:solidFill>
            </a:rPr>
            <a:t>Referral Support Service Manager </a:t>
          </a:r>
        </a:p>
      </dsp:txBody>
      <dsp:txXfrm>
        <a:off x="5386575" y="36641"/>
        <a:ext cx="1374799" cy="687399"/>
      </dsp:txXfrm>
    </dsp:sp>
    <dsp:sp modelId="{C8FB5054-2DFD-4E46-A2DE-C05B89E0F927}">
      <dsp:nvSpPr>
        <dsp:cNvPr id="0" name=""/>
        <dsp:cNvSpPr/>
      </dsp:nvSpPr>
      <dsp:spPr>
        <a:xfrm>
          <a:off x="5408600" y="980448"/>
          <a:ext cx="1374799" cy="6873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400" kern="1200" dirty="0"/>
          </a:br>
          <a:r>
            <a:rPr lang="en-GB" sz="1400" kern="1200" dirty="0"/>
            <a:t>RSS Team Supervisor </a:t>
          </a:r>
        </a:p>
      </dsp:txBody>
      <dsp:txXfrm>
        <a:off x="5408600" y="980448"/>
        <a:ext cx="1374799" cy="687399"/>
      </dsp:txXfrm>
    </dsp:sp>
    <dsp:sp modelId="{268ABE0D-061C-488B-A2AC-6974B191A216}">
      <dsp:nvSpPr>
        <dsp:cNvPr id="0" name=""/>
        <dsp:cNvSpPr/>
      </dsp:nvSpPr>
      <dsp:spPr>
        <a:xfrm>
          <a:off x="4576846" y="1956556"/>
          <a:ext cx="1374799" cy="6873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400" kern="1200" dirty="0">
              <a:solidFill>
                <a:srgbClr val="FFFFFF"/>
              </a:solidFill>
            </a:rPr>
          </a:br>
          <a:r>
            <a:rPr lang="en-GB" sz="1400" kern="1200" dirty="0">
              <a:solidFill>
                <a:srgbClr val="FFFFFF"/>
              </a:solidFill>
            </a:rPr>
            <a:t>Patient Care Advisor </a:t>
          </a:r>
        </a:p>
      </dsp:txBody>
      <dsp:txXfrm>
        <a:off x="4576846" y="1956556"/>
        <a:ext cx="1374799" cy="687399"/>
      </dsp:txXfrm>
    </dsp:sp>
    <dsp:sp modelId="{19AB1192-F2AF-4D2C-BAE3-2B80C3C95C46}">
      <dsp:nvSpPr>
        <dsp:cNvPr id="0" name=""/>
        <dsp:cNvSpPr/>
      </dsp:nvSpPr>
      <dsp:spPr>
        <a:xfrm>
          <a:off x="6240353" y="1956556"/>
          <a:ext cx="1374799" cy="6873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400" kern="1200" dirty="0"/>
          </a:br>
          <a:r>
            <a:rPr lang="en-GB" sz="1400" kern="1200" dirty="0"/>
            <a:t>Patient Care Advisor </a:t>
          </a:r>
        </a:p>
      </dsp:txBody>
      <dsp:txXfrm>
        <a:off x="6240353" y="1956556"/>
        <a:ext cx="1374799" cy="687399"/>
      </dsp:txXfrm>
    </dsp:sp>
    <dsp:sp modelId="{78C8537C-D656-49B2-93D5-ADA0E2AC09A8}">
      <dsp:nvSpPr>
        <dsp:cNvPr id="0" name=""/>
        <dsp:cNvSpPr/>
      </dsp:nvSpPr>
      <dsp:spPr>
        <a:xfrm>
          <a:off x="2545057" y="1981254"/>
          <a:ext cx="1374799" cy="6873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400" kern="1200" dirty="0"/>
          </a:br>
          <a:r>
            <a:rPr lang="en-GB" sz="1400" kern="1200" dirty="0"/>
            <a:t>Patient Care Advisor </a:t>
          </a:r>
        </a:p>
      </dsp:txBody>
      <dsp:txXfrm>
        <a:off x="2545057" y="1981254"/>
        <a:ext cx="1374799" cy="687399"/>
      </dsp:txXfrm>
    </dsp:sp>
    <dsp:sp modelId="{241DF174-2A53-4F73-B3D4-ADAA4CB1C563}">
      <dsp:nvSpPr>
        <dsp:cNvPr id="0" name=""/>
        <dsp:cNvSpPr/>
      </dsp:nvSpPr>
      <dsp:spPr>
        <a:xfrm>
          <a:off x="8277119" y="1981254"/>
          <a:ext cx="1374799" cy="6873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400" kern="1200" dirty="0"/>
          </a:br>
          <a:r>
            <a:rPr lang="en-GB" sz="1400" kern="1200" dirty="0"/>
            <a:t>Patient Care Advisor </a:t>
          </a:r>
        </a:p>
      </dsp:txBody>
      <dsp:txXfrm>
        <a:off x="8277119" y="1981254"/>
        <a:ext cx="1374799" cy="687399"/>
      </dsp:txXfrm>
    </dsp:sp>
    <dsp:sp modelId="{7FDA6756-8530-4A97-BD2A-0234709C6A82}">
      <dsp:nvSpPr>
        <dsp:cNvPr id="0" name=""/>
        <dsp:cNvSpPr/>
      </dsp:nvSpPr>
      <dsp:spPr>
        <a:xfrm>
          <a:off x="4525222" y="3023442"/>
          <a:ext cx="1374799" cy="6873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bg1"/>
              </a:solidFill>
            </a:rPr>
            <a:t>Patient Care Advisor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>
            <a:solidFill>
              <a:schemeClr val="bg1"/>
            </a:solidFill>
          </a:endParaRPr>
        </a:p>
      </dsp:txBody>
      <dsp:txXfrm>
        <a:off x="4525222" y="3023442"/>
        <a:ext cx="1374799" cy="687399"/>
      </dsp:txXfrm>
    </dsp:sp>
    <dsp:sp modelId="{46219A67-D15D-4403-A8CC-74AB84CA777C}">
      <dsp:nvSpPr>
        <dsp:cNvPr id="0" name=""/>
        <dsp:cNvSpPr/>
      </dsp:nvSpPr>
      <dsp:spPr>
        <a:xfrm>
          <a:off x="6296954" y="3023442"/>
          <a:ext cx="1374799" cy="6873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400" kern="1200" dirty="0">
              <a:solidFill>
                <a:srgbClr val="FFFFFF"/>
              </a:solidFill>
            </a:rPr>
          </a:br>
          <a:r>
            <a:rPr lang="en-GB" sz="1400" kern="1200" dirty="0">
              <a:solidFill>
                <a:srgbClr val="FFFFFF"/>
              </a:solidFill>
            </a:rPr>
            <a:t>Patient Care Advisor </a:t>
          </a:r>
        </a:p>
      </dsp:txBody>
      <dsp:txXfrm>
        <a:off x="6296954" y="3023442"/>
        <a:ext cx="1374799" cy="687399"/>
      </dsp:txXfrm>
    </dsp:sp>
    <dsp:sp modelId="{1721308F-A523-43D0-96A0-247276666F1E}">
      <dsp:nvSpPr>
        <dsp:cNvPr id="0" name=""/>
        <dsp:cNvSpPr/>
      </dsp:nvSpPr>
      <dsp:spPr>
        <a:xfrm>
          <a:off x="2545057" y="3023442"/>
          <a:ext cx="1374799" cy="6873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Patient Care Advisor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</dsp:txBody>
      <dsp:txXfrm>
        <a:off x="2545057" y="3023442"/>
        <a:ext cx="1374799" cy="687399"/>
      </dsp:txXfrm>
    </dsp:sp>
    <dsp:sp modelId="{EE048027-F217-4547-ACE0-1AE81BF62619}">
      <dsp:nvSpPr>
        <dsp:cNvPr id="0" name=""/>
        <dsp:cNvSpPr/>
      </dsp:nvSpPr>
      <dsp:spPr>
        <a:xfrm>
          <a:off x="8277119" y="3023442"/>
          <a:ext cx="1374799" cy="6873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Patient Care Advisor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</dsp:txBody>
      <dsp:txXfrm>
        <a:off x="8277119" y="3023442"/>
        <a:ext cx="1374799" cy="687399"/>
      </dsp:txXfrm>
    </dsp:sp>
    <dsp:sp modelId="{2E66E1E0-5006-4975-ABD7-D279D9B9E085}">
      <dsp:nvSpPr>
        <dsp:cNvPr id="0" name=""/>
        <dsp:cNvSpPr/>
      </dsp:nvSpPr>
      <dsp:spPr>
        <a:xfrm>
          <a:off x="4420998" y="4065636"/>
          <a:ext cx="1374799" cy="6873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Patient Care Advisor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</dsp:txBody>
      <dsp:txXfrm>
        <a:off x="4420998" y="4065636"/>
        <a:ext cx="1374799" cy="687399"/>
      </dsp:txXfrm>
    </dsp:sp>
    <dsp:sp modelId="{936EE94C-ACE3-4F5D-9B86-263A42AC612F}">
      <dsp:nvSpPr>
        <dsp:cNvPr id="0" name=""/>
        <dsp:cNvSpPr/>
      </dsp:nvSpPr>
      <dsp:spPr>
        <a:xfrm>
          <a:off x="6401178" y="4065636"/>
          <a:ext cx="1374799" cy="6873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Patient Care Advisor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</dsp:txBody>
      <dsp:txXfrm>
        <a:off x="6401178" y="4065636"/>
        <a:ext cx="1374799" cy="68739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29F20E-B072-4C47-9077-BED386F67DD1}">
      <dsp:nvSpPr>
        <dsp:cNvPr id="0" name=""/>
        <dsp:cNvSpPr/>
      </dsp:nvSpPr>
      <dsp:spPr>
        <a:xfrm>
          <a:off x="8199382" y="3761302"/>
          <a:ext cx="293546" cy="22896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9661"/>
              </a:lnTo>
              <a:lnTo>
                <a:pt x="293546" y="22896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F80FA9-0281-468C-976C-22FD3EB6D2F3}">
      <dsp:nvSpPr>
        <dsp:cNvPr id="0" name=""/>
        <dsp:cNvSpPr/>
      </dsp:nvSpPr>
      <dsp:spPr>
        <a:xfrm>
          <a:off x="8199382" y="3761302"/>
          <a:ext cx="270062" cy="9176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7616"/>
              </a:lnTo>
              <a:lnTo>
                <a:pt x="270062" y="91761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773EE9-1E60-4FC6-95BE-B56C34EFB5D6}">
      <dsp:nvSpPr>
        <dsp:cNvPr id="0" name=""/>
        <dsp:cNvSpPr/>
      </dsp:nvSpPr>
      <dsp:spPr>
        <a:xfrm>
          <a:off x="8936452" y="2359843"/>
          <a:ext cx="91440" cy="422970"/>
        </a:xfrm>
        <a:custGeom>
          <a:avLst/>
          <a:gdLst/>
          <a:ahLst/>
          <a:cxnLst/>
          <a:rect l="0" t="0" r="0" b="0"/>
          <a:pathLst>
            <a:path>
              <a:moveTo>
                <a:pt x="79438" y="0"/>
              </a:moveTo>
              <a:lnTo>
                <a:pt x="79438" y="217488"/>
              </a:lnTo>
              <a:lnTo>
                <a:pt x="45720" y="217488"/>
              </a:lnTo>
              <a:lnTo>
                <a:pt x="45720" y="4229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43333F-C537-483A-9161-CD21A0FC4968}">
      <dsp:nvSpPr>
        <dsp:cNvPr id="0" name=""/>
        <dsp:cNvSpPr/>
      </dsp:nvSpPr>
      <dsp:spPr>
        <a:xfrm>
          <a:off x="5487503" y="978487"/>
          <a:ext cx="3528388" cy="4028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385"/>
              </a:lnTo>
              <a:lnTo>
                <a:pt x="3528388" y="197385"/>
              </a:lnTo>
              <a:lnTo>
                <a:pt x="3528388" y="4028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B69C4-1357-481F-9D0E-6E9CA0B256CA}">
      <dsp:nvSpPr>
        <dsp:cNvPr id="0" name=""/>
        <dsp:cNvSpPr/>
      </dsp:nvSpPr>
      <dsp:spPr>
        <a:xfrm>
          <a:off x="5831441" y="3761302"/>
          <a:ext cx="293546" cy="9002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0208"/>
              </a:lnTo>
              <a:lnTo>
                <a:pt x="293546" y="9002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4A81E6-3FBF-465C-BC8F-2F8E6B2E8B28}">
      <dsp:nvSpPr>
        <dsp:cNvPr id="0" name=""/>
        <dsp:cNvSpPr/>
      </dsp:nvSpPr>
      <dsp:spPr>
        <a:xfrm>
          <a:off x="4246291" y="2371849"/>
          <a:ext cx="2367940" cy="4109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482"/>
              </a:lnTo>
              <a:lnTo>
                <a:pt x="2367940" y="205482"/>
              </a:lnTo>
              <a:lnTo>
                <a:pt x="2367940" y="4109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0EB8FC-1CCA-499A-A110-2F5C7C103DFE}">
      <dsp:nvSpPr>
        <dsp:cNvPr id="0" name=""/>
        <dsp:cNvSpPr/>
      </dsp:nvSpPr>
      <dsp:spPr>
        <a:xfrm>
          <a:off x="3463500" y="3761302"/>
          <a:ext cx="293546" cy="9002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0208"/>
              </a:lnTo>
              <a:lnTo>
                <a:pt x="293546" y="9002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CAF9AC-416C-447F-AD02-4FB31AA7EE99}">
      <dsp:nvSpPr>
        <dsp:cNvPr id="0" name=""/>
        <dsp:cNvSpPr/>
      </dsp:nvSpPr>
      <dsp:spPr>
        <a:xfrm>
          <a:off x="4200571" y="2371849"/>
          <a:ext cx="91440" cy="4109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09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915126-56DE-4428-AABF-EE1F9FCC6797}">
      <dsp:nvSpPr>
        <dsp:cNvPr id="0" name=""/>
        <dsp:cNvSpPr/>
      </dsp:nvSpPr>
      <dsp:spPr>
        <a:xfrm>
          <a:off x="1095560" y="3761302"/>
          <a:ext cx="293546" cy="9002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0208"/>
              </a:lnTo>
              <a:lnTo>
                <a:pt x="293546" y="9002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75D42-D24F-4EF3-8FD9-F8EB4E8A5D64}">
      <dsp:nvSpPr>
        <dsp:cNvPr id="0" name=""/>
        <dsp:cNvSpPr/>
      </dsp:nvSpPr>
      <dsp:spPr>
        <a:xfrm>
          <a:off x="1878350" y="2371849"/>
          <a:ext cx="2367940" cy="410964"/>
        </a:xfrm>
        <a:custGeom>
          <a:avLst/>
          <a:gdLst/>
          <a:ahLst/>
          <a:cxnLst/>
          <a:rect l="0" t="0" r="0" b="0"/>
          <a:pathLst>
            <a:path>
              <a:moveTo>
                <a:pt x="2367940" y="0"/>
              </a:moveTo>
              <a:lnTo>
                <a:pt x="2367940" y="205482"/>
              </a:lnTo>
              <a:lnTo>
                <a:pt x="0" y="205482"/>
              </a:lnTo>
              <a:lnTo>
                <a:pt x="0" y="4109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576F8D-DB9C-495E-9E29-A686446B5A65}">
      <dsp:nvSpPr>
        <dsp:cNvPr id="0" name=""/>
        <dsp:cNvSpPr/>
      </dsp:nvSpPr>
      <dsp:spPr>
        <a:xfrm>
          <a:off x="4246291" y="978487"/>
          <a:ext cx="1241211" cy="414873"/>
        </a:xfrm>
        <a:custGeom>
          <a:avLst/>
          <a:gdLst/>
          <a:ahLst/>
          <a:cxnLst/>
          <a:rect l="0" t="0" r="0" b="0"/>
          <a:pathLst>
            <a:path>
              <a:moveTo>
                <a:pt x="1241211" y="0"/>
              </a:moveTo>
              <a:lnTo>
                <a:pt x="1241211" y="209391"/>
              </a:lnTo>
              <a:lnTo>
                <a:pt x="0" y="209391"/>
              </a:lnTo>
              <a:lnTo>
                <a:pt x="0" y="4148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23C405-64E7-433A-AB1E-E7E8DCFA0D3E}">
      <dsp:nvSpPr>
        <dsp:cNvPr id="0" name=""/>
        <dsp:cNvSpPr/>
      </dsp:nvSpPr>
      <dsp:spPr>
        <a:xfrm>
          <a:off x="1878350" y="978487"/>
          <a:ext cx="3609152" cy="414873"/>
        </a:xfrm>
        <a:custGeom>
          <a:avLst/>
          <a:gdLst/>
          <a:ahLst/>
          <a:cxnLst/>
          <a:rect l="0" t="0" r="0" b="0"/>
          <a:pathLst>
            <a:path>
              <a:moveTo>
                <a:pt x="3609152" y="0"/>
              </a:moveTo>
              <a:lnTo>
                <a:pt x="3609152" y="209391"/>
              </a:lnTo>
              <a:lnTo>
                <a:pt x="0" y="209391"/>
              </a:lnTo>
              <a:lnTo>
                <a:pt x="0" y="4148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466546-B1AF-4818-9903-78703BEFD1E8}">
      <dsp:nvSpPr>
        <dsp:cNvPr id="0" name=""/>
        <dsp:cNvSpPr/>
      </dsp:nvSpPr>
      <dsp:spPr>
        <a:xfrm>
          <a:off x="4509015" y="0"/>
          <a:ext cx="1956975" cy="978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400" kern="1200" dirty="0"/>
          </a:br>
          <a:r>
            <a:rPr lang="en-GB" sz="1400" kern="1200" dirty="0"/>
            <a:t>Associate Director of Primary Care</a:t>
          </a:r>
        </a:p>
      </dsp:txBody>
      <dsp:txXfrm>
        <a:off x="4509015" y="0"/>
        <a:ext cx="1956975" cy="978487"/>
      </dsp:txXfrm>
    </dsp:sp>
    <dsp:sp modelId="{1A29FC9B-036E-4C23-82D3-B5B343D0F772}">
      <dsp:nvSpPr>
        <dsp:cNvPr id="0" name=""/>
        <dsp:cNvSpPr/>
      </dsp:nvSpPr>
      <dsp:spPr>
        <a:xfrm>
          <a:off x="899862" y="1393361"/>
          <a:ext cx="1956975" cy="978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400" kern="1200" dirty="0"/>
          </a:br>
          <a:r>
            <a:rPr lang="en-GB" sz="1400" kern="1200" dirty="0"/>
            <a:t>Team Administrator/PA </a:t>
          </a:r>
        </a:p>
      </dsp:txBody>
      <dsp:txXfrm>
        <a:off x="899862" y="1393361"/>
        <a:ext cx="1956975" cy="978487"/>
      </dsp:txXfrm>
    </dsp:sp>
    <dsp:sp modelId="{EF0DC421-7D05-450A-9D25-38098257C652}">
      <dsp:nvSpPr>
        <dsp:cNvPr id="0" name=""/>
        <dsp:cNvSpPr/>
      </dsp:nvSpPr>
      <dsp:spPr>
        <a:xfrm>
          <a:off x="3267803" y="1393361"/>
          <a:ext cx="1956975" cy="978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400" kern="1200" dirty="0"/>
          </a:br>
          <a:r>
            <a:rPr lang="en-GB" sz="1400" kern="1200" dirty="0"/>
            <a:t>Head of Primary Care </a:t>
          </a:r>
        </a:p>
      </dsp:txBody>
      <dsp:txXfrm>
        <a:off x="3267803" y="1393361"/>
        <a:ext cx="1956975" cy="978487"/>
      </dsp:txXfrm>
    </dsp:sp>
    <dsp:sp modelId="{C9B085FF-4F3C-489E-9821-4219DD2C72B7}">
      <dsp:nvSpPr>
        <dsp:cNvPr id="0" name=""/>
        <dsp:cNvSpPr/>
      </dsp:nvSpPr>
      <dsp:spPr>
        <a:xfrm>
          <a:off x="899862" y="2782814"/>
          <a:ext cx="1956975" cy="978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Primary Care Commissioning Manager (City &amp; Bassetlaw) </a:t>
          </a:r>
        </a:p>
      </dsp:txBody>
      <dsp:txXfrm>
        <a:off x="899862" y="2782814"/>
        <a:ext cx="1956975" cy="978487"/>
      </dsp:txXfrm>
    </dsp:sp>
    <dsp:sp modelId="{0512F9B3-3C29-4C2D-AB00-BA179A22DDA5}">
      <dsp:nvSpPr>
        <dsp:cNvPr id="0" name=""/>
        <dsp:cNvSpPr/>
      </dsp:nvSpPr>
      <dsp:spPr>
        <a:xfrm>
          <a:off x="1389106" y="4172267"/>
          <a:ext cx="1956975" cy="978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Primary Care Commissioning Officer (City &amp; Bassetlaw)  </a:t>
          </a:r>
        </a:p>
      </dsp:txBody>
      <dsp:txXfrm>
        <a:off x="1389106" y="4172267"/>
        <a:ext cx="1956975" cy="978487"/>
      </dsp:txXfrm>
    </dsp:sp>
    <dsp:sp modelId="{2750EFF8-B44F-47C2-A869-34C147AD5E0F}">
      <dsp:nvSpPr>
        <dsp:cNvPr id="0" name=""/>
        <dsp:cNvSpPr/>
      </dsp:nvSpPr>
      <dsp:spPr>
        <a:xfrm>
          <a:off x="3267803" y="2782814"/>
          <a:ext cx="1956975" cy="978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Primary Care Commissioning Manager (Mid-Notts) </a:t>
          </a:r>
        </a:p>
      </dsp:txBody>
      <dsp:txXfrm>
        <a:off x="3267803" y="2782814"/>
        <a:ext cx="1956975" cy="978487"/>
      </dsp:txXfrm>
    </dsp:sp>
    <dsp:sp modelId="{F1F3AE94-A318-41B4-8E0B-E10444B1323C}">
      <dsp:nvSpPr>
        <dsp:cNvPr id="0" name=""/>
        <dsp:cNvSpPr/>
      </dsp:nvSpPr>
      <dsp:spPr>
        <a:xfrm>
          <a:off x="3757047" y="4172267"/>
          <a:ext cx="1956975" cy="978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Primary Care Commissioning Officer (Mid Notts) </a:t>
          </a:r>
        </a:p>
      </dsp:txBody>
      <dsp:txXfrm>
        <a:off x="3757047" y="4172267"/>
        <a:ext cx="1956975" cy="978487"/>
      </dsp:txXfrm>
    </dsp:sp>
    <dsp:sp modelId="{58BA0913-A41A-4FB1-9BC8-86D8375282A8}">
      <dsp:nvSpPr>
        <dsp:cNvPr id="0" name=""/>
        <dsp:cNvSpPr/>
      </dsp:nvSpPr>
      <dsp:spPr>
        <a:xfrm>
          <a:off x="5635743" y="2782814"/>
          <a:ext cx="1956975" cy="978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Primary Care Commissioning Manager (South Notts)</a:t>
          </a:r>
        </a:p>
      </dsp:txBody>
      <dsp:txXfrm>
        <a:off x="5635743" y="2782814"/>
        <a:ext cx="1956975" cy="978487"/>
      </dsp:txXfrm>
    </dsp:sp>
    <dsp:sp modelId="{ACF7D40D-2BB3-4718-8042-9784459E0020}">
      <dsp:nvSpPr>
        <dsp:cNvPr id="0" name=""/>
        <dsp:cNvSpPr/>
      </dsp:nvSpPr>
      <dsp:spPr>
        <a:xfrm>
          <a:off x="6124987" y="4172267"/>
          <a:ext cx="1956975" cy="978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k</a:t>
          </a:r>
          <a:br>
            <a:rPr lang="en-GB" sz="1400" kern="1200" dirty="0"/>
          </a:br>
          <a:r>
            <a:rPr lang="en-GB" sz="1400" kern="1200" dirty="0"/>
            <a:t>Primary Care Commissioning Officer (South Notts) </a:t>
          </a:r>
        </a:p>
      </dsp:txBody>
      <dsp:txXfrm>
        <a:off x="6124987" y="4172267"/>
        <a:ext cx="1956975" cy="978487"/>
      </dsp:txXfrm>
    </dsp:sp>
    <dsp:sp modelId="{7BFB72FE-BF0D-46B7-A051-C4A73E952B98}">
      <dsp:nvSpPr>
        <dsp:cNvPr id="0" name=""/>
        <dsp:cNvSpPr/>
      </dsp:nvSpPr>
      <dsp:spPr>
        <a:xfrm>
          <a:off x="8037403" y="1381355"/>
          <a:ext cx="1956975" cy="978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Head of Quality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Primary Care </a:t>
          </a:r>
        </a:p>
      </dsp:txBody>
      <dsp:txXfrm>
        <a:off x="8037403" y="1381355"/>
        <a:ext cx="1956975" cy="978487"/>
      </dsp:txXfrm>
    </dsp:sp>
    <dsp:sp modelId="{E6BB7B35-C7B6-4182-BC07-93C02ED0CA58}">
      <dsp:nvSpPr>
        <dsp:cNvPr id="0" name=""/>
        <dsp:cNvSpPr/>
      </dsp:nvSpPr>
      <dsp:spPr>
        <a:xfrm>
          <a:off x="8003684" y="2782814"/>
          <a:ext cx="1956975" cy="978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bg1"/>
              </a:solidFill>
            </a:rPr>
            <a:t>Primary Care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bg1"/>
              </a:solidFill>
            </a:rPr>
            <a:t>Quality Manager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</dsp:txBody>
      <dsp:txXfrm>
        <a:off x="8003684" y="2782814"/>
        <a:ext cx="1956975" cy="978487"/>
      </dsp:txXfrm>
    </dsp:sp>
    <dsp:sp modelId="{4EE3A3B5-6600-4C10-A411-20C8E50E0A05}">
      <dsp:nvSpPr>
        <dsp:cNvPr id="0" name=""/>
        <dsp:cNvSpPr/>
      </dsp:nvSpPr>
      <dsp:spPr>
        <a:xfrm>
          <a:off x="8469444" y="4189674"/>
          <a:ext cx="1956975" cy="978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Primary Care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Quality Officer (City &amp; Bassetlaw)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</dsp:txBody>
      <dsp:txXfrm>
        <a:off x="8469444" y="4189674"/>
        <a:ext cx="1956975" cy="978487"/>
      </dsp:txXfrm>
    </dsp:sp>
    <dsp:sp modelId="{5567F657-1C92-48EC-8F8F-F095B1C0EBC7}">
      <dsp:nvSpPr>
        <dsp:cNvPr id="0" name=""/>
        <dsp:cNvSpPr/>
      </dsp:nvSpPr>
      <dsp:spPr>
        <a:xfrm>
          <a:off x="8492928" y="5561720"/>
          <a:ext cx="1956975" cy="9784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Primary Care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Quality Officer (Mid Notts &amp; South Notts</a:t>
          </a:r>
        </a:p>
      </dsp:txBody>
      <dsp:txXfrm>
        <a:off x="8492928" y="5561720"/>
        <a:ext cx="1956975" cy="97848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A05312-8790-46FB-9063-37181985B9A4}">
      <dsp:nvSpPr>
        <dsp:cNvPr id="0" name=""/>
        <dsp:cNvSpPr/>
      </dsp:nvSpPr>
      <dsp:spPr>
        <a:xfrm>
          <a:off x="8151266" y="2709073"/>
          <a:ext cx="330137" cy="2465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459"/>
              </a:lnTo>
              <a:lnTo>
                <a:pt x="330137" y="99459"/>
              </a:lnTo>
              <a:lnTo>
                <a:pt x="330137" y="2465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6CB5F7-A0CF-4777-9811-161341132686}">
      <dsp:nvSpPr>
        <dsp:cNvPr id="0" name=""/>
        <dsp:cNvSpPr/>
      </dsp:nvSpPr>
      <dsp:spPr>
        <a:xfrm>
          <a:off x="10791155" y="4589819"/>
          <a:ext cx="140084" cy="661366"/>
        </a:xfrm>
        <a:custGeom>
          <a:avLst/>
          <a:gdLst/>
          <a:ahLst/>
          <a:cxnLst/>
          <a:rect l="0" t="0" r="0" b="0"/>
          <a:pathLst>
            <a:path>
              <a:moveTo>
                <a:pt x="140084" y="0"/>
              </a:moveTo>
              <a:lnTo>
                <a:pt x="0" y="6613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7C1C05-D860-4503-954A-64E9FE4DB780}">
      <dsp:nvSpPr>
        <dsp:cNvPr id="0" name=""/>
        <dsp:cNvSpPr/>
      </dsp:nvSpPr>
      <dsp:spPr>
        <a:xfrm>
          <a:off x="9959876" y="3656044"/>
          <a:ext cx="1531701" cy="2333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264"/>
              </a:lnTo>
              <a:lnTo>
                <a:pt x="1531701" y="86264"/>
              </a:lnTo>
              <a:lnTo>
                <a:pt x="1531701" y="23335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6B80E6-ED80-4BC8-842F-08FEB5FC358B}">
      <dsp:nvSpPr>
        <dsp:cNvPr id="0" name=""/>
        <dsp:cNvSpPr/>
      </dsp:nvSpPr>
      <dsp:spPr>
        <a:xfrm>
          <a:off x="9597863" y="2691114"/>
          <a:ext cx="362013" cy="2645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418"/>
              </a:lnTo>
              <a:lnTo>
                <a:pt x="362013" y="117418"/>
              </a:lnTo>
              <a:lnTo>
                <a:pt x="362013" y="26450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228092-9473-49A7-A557-62FA3A6E8AE0}">
      <dsp:nvSpPr>
        <dsp:cNvPr id="0" name=""/>
        <dsp:cNvSpPr/>
      </dsp:nvSpPr>
      <dsp:spPr>
        <a:xfrm>
          <a:off x="9597863" y="2691114"/>
          <a:ext cx="304711" cy="11204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3376"/>
              </a:lnTo>
              <a:lnTo>
                <a:pt x="304711" y="973376"/>
              </a:lnTo>
              <a:lnTo>
                <a:pt x="304711" y="11204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CD56EA-6746-405F-8779-3964C5D6B52D}">
      <dsp:nvSpPr>
        <dsp:cNvPr id="0" name=""/>
        <dsp:cNvSpPr/>
      </dsp:nvSpPr>
      <dsp:spPr>
        <a:xfrm>
          <a:off x="9552143" y="1696515"/>
          <a:ext cx="91440" cy="2941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41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3B2847-6947-4D93-B681-8A0D9964FE8F}">
      <dsp:nvSpPr>
        <dsp:cNvPr id="0" name=""/>
        <dsp:cNvSpPr/>
      </dsp:nvSpPr>
      <dsp:spPr>
        <a:xfrm>
          <a:off x="6482983" y="701915"/>
          <a:ext cx="3114879" cy="2941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088"/>
              </a:lnTo>
              <a:lnTo>
                <a:pt x="3114879" y="147088"/>
              </a:lnTo>
              <a:lnTo>
                <a:pt x="3114879" y="2941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DFEE8E-7B4B-4ACD-B920-CBD5320D8DC6}">
      <dsp:nvSpPr>
        <dsp:cNvPr id="0" name=""/>
        <dsp:cNvSpPr/>
      </dsp:nvSpPr>
      <dsp:spPr>
        <a:xfrm>
          <a:off x="6124265" y="2691114"/>
          <a:ext cx="256060" cy="1643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3159"/>
              </a:lnTo>
              <a:lnTo>
                <a:pt x="256060" y="164315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0C99D3-5074-406D-A304-2E91C3727C12}">
      <dsp:nvSpPr>
        <dsp:cNvPr id="0" name=""/>
        <dsp:cNvSpPr/>
      </dsp:nvSpPr>
      <dsp:spPr>
        <a:xfrm>
          <a:off x="6124265" y="2691114"/>
          <a:ext cx="100440" cy="614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718"/>
              </a:lnTo>
              <a:lnTo>
                <a:pt x="100440" y="61471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D28177-7DCC-4B89-985B-B34164B88BFA}">
      <dsp:nvSpPr>
        <dsp:cNvPr id="0" name=""/>
        <dsp:cNvSpPr/>
      </dsp:nvSpPr>
      <dsp:spPr>
        <a:xfrm>
          <a:off x="6684603" y="1708534"/>
          <a:ext cx="903909" cy="282158"/>
        </a:xfrm>
        <a:custGeom>
          <a:avLst/>
          <a:gdLst/>
          <a:ahLst/>
          <a:cxnLst/>
          <a:rect l="0" t="0" r="0" b="0"/>
          <a:pathLst>
            <a:path>
              <a:moveTo>
                <a:pt x="903909" y="0"/>
              </a:moveTo>
              <a:lnTo>
                <a:pt x="903909" y="135069"/>
              </a:lnTo>
              <a:lnTo>
                <a:pt x="0" y="135069"/>
              </a:lnTo>
              <a:lnTo>
                <a:pt x="0" y="2821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30A412-380C-423C-BA37-3E826E055E0A}">
      <dsp:nvSpPr>
        <dsp:cNvPr id="0" name=""/>
        <dsp:cNvSpPr/>
      </dsp:nvSpPr>
      <dsp:spPr>
        <a:xfrm>
          <a:off x="6482983" y="701915"/>
          <a:ext cx="1105529" cy="306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107"/>
              </a:lnTo>
              <a:lnTo>
                <a:pt x="1105529" y="159107"/>
              </a:lnTo>
              <a:lnTo>
                <a:pt x="1105529" y="3061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8215B8-3353-4B2C-AFD4-2A6DC6BA0286}">
      <dsp:nvSpPr>
        <dsp:cNvPr id="0" name=""/>
        <dsp:cNvSpPr/>
      </dsp:nvSpPr>
      <dsp:spPr>
        <a:xfrm>
          <a:off x="5339792" y="2691114"/>
          <a:ext cx="210126" cy="2762444"/>
        </a:xfrm>
        <a:custGeom>
          <a:avLst/>
          <a:gdLst/>
          <a:ahLst/>
          <a:cxnLst/>
          <a:rect l="0" t="0" r="0" b="0"/>
          <a:pathLst>
            <a:path>
              <a:moveTo>
                <a:pt x="210126" y="0"/>
              </a:moveTo>
              <a:lnTo>
                <a:pt x="210126" y="2762444"/>
              </a:lnTo>
              <a:lnTo>
                <a:pt x="0" y="276244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2C7F3D-E268-4F7C-8EA7-00B2F2923DB3}">
      <dsp:nvSpPr>
        <dsp:cNvPr id="0" name=""/>
        <dsp:cNvSpPr/>
      </dsp:nvSpPr>
      <dsp:spPr>
        <a:xfrm>
          <a:off x="3718090" y="3825301"/>
          <a:ext cx="220857" cy="6336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3658"/>
              </a:lnTo>
              <a:lnTo>
                <a:pt x="220857" y="6336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E870F2-BA03-400D-9BAC-98F4EF01CCC8}">
      <dsp:nvSpPr>
        <dsp:cNvPr id="0" name=""/>
        <dsp:cNvSpPr/>
      </dsp:nvSpPr>
      <dsp:spPr>
        <a:xfrm>
          <a:off x="4978850" y="2691114"/>
          <a:ext cx="571068" cy="719547"/>
        </a:xfrm>
        <a:custGeom>
          <a:avLst/>
          <a:gdLst/>
          <a:ahLst/>
          <a:cxnLst/>
          <a:rect l="0" t="0" r="0" b="0"/>
          <a:pathLst>
            <a:path>
              <a:moveTo>
                <a:pt x="571068" y="0"/>
              </a:moveTo>
              <a:lnTo>
                <a:pt x="571068" y="719547"/>
              </a:lnTo>
              <a:lnTo>
                <a:pt x="0" y="71954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374E9F-EC7C-46F4-801A-B87AD5226B99}">
      <dsp:nvSpPr>
        <dsp:cNvPr id="0" name=""/>
        <dsp:cNvSpPr/>
      </dsp:nvSpPr>
      <dsp:spPr>
        <a:xfrm>
          <a:off x="3368103" y="1696515"/>
          <a:ext cx="1621477" cy="2941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088"/>
              </a:lnTo>
              <a:lnTo>
                <a:pt x="1621477" y="147088"/>
              </a:lnTo>
              <a:lnTo>
                <a:pt x="1621477" y="2941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F7B78C-3BCA-4145-8068-23F4CC707EFA}">
      <dsp:nvSpPr>
        <dsp:cNvPr id="0" name=""/>
        <dsp:cNvSpPr/>
      </dsp:nvSpPr>
      <dsp:spPr>
        <a:xfrm>
          <a:off x="2447048" y="3685714"/>
          <a:ext cx="147088" cy="644388"/>
        </a:xfrm>
        <a:custGeom>
          <a:avLst/>
          <a:gdLst/>
          <a:ahLst/>
          <a:cxnLst/>
          <a:rect l="0" t="0" r="0" b="0"/>
          <a:pathLst>
            <a:path>
              <a:moveTo>
                <a:pt x="147088" y="0"/>
              </a:moveTo>
              <a:lnTo>
                <a:pt x="147088" y="644388"/>
              </a:lnTo>
              <a:lnTo>
                <a:pt x="0" y="64438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123DF-3105-434F-ACA4-B7CDB2E05B68}">
      <dsp:nvSpPr>
        <dsp:cNvPr id="0" name=""/>
        <dsp:cNvSpPr/>
      </dsp:nvSpPr>
      <dsp:spPr>
        <a:xfrm>
          <a:off x="1746625" y="2691114"/>
          <a:ext cx="847511" cy="2941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088"/>
              </a:lnTo>
              <a:lnTo>
                <a:pt x="847511" y="147088"/>
              </a:lnTo>
              <a:lnTo>
                <a:pt x="847511" y="2941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7C8950-5515-4362-BB6D-E82C44A5D0AE}">
      <dsp:nvSpPr>
        <dsp:cNvPr id="0" name=""/>
        <dsp:cNvSpPr/>
      </dsp:nvSpPr>
      <dsp:spPr>
        <a:xfrm>
          <a:off x="899114" y="2691114"/>
          <a:ext cx="847511" cy="294177"/>
        </a:xfrm>
        <a:custGeom>
          <a:avLst/>
          <a:gdLst/>
          <a:ahLst/>
          <a:cxnLst/>
          <a:rect l="0" t="0" r="0" b="0"/>
          <a:pathLst>
            <a:path>
              <a:moveTo>
                <a:pt x="847511" y="0"/>
              </a:moveTo>
              <a:lnTo>
                <a:pt x="847511" y="147088"/>
              </a:lnTo>
              <a:lnTo>
                <a:pt x="0" y="147088"/>
              </a:lnTo>
              <a:lnTo>
                <a:pt x="0" y="2941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A5C8AE-B90C-4A15-A24F-255DDE12F8C3}">
      <dsp:nvSpPr>
        <dsp:cNvPr id="0" name=""/>
        <dsp:cNvSpPr/>
      </dsp:nvSpPr>
      <dsp:spPr>
        <a:xfrm>
          <a:off x="1746625" y="1696515"/>
          <a:ext cx="1621477" cy="294177"/>
        </a:xfrm>
        <a:custGeom>
          <a:avLst/>
          <a:gdLst/>
          <a:ahLst/>
          <a:cxnLst/>
          <a:rect l="0" t="0" r="0" b="0"/>
          <a:pathLst>
            <a:path>
              <a:moveTo>
                <a:pt x="1621477" y="0"/>
              </a:moveTo>
              <a:lnTo>
                <a:pt x="1621477" y="147088"/>
              </a:lnTo>
              <a:lnTo>
                <a:pt x="0" y="147088"/>
              </a:lnTo>
              <a:lnTo>
                <a:pt x="0" y="2941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73F315-297E-48AC-8B97-9772AC7DB2BD}">
      <dsp:nvSpPr>
        <dsp:cNvPr id="0" name=""/>
        <dsp:cNvSpPr/>
      </dsp:nvSpPr>
      <dsp:spPr>
        <a:xfrm>
          <a:off x="3368103" y="701915"/>
          <a:ext cx="3114879" cy="294177"/>
        </a:xfrm>
        <a:custGeom>
          <a:avLst/>
          <a:gdLst/>
          <a:ahLst/>
          <a:cxnLst/>
          <a:rect l="0" t="0" r="0" b="0"/>
          <a:pathLst>
            <a:path>
              <a:moveTo>
                <a:pt x="3114879" y="0"/>
              </a:moveTo>
              <a:lnTo>
                <a:pt x="3114879" y="147088"/>
              </a:lnTo>
              <a:lnTo>
                <a:pt x="0" y="147088"/>
              </a:lnTo>
              <a:lnTo>
                <a:pt x="0" y="2941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61EAB8-9F70-42E6-9775-34C9C3BA96BA}">
      <dsp:nvSpPr>
        <dsp:cNvPr id="0" name=""/>
        <dsp:cNvSpPr/>
      </dsp:nvSpPr>
      <dsp:spPr>
        <a:xfrm>
          <a:off x="5782560" y="1493"/>
          <a:ext cx="1400844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Associate Director of Commissioning Mental Health &amp; Community </a:t>
          </a:r>
        </a:p>
      </dsp:txBody>
      <dsp:txXfrm>
        <a:off x="5782560" y="1493"/>
        <a:ext cx="1400844" cy="700422"/>
      </dsp:txXfrm>
    </dsp:sp>
    <dsp:sp modelId="{19C1DAF6-D203-48BB-9290-D4554F0B34B6}">
      <dsp:nvSpPr>
        <dsp:cNvPr id="0" name=""/>
        <dsp:cNvSpPr/>
      </dsp:nvSpPr>
      <dsp:spPr>
        <a:xfrm>
          <a:off x="2667681" y="996092"/>
          <a:ext cx="1400844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Head of Mental Health Commissioning, Contracting and Performance </a:t>
          </a:r>
        </a:p>
      </dsp:txBody>
      <dsp:txXfrm>
        <a:off x="2667681" y="996092"/>
        <a:ext cx="1400844" cy="700422"/>
      </dsp:txXfrm>
    </dsp:sp>
    <dsp:sp modelId="{85C7C684-26CB-483F-AF0E-10EAFB2C0698}">
      <dsp:nvSpPr>
        <dsp:cNvPr id="0" name=""/>
        <dsp:cNvSpPr/>
      </dsp:nvSpPr>
      <dsp:spPr>
        <a:xfrm>
          <a:off x="1046203" y="1990692"/>
          <a:ext cx="1400844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000" kern="1200" dirty="0"/>
          </a:br>
          <a:r>
            <a:rPr lang="en-GB" sz="1000" kern="1200" dirty="0"/>
            <a:t>Deputy Head of Mental Health Commissioning </a:t>
          </a:r>
        </a:p>
      </dsp:txBody>
      <dsp:txXfrm>
        <a:off x="1046203" y="1990692"/>
        <a:ext cx="1400844" cy="700422"/>
      </dsp:txXfrm>
    </dsp:sp>
    <dsp:sp modelId="{1D815CD5-E696-41F0-830C-E4F791E14423}">
      <dsp:nvSpPr>
        <dsp:cNvPr id="0" name=""/>
        <dsp:cNvSpPr/>
      </dsp:nvSpPr>
      <dsp:spPr>
        <a:xfrm>
          <a:off x="198692" y="2985292"/>
          <a:ext cx="1400844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Senior Mental Health Commissioning Manager </a:t>
          </a:r>
        </a:p>
      </dsp:txBody>
      <dsp:txXfrm>
        <a:off x="198692" y="2985292"/>
        <a:ext cx="1400844" cy="700422"/>
      </dsp:txXfrm>
    </dsp:sp>
    <dsp:sp modelId="{DA78C053-7FFE-4056-A970-CDE18A8AF3B9}">
      <dsp:nvSpPr>
        <dsp:cNvPr id="0" name=""/>
        <dsp:cNvSpPr/>
      </dsp:nvSpPr>
      <dsp:spPr>
        <a:xfrm>
          <a:off x="1893714" y="2985292"/>
          <a:ext cx="1400844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Senior Mental Health Commissioning Manager</a:t>
          </a:r>
        </a:p>
      </dsp:txBody>
      <dsp:txXfrm>
        <a:off x="1893714" y="2985292"/>
        <a:ext cx="1400844" cy="700422"/>
      </dsp:txXfrm>
    </dsp:sp>
    <dsp:sp modelId="{3CA6546A-394C-4A2C-B5E1-D23E00F46E00}">
      <dsp:nvSpPr>
        <dsp:cNvPr id="0" name=""/>
        <dsp:cNvSpPr/>
      </dsp:nvSpPr>
      <dsp:spPr>
        <a:xfrm>
          <a:off x="1046203" y="3979892"/>
          <a:ext cx="1400844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rgbClr val="FF0000"/>
              </a:solidFill>
            </a:rPr>
            <a:t>Mental Health Commissioning and Transformation Manager</a:t>
          </a:r>
        </a:p>
      </dsp:txBody>
      <dsp:txXfrm>
        <a:off x="1046203" y="3979892"/>
        <a:ext cx="1400844" cy="700422"/>
      </dsp:txXfrm>
    </dsp:sp>
    <dsp:sp modelId="{20ACE211-5468-48F6-8F80-44CF04CEE75C}">
      <dsp:nvSpPr>
        <dsp:cNvPr id="0" name=""/>
        <dsp:cNvSpPr/>
      </dsp:nvSpPr>
      <dsp:spPr>
        <a:xfrm>
          <a:off x="4289158" y="1990692"/>
          <a:ext cx="1400844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000" kern="1200" dirty="0"/>
          </a:br>
          <a:r>
            <a:rPr lang="en-GB" sz="1000" kern="1200" dirty="0"/>
            <a:t>Deputy Head of Mental Health Contracting and Assurance </a:t>
          </a:r>
        </a:p>
      </dsp:txBody>
      <dsp:txXfrm>
        <a:off x="4289158" y="1990692"/>
        <a:ext cx="1400844" cy="700422"/>
      </dsp:txXfrm>
    </dsp:sp>
    <dsp:sp modelId="{363AC697-207A-4D40-A976-0DCBF68F351A}">
      <dsp:nvSpPr>
        <dsp:cNvPr id="0" name=""/>
        <dsp:cNvSpPr/>
      </dsp:nvSpPr>
      <dsp:spPr>
        <a:xfrm>
          <a:off x="3578006" y="2996022"/>
          <a:ext cx="1400844" cy="8292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Mental Health Commissioning and Contracting Assistant Manager</a:t>
          </a:r>
        </a:p>
      </dsp:txBody>
      <dsp:txXfrm>
        <a:off x="3578006" y="2996022"/>
        <a:ext cx="1400844" cy="829279"/>
      </dsp:txXfrm>
    </dsp:sp>
    <dsp:sp modelId="{818826F2-2050-4F56-A40C-71B7142C2A7D}">
      <dsp:nvSpPr>
        <dsp:cNvPr id="0" name=""/>
        <dsp:cNvSpPr/>
      </dsp:nvSpPr>
      <dsp:spPr>
        <a:xfrm>
          <a:off x="3938947" y="4108748"/>
          <a:ext cx="1400844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000" kern="1200" dirty="0"/>
          </a:br>
          <a:r>
            <a:rPr lang="en-GB" sz="1000" kern="1200" dirty="0"/>
            <a:t>Mental Health Contracting and Commissioning Support Administrator</a:t>
          </a:r>
        </a:p>
      </dsp:txBody>
      <dsp:txXfrm>
        <a:off x="3938947" y="4108748"/>
        <a:ext cx="1400844" cy="700422"/>
      </dsp:txXfrm>
    </dsp:sp>
    <dsp:sp modelId="{1ABD14AF-AA22-45BB-919E-D9C729BE567B}">
      <dsp:nvSpPr>
        <dsp:cNvPr id="0" name=""/>
        <dsp:cNvSpPr/>
      </dsp:nvSpPr>
      <dsp:spPr>
        <a:xfrm>
          <a:off x="3938947" y="5103348"/>
          <a:ext cx="1400844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Mental Health Contracting and Commissioning Officer</a:t>
          </a:r>
        </a:p>
      </dsp:txBody>
      <dsp:txXfrm>
        <a:off x="3938947" y="5103348"/>
        <a:ext cx="1400844" cy="700422"/>
      </dsp:txXfrm>
    </dsp:sp>
    <dsp:sp modelId="{48FF83E8-28BA-4EE6-A611-3FDB89AA0321}">
      <dsp:nvSpPr>
        <dsp:cNvPr id="0" name=""/>
        <dsp:cNvSpPr/>
      </dsp:nvSpPr>
      <dsp:spPr>
        <a:xfrm>
          <a:off x="6888090" y="1008112"/>
          <a:ext cx="1400844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Head of Mental Health, Learning Disabilities and Children’s Commissioning</a:t>
          </a:r>
        </a:p>
      </dsp:txBody>
      <dsp:txXfrm>
        <a:off x="6888090" y="1008112"/>
        <a:ext cx="1400844" cy="700422"/>
      </dsp:txXfrm>
    </dsp:sp>
    <dsp:sp modelId="{EBF28A36-A44E-4C00-8C6A-7467562EC8DE}">
      <dsp:nvSpPr>
        <dsp:cNvPr id="0" name=""/>
        <dsp:cNvSpPr/>
      </dsp:nvSpPr>
      <dsp:spPr>
        <a:xfrm>
          <a:off x="5984181" y="1990692"/>
          <a:ext cx="1400844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Deputy Head of Children’s Commissioning </a:t>
          </a:r>
        </a:p>
      </dsp:txBody>
      <dsp:txXfrm>
        <a:off x="5984181" y="1990692"/>
        <a:ext cx="1400844" cy="700422"/>
      </dsp:txXfrm>
    </dsp:sp>
    <dsp:sp modelId="{9780A719-AB90-4299-96FD-891E33B777AF}">
      <dsp:nvSpPr>
        <dsp:cNvPr id="0" name=""/>
        <dsp:cNvSpPr/>
      </dsp:nvSpPr>
      <dsp:spPr>
        <a:xfrm>
          <a:off x="6224706" y="2955622"/>
          <a:ext cx="1400844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chemeClr val="bg1"/>
              </a:solidFill>
            </a:rPr>
            <a:t>Senior Children’s Commissioning and Transformation Manager starts 1/12/22</a:t>
          </a:r>
        </a:p>
      </dsp:txBody>
      <dsp:txXfrm>
        <a:off x="6224706" y="2955622"/>
        <a:ext cx="1400844" cy="700422"/>
      </dsp:txXfrm>
    </dsp:sp>
    <dsp:sp modelId="{2981B923-21E8-464C-85A6-7664B6B2ADA8}">
      <dsp:nvSpPr>
        <dsp:cNvPr id="0" name=""/>
        <dsp:cNvSpPr/>
      </dsp:nvSpPr>
      <dsp:spPr>
        <a:xfrm>
          <a:off x="6380325" y="3967207"/>
          <a:ext cx="1459484" cy="7341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000" kern="1200" dirty="0">
              <a:solidFill>
                <a:srgbClr val="FFFFFF"/>
              </a:solidFill>
            </a:rPr>
          </a:br>
          <a:r>
            <a:rPr lang="en-GB" sz="1000" kern="1200" dirty="0">
              <a:solidFill>
                <a:srgbClr val="FFFFFF"/>
              </a:solidFill>
            </a:rPr>
            <a:t>Service Transformation Officer</a:t>
          </a:r>
        </a:p>
      </dsp:txBody>
      <dsp:txXfrm>
        <a:off x="6380325" y="3967207"/>
        <a:ext cx="1459484" cy="734133"/>
      </dsp:txXfrm>
    </dsp:sp>
    <dsp:sp modelId="{0417E913-0510-4839-89F8-2A0A767B0AA4}">
      <dsp:nvSpPr>
        <dsp:cNvPr id="0" name=""/>
        <dsp:cNvSpPr/>
      </dsp:nvSpPr>
      <dsp:spPr>
        <a:xfrm>
          <a:off x="8897440" y="996092"/>
          <a:ext cx="1400844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rgbClr val="FFFFFF"/>
              </a:solidFill>
            </a:rPr>
            <a:t>Head of Community Commissioning and Contracting  </a:t>
          </a:r>
        </a:p>
      </dsp:txBody>
      <dsp:txXfrm>
        <a:off x="8897440" y="996092"/>
        <a:ext cx="1400844" cy="700422"/>
      </dsp:txXfrm>
    </dsp:sp>
    <dsp:sp modelId="{B723D770-35D2-417A-85B8-2529FC22323F}">
      <dsp:nvSpPr>
        <dsp:cNvPr id="0" name=""/>
        <dsp:cNvSpPr/>
      </dsp:nvSpPr>
      <dsp:spPr>
        <a:xfrm>
          <a:off x="8897440" y="1990692"/>
          <a:ext cx="1400844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rgbClr val="FF0000"/>
              </a:solidFill>
            </a:rPr>
            <a:t>VACANT</a:t>
          </a:r>
          <a:br>
            <a:rPr lang="en-GB" sz="1000" kern="1200" dirty="0">
              <a:solidFill>
                <a:srgbClr val="FF0000"/>
              </a:solidFill>
            </a:rPr>
          </a:br>
          <a:r>
            <a:rPr lang="en-GB" sz="1000" kern="1200" dirty="0">
              <a:solidFill>
                <a:schemeClr val="bg1"/>
              </a:solidFill>
            </a:rPr>
            <a:t>Senior Community Commissioning and Contracting Manager </a:t>
          </a:r>
        </a:p>
      </dsp:txBody>
      <dsp:txXfrm>
        <a:off x="8897440" y="1990692"/>
        <a:ext cx="1400844" cy="700422"/>
      </dsp:txXfrm>
    </dsp:sp>
    <dsp:sp modelId="{96B3ACC0-E453-461B-BBE8-9270D13BFAA5}">
      <dsp:nvSpPr>
        <dsp:cNvPr id="0" name=""/>
        <dsp:cNvSpPr/>
      </dsp:nvSpPr>
      <dsp:spPr>
        <a:xfrm>
          <a:off x="9181637" y="3811580"/>
          <a:ext cx="1441875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rgbClr val="FF0000"/>
              </a:solidFill>
            </a:rPr>
            <a:t>VACANT</a:t>
          </a:r>
          <a:br>
            <a:rPr lang="en-GB" sz="1000" kern="1200" dirty="0">
              <a:solidFill>
                <a:srgbClr val="FF0000"/>
              </a:solidFill>
            </a:rPr>
          </a:br>
          <a:r>
            <a:rPr lang="en-GB" sz="1000" kern="1200" dirty="0">
              <a:solidFill>
                <a:srgbClr val="FF0000"/>
              </a:solidFill>
            </a:rPr>
            <a:t>Community Commissioning and Contract Manager </a:t>
          </a:r>
          <a:endParaRPr lang="en-GB" sz="1000" kern="1200" dirty="0"/>
        </a:p>
      </dsp:txBody>
      <dsp:txXfrm>
        <a:off x="9181637" y="3811580"/>
        <a:ext cx="1441875" cy="700422"/>
      </dsp:txXfrm>
    </dsp:sp>
    <dsp:sp modelId="{4DC2A672-4DD4-4124-B7A4-C1C002D3AC21}">
      <dsp:nvSpPr>
        <dsp:cNvPr id="0" name=""/>
        <dsp:cNvSpPr/>
      </dsp:nvSpPr>
      <dsp:spPr>
        <a:xfrm>
          <a:off x="9259454" y="2955622"/>
          <a:ext cx="1400844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Community Commissioning and Contract Manager Maternity leave</a:t>
          </a:r>
        </a:p>
      </dsp:txBody>
      <dsp:txXfrm>
        <a:off x="9259454" y="2955622"/>
        <a:ext cx="1400844" cy="700422"/>
      </dsp:txXfrm>
    </dsp:sp>
    <dsp:sp modelId="{4B7F6C0F-96A1-4C65-BA2C-022F588D5E3B}">
      <dsp:nvSpPr>
        <dsp:cNvPr id="0" name=""/>
        <dsp:cNvSpPr/>
      </dsp:nvSpPr>
      <dsp:spPr>
        <a:xfrm>
          <a:off x="10791155" y="3889397"/>
          <a:ext cx="1400844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Community Contracts Manager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 dirty="0"/>
        </a:p>
      </dsp:txBody>
      <dsp:txXfrm>
        <a:off x="10791155" y="3889397"/>
        <a:ext cx="1400844" cy="700422"/>
      </dsp:txXfrm>
    </dsp:sp>
    <dsp:sp modelId="{01476373-DD9E-4E0A-85AB-34B2E845112D}">
      <dsp:nvSpPr>
        <dsp:cNvPr id="0" name=""/>
        <dsp:cNvSpPr/>
      </dsp:nvSpPr>
      <dsp:spPr>
        <a:xfrm>
          <a:off x="10791155" y="4900975"/>
          <a:ext cx="1400844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GB" sz="1000" kern="1200" dirty="0"/>
          </a:br>
          <a:r>
            <a:rPr lang="en-GB" sz="1000" kern="1200" dirty="0"/>
            <a:t>Community Commissioning and Contract Coordinator </a:t>
          </a:r>
        </a:p>
      </dsp:txBody>
      <dsp:txXfrm>
        <a:off x="10791155" y="4900975"/>
        <a:ext cx="1400844" cy="700422"/>
      </dsp:txXfrm>
    </dsp:sp>
    <dsp:sp modelId="{5377C51E-7DD9-4398-BB3C-862C08DA0F66}">
      <dsp:nvSpPr>
        <dsp:cNvPr id="0" name=""/>
        <dsp:cNvSpPr/>
      </dsp:nvSpPr>
      <dsp:spPr>
        <a:xfrm>
          <a:off x="7450844" y="2008651"/>
          <a:ext cx="1400844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rgbClr val="FF0000"/>
              </a:solidFill>
            </a:rPr>
            <a:t>VACANT</a:t>
          </a:r>
          <a:br>
            <a:rPr lang="en-GB" sz="1000" kern="1200" dirty="0">
              <a:solidFill>
                <a:srgbClr val="FF0000"/>
              </a:solidFill>
            </a:rPr>
          </a:br>
          <a:r>
            <a:rPr lang="en-GB" sz="1000" kern="1200" dirty="0">
              <a:solidFill>
                <a:srgbClr val="FF0000"/>
              </a:solidFill>
            </a:rPr>
            <a:t>Deputy Head of Maternity Commissioning </a:t>
          </a:r>
        </a:p>
      </dsp:txBody>
      <dsp:txXfrm>
        <a:off x="7450844" y="2008651"/>
        <a:ext cx="1400844" cy="700422"/>
      </dsp:txXfrm>
    </dsp:sp>
    <dsp:sp modelId="{026E16CD-9AEF-4304-91F9-D32DE72B8DF9}">
      <dsp:nvSpPr>
        <dsp:cNvPr id="0" name=""/>
        <dsp:cNvSpPr/>
      </dsp:nvSpPr>
      <dsp:spPr>
        <a:xfrm>
          <a:off x="7780981" y="2955622"/>
          <a:ext cx="1400844" cy="700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rgbClr val="FF0000"/>
              </a:solidFill>
            </a:rPr>
            <a:t>VACANT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rgbClr val="FF0000"/>
              </a:solidFill>
            </a:rPr>
            <a:t>Maternity Commissioning Manager </a:t>
          </a:r>
        </a:p>
      </dsp:txBody>
      <dsp:txXfrm>
        <a:off x="7780981" y="2955622"/>
        <a:ext cx="1400844" cy="7004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6D75FB-F91F-4103-95C6-7C3FA4F6ADD2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19760E-933C-46C9-A87F-8EDDE56B6B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264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049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460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6541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0259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19760E-933C-46C9-A87F-8EDDE56B6B4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10203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Revie</a:t>
            </a:r>
            <a:r>
              <a:rPr lang="en-GB" baseline="0" dirty="0"/>
              <a:t>w need for vacancy ahead of 21/22.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5637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3935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0897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245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2311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289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24437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7830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8742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3961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Likely</a:t>
            </a:r>
            <a:r>
              <a:rPr lang="en-GB" baseline="0" dirty="0"/>
              <a:t> to recruit to FR005 in 21/22.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8804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0527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4943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09121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510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63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481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625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422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948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Rebecca </a:t>
            </a:r>
            <a:r>
              <a:rPr lang="en-GB" dirty="0" err="1"/>
              <a:t>Astill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091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36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4299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9760E-933C-46C9-A87F-8EDDE56B6B4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783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D0FF-3601-4CD7-80BE-5E1B71C270C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56A7E-D2B8-4EB8-ABA3-D4D7F71C6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415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D0FF-3601-4CD7-80BE-5E1B71C270C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56A7E-D2B8-4EB8-ABA3-D4D7F71C6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119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D0FF-3601-4CD7-80BE-5E1B71C270C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56A7E-D2B8-4EB8-ABA3-D4D7F71C6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464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7679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D0FF-3601-4CD7-80BE-5E1B71C270C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56A7E-D2B8-4EB8-ABA3-D4D7F71C6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837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D0FF-3601-4CD7-80BE-5E1B71C270C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56A7E-D2B8-4EB8-ABA3-D4D7F71C6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70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D0FF-3601-4CD7-80BE-5E1B71C270C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56A7E-D2B8-4EB8-ABA3-D4D7F71C6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59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D0FF-3601-4CD7-80BE-5E1B71C270C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56A7E-D2B8-4EB8-ABA3-D4D7F71C6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333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D0FF-3601-4CD7-80BE-5E1B71C270C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56A7E-D2B8-4EB8-ABA3-D4D7F71C6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691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D0FF-3601-4CD7-80BE-5E1B71C270C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56A7E-D2B8-4EB8-ABA3-D4D7F71C6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99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D0FF-3601-4CD7-80BE-5E1B71C270C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56A7E-D2B8-4EB8-ABA3-D4D7F71C6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374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FD0FF-3601-4CD7-80BE-5E1B71C270C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56A7E-D2B8-4EB8-ABA3-D4D7F71C6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66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FD0FF-3601-4CD7-80BE-5E1B71C270C7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56A7E-D2B8-4EB8-ABA3-D4D7F71C65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857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Nottingham and Nottinghamshire Structure Charts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7648" y="3933056"/>
            <a:ext cx="6400800" cy="1752600"/>
          </a:xfrm>
        </p:spPr>
        <p:txBody>
          <a:bodyPr/>
          <a:lstStyle/>
          <a:p>
            <a:r>
              <a:rPr lang="en-GB" dirty="0"/>
              <a:t>As of 1 November 2022</a:t>
            </a:r>
          </a:p>
        </p:txBody>
      </p:sp>
    </p:spTree>
    <p:extLst>
      <p:ext uri="{BB962C8B-B14F-4D97-AF65-F5344CB8AC3E}">
        <p14:creationId xmlns:p14="http://schemas.microsoft.com/office/powerpoint/2010/main" val="162196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6" y="0"/>
            <a:ext cx="8229600" cy="1143000"/>
          </a:xfrm>
        </p:spPr>
        <p:txBody>
          <a:bodyPr/>
          <a:lstStyle/>
          <a:p>
            <a:pPr algn="l"/>
            <a:r>
              <a:rPr lang="en-GB" b="1" dirty="0"/>
              <a:t>City Locality Host – RSS Team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0362407"/>
              </p:ext>
            </p:extLst>
          </p:nvPr>
        </p:nvGraphicFramePr>
        <p:xfrm>
          <a:off x="0" y="908720"/>
          <a:ext cx="12192000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6811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E206F88-BD0A-48A4-83C6-45E77655D0E6}"/>
              </a:ext>
            </a:extLst>
          </p:cNvPr>
          <p:cNvGrpSpPr/>
          <p:nvPr/>
        </p:nvGrpSpPr>
        <p:grpSpPr>
          <a:xfrm>
            <a:off x="5077716" y="751028"/>
            <a:ext cx="1787847" cy="981397"/>
            <a:chOff x="4287386" y="0"/>
            <a:chExt cx="1787847" cy="98139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0D599DE-46CA-4287-A377-8014661A2CBA}"/>
                </a:ext>
              </a:extLst>
            </p:cNvPr>
            <p:cNvSpPr/>
            <p:nvPr/>
          </p:nvSpPr>
          <p:spPr>
            <a:xfrm>
              <a:off x="4287386" y="0"/>
              <a:ext cx="1787847" cy="98139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BDF7515-77D0-4912-8167-FE8A7824968C}"/>
                </a:ext>
              </a:extLst>
            </p:cNvPr>
            <p:cNvSpPr txBox="1"/>
            <p:nvPr/>
          </p:nvSpPr>
          <p:spPr>
            <a:xfrm>
              <a:off x="4287386" y="0"/>
              <a:ext cx="1787847" cy="9813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00" kern="1200" dirty="0">
                  <a:latin typeface="+mn-lt"/>
                </a:rPr>
                <a:t>Bassetlaw Place </a:t>
              </a:r>
            </a:p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00" kern="1200" dirty="0">
                  <a:latin typeface="+mn-lt"/>
                </a:rPr>
                <a:t>Locality Director 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3BB7887-EB35-4FF2-A111-89E1E6EF295D}"/>
              </a:ext>
            </a:extLst>
          </p:cNvPr>
          <p:cNvGrpSpPr/>
          <p:nvPr/>
        </p:nvGrpSpPr>
        <p:grpSpPr>
          <a:xfrm>
            <a:off x="3304247" y="1968618"/>
            <a:ext cx="1189824" cy="816368"/>
            <a:chOff x="2581470" y="1045906"/>
            <a:chExt cx="1189824" cy="816368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356E350-37A3-46FF-BF9F-E90D51E168CD}"/>
                </a:ext>
              </a:extLst>
            </p:cNvPr>
            <p:cNvSpPr/>
            <p:nvPr/>
          </p:nvSpPr>
          <p:spPr>
            <a:xfrm>
              <a:off x="2581470" y="1045906"/>
              <a:ext cx="1189824" cy="816368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01556FB-48F3-4DF4-88CD-0A046A77FD88}"/>
                </a:ext>
              </a:extLst>
            </p:cNvPr>
            <p:cNvSpPr txBox="1"/>
            <p:nvPr/>
          </p:nvSpPr>
          <p:spPr>
            <a:xfrm>
              <a:off x="2581470" y="1045906"/>
              <a:ext cx="1189824" cy="8163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00" kern="1200" dirty="0">
                  <a:latin typeface="+mn-lt"/>
                </a:rPr>
                <a:t>Head of Provider Transformation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9265026-9F13-4A14-981F-5101FBF80816}"/>
              </a:ext>
            </a:extLst>
          </p:cNvPr>
          <p:cNvGrpSpPr/>
          <p:nvPr/>
        </p:nvGrpSpPr>
        <p:grpSpPr>
          <a:xfrm>
            <a:off x="4980554" y="2199406"/>
            <a:ext cx="1940916" cy="989561"/>
            <a:chOff x="4257777" y="1276694"/>
            <a:chExt cx="1940916" cy="989561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81BC5A2-6153-4D0E-8E34-A4ACD2E45B8E}"/>
                </a:ext>
              </a:extLst>
            </p:cNvPr>
            <p:cNvSpPr/>
            <p:nvPr/>
          </p:nvSpPr>
          <p:spPr>
            <a:xfrm>
              <a:off x="4257777" y="1276694"/>
              <a:ext cx="1940916" cy="98956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A0E2B1B-A8DC-4C50-95D2-EF8B0C7407F1}"/>
                </a:ext>
              </a:extLst>
            </p:cNvPr>
            <p:cNvSpPr txBox="1"/>
            <p:nvPr/>
          </p:nvSpPr>
          <p:spPr>
            <a:xfrm>
              <a:off x="4257777" y="1276694"/>
              <a:ext cx="1940916" cy="9895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000" kern="1200" dirty="0">
                  <a:solidFill>
                    <a:schemeClr val="bg1"/>
                  </a:solidFill>
                  <a:latin typeface="+mn-lt"/>
                </a:rPr>
                <a:t>Programme Director/</a:t>
              </a:r>
            </a:p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000" kern="1200" dirty="0">
                  <a:solidFill>
                    <a:schemeClr val="bg1"/>
                  </a:solidFill>
                  <a:latin typeface="+mn-lt"/>
                </a:rPr>
                <a:t>Deput</a:t>
              </a:r>
              <a:r>
                <a:rPr lang="en-US" sz="1000" dirty="0">
                  <a:solidFill>
                    <a:schemeClr val="bg1"/>
                  </a:solidFill>
                </a:rPr>
                <a:t>y Locality Director</a:t>
              </a:r>
              <a:endParaRPr lang="en-US" sz="1000" kern="1200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B5C6CD8-CAC4-49DC-AE64-AF2A9D5BC28E}"/>
              </a:ext>
            </a:extLst>
          </p:cNvPr>
          <p:cNvGrpSpPr/>
          <p:nvPr/>
        </p:nvGrpSpPr>
        <p:grpSpPr>
          <a:xfrm>
            <a:off x="1762140" y="1968619"/>
            <a:ext cx="1371760" cy="816368"/>
            <a:chOff x="1039363" y="1045907"/>
            <a:chExt cx="1371760" cy="816368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2A34612-065D-4E71-B391-735CCA785776}"/>
                </a:ext>
              </a:extLst>
            </p:cNvPr>
            <p:cNvSpPr/>
            <p:nvPr/>
          </p:nvSpPr>
          <p:spPr>
            <a:xfrm>
              <a:off x="1039363" y="1045907"/>
              <a:ext cx="1371760" cy="816368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D3B865C-2B09-4219-917C-18571719D760}"/>
                </a:ext>
              </a:extLst>
            </p:cNvPr>
            <p:cNvSpPr txBox="1"/>
            <p:nvPr/>
          </p:nvSpPr>
          <p:spPr>
            <a:xfrm>
              <a:off x="1039363" y="1045907"/>
              <a:ext cx="1371760" cy="8163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000" kern="1200" dirty="0">
                  <a:solidFill>
                    <a:schemeClr val="bg1"/>
                  </a:solidFill>
                  <a:latin typeface="+mn-lt"/>
                </a:rPr>
                <a:t>Associate Director  of </a:t>
              </a:r>
            </a:p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000" kern="1200" dirty="0">
                  <a:solidFill>
                    <a:schemeClr val="bg1"/>
                  </a:solidFill>
                  <a:latin typeface="+mn-lt"/>
                </a:rPr>
                <a:t>Primary Care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4E05FD6-6A76-4F34-8E5A-9280E71478EB}"/>
              </a:ext>
            </a:extLst>
          </p:cNvPr>
          <p:cNvGrpSpPr/>
          <p:nvPr/>
        </p:nvGrpSpPr>
        <p:grpSpPr>
          <a:xfrm>
            <a:off x="3665880" y="3609921"/>
            <a:ext cx="2712074" cy="816368"/>
            <a:chOff x="2943103" y="2687209"/>
            <a:chExt cx="2712074" cy="816368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9A93314-839D-42FC-9B5E-BEDD7112F916}"/>
                </a:ext>
              </a:extLst>
            </p:cNvPr>
            <p:cNvSpPr/>
            <p:nvPr/>
          </p:nvSpPr>
          <p:spPr>
            <a:xfrm>
              <a:off x="2943103" y="2687209"/>
              <a:ext cx="2712074" cy="816368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5104B42-D056-4AA1-ACF8-A643111A0CE2}"/>
                </a:ext>
              </a:extLst>
            </p:cNvPr>
            <p:cNvSpPr txBox="1"/>
            <p:nvPr/>
          </p:nvSpPr>
          <p:spPr>
            <a:xfrm>
              <a:off x="2943103" y="2687209"/>
              <a:ext cx="2712074" cy="8163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00" kern="1200" dirty="0">
                  <a:latin typeface="+mn-lt"/>
                </a:rPr>
                <a:t>Head of Service Integration </a:t>
              </a:r>
            </a:p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00" kern="1200" dirty="0">
                  <a:latin typeface="+mn-lt"/>
                </a:rPr>
                <a:t>Acute &amp; MH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E05F41D-5FD0-499F-8AFB-A1F3E9B0789D}"/>
              </a:ext>
            </a:extLst>
          </p:cNvPr>
          <p:cNvGrpSpPr/>
          <p:nvPr/>
        </p:nvGrpSpPr>
        <p:grpSpPr>
          <a:xfrm>
            <a:off x="3137908" y="4596364"/>
            <a:ext cx="1391157" cy="816368"/>
            <a:chOff x="2415131" y="3673652"/>
            <a:chExt cx="1391157" cy="816368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1B84DBB-38D9-4F47-B773-2742E0DA5289}"/>
                </a:ext>
              </a:extLst>
            </p:cNvPr>
            <p:cNvSpPr/>
            <p:nvPr/>
          </p:nvSpPr>
          <p:spPr>
            <a:xfrm>
              <a:off x="2415131" y="3673652"/>
              <a:ext cx="1391157" cy="816368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8BD7AA6-BA49-4D19-BC9C-F137A285E24A}"/>
                </a:ext>
              </a:extLst>
            </p:cNvPr>
            <p:cNvSpPr txBox="1"/>
            <p:nvPr/>
          </p:nvSpPr>
          <p:spPr>
            <a:xfrm>
              <a:off x="2415131" y="3673652"/>
              <a:ext cx="1391157" cy="816368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00" kern="1200" dirty="0">
                  <a:latin typeface="+mn-lt"/>
                </a:rPr>
                <a:t>Transformation Lead </a:t>
              </a:r>
            </a:p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00" kern="1200" dirty="0">
                  <a:latin typeface="+mn-lt"/>
                </a:rPr>
                <a:t>Same Day &amp; Urgent Care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699E9FF-2CD2-46CF-B212-FA22BBAD47BE}"/>
              </a:ext>
            </a:extLst>
          </p:cNvPr>
          <p:cNvGrpSpPr/>
          <p:nvPr/>
        </p:nvGrpSpPr>
        <p:grpSpPr>
          <a:xfrm>
            <a:off x="2518590" y="5527778"/>
            <a:ext cx="1167164" cy="815571"/>
            <a:chOff x="1795813" y="4605066"/>
            <a:chExt cx="1167164" cy="815571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2F753F9-D3D0-4C91-8650-D9E9EE5B45E7}"/>
                </a:ext>
              </a:extLst>
            </p:cNvPr>
            <p:cNvSpPr/>
            <p:nvPr/>
          </p:nvSpPr>
          <p:spPr>
            <a:xfrm>
              <a:off x="1795813" y="4605066"/>
              <a:ext cx="1167164" cy="81557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8B35580-66F6-4DC1-9B01-741FD2559111}"/>
                </a:ext>
              </a:extLst>
            </p:cNvPr>
            <p:cNvSpPr txBox="1"/>
            <p:nvPr/>
          </p:nvSpPr>
          <p:spPr>
            <a:xfrm>
              <a:off x="1795813" y="4605066"/>
              <a:ext cx="1167164" cy="8155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900" kern="1200" dirty="0">
                  <a:latin typeface="+mn-lt"/>
                </a:rPr>
                <a:t>Transformation Officer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A986EDD-5F01-4AE4-AD72-7F7A6316F907}"/>
              </a:ext>
            </a:extLst>
          </p:cNvPr>
          <p:cNvGrpSpPr/>
          <p:nvPr/>
        </p:nvGrpSpPr>
        <p:grpSpPr>
          <a:xfrm>
            <a:off x="3962934" y="5527778"/>
            <a:ext cx="1047226" cy="815571"/>
            <a:chOff x="3240157" y="4605066"/>
            <a:chExt cx="1047226" cy="815571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9822C90-8AB6-4B38-9A8A-805D22216A2C}"/>
                </a:ext>
              </a:extLst>
            </p:cNvPr>
            <p:cNvSpPr/>
            <p:nvPr/>
          </p:nvSpPr>
          <p:spPr>
            <a:xfrm>
              <a:off x="3240157" y="4605066"/>
              <a:ext cx="1047226" cy="81557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DB752CE-A36A-4921-9FCB-3E991A4187BE}"/>
                </a:ext>
              </a:extLst>
            </p:cNvPr>
            <p:cNvSpPr txBox="1"/>
            <p:nvPr/>
          </p:nvSpPr>
          <p:spPr>
            <a:xfrm>
              <a:off x="3240157" y="4605066"/>
              <a:ext cx="1047226" cy="8155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900" kern="1200" dirty="0">
                  <a:latin typeface="+mn-lt"/>
                </a:rPr>
                <a:t>Admin Officer</a:t>
              </a:r>
            </a:p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900" kern="1200" dirty="0">
                  <a:latin typeface="+mn-lt"/>
                </a:rPr>
                <a:t>(</a:t>
              </a:r>
              <a:r>
                <a:rPr lang="en-GB" sz="900" b="1" kern="1200" dirty="0">
                  <a:latin typeface="+mn-lt"/>
                </a:rPr>
                <a:t>Fixed Term</a:t>
              </a:r>
              <a:r>
                <a:rPr lang="en-GB" sz="900" kern="1200" dirty="0">
                  <a:latin typeface="+mn-lt"/>
                </a:rPr>
                <a:t>)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A5F8611-3ED6-4D75-83B3-165BA974F231}"/>
              </a:ext>
            </a:extLst>
          </p:cNvPr>
          <p:cNvGrpSpPr/>
          <p:nvPr/>
        </p:nvGrpSpPr>
        <p:grpSpPr>
          <a:xfrm>
            <a:off x="5426696" y="4598625"/>
            <a:ext cx="1335530" cy="816368"/>
            <a:chOff x="4703919" y="3675913"/>
            <a:chExt cx="1335530" cy="816368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428F7D4-5FF1-4708-9850-AA4153B4563F}"/>
                </a:ext>
              </a:extLst>
            </p:cNvPr>
            <p:cNvSpPr/>
            <p:nvPr/>
          </p:nvSpPr>
          <p:spPr>
            <a:xfrm>
              <a:off x="4703919" y="3675913"/>
              <a:ext cx="1335530" cy="816368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F5C69F9-A614-4929-BC2A-CE745BCC0F8C}"/>
                </a:ext>
              </a:extLst>
            </p:cNvPr>
            <p:cNvSpPr txBox="1"/>
            <p:nvPr/>
          </p:nvSpPr>
          <p:spPr>
            <a:xfrm>
              <a:off x="4703919" y="3675913"/>
              <a:ext cx="1335530" cy="8163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00" kern="1200" dirty="0">
                  <a:latin typeface="+mn-lt"/>
                </a:rPr>
                <a:t>Transformation Lead</a:t>
              </a:r>
            </a:p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00" kern="1200" dirty="0">
                  <a:latin typeface="+mn-lt"/>
                </a:rPr>
                <a:t>MH &amp; Health Inequalities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CF84914-DDC4-4F28-B2EA-C8A026F2BAE6}"/>
              </a:ext>
            </a:extLst>
          </p:cNvPr>
          <p:cNvGrpSpPr/>
          <p:nvPr/>
        </p:nvGrpSpPr>
        <p:grpSpPr>
          <a:xfrm>
            <a:off x="6239194" y="5520324"/>
            <a:ext cx="1519458" cy="845519"/>
            <a:chOff x="5516417" y="4597612"/>
            <a:chExt cx="1519458" cy="845519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FA0BD1C-B83E-4E6B-914E-82FA927AF44E}"/>
                </a:ext>
              </a:extLst>
            </p:cNvPr>
            <p:cNvSpPr/>
            <p:nvPr/>
          </p:nvSpPr>
          <p:spPr>
            <a:xfrm>
              <a:off x="5516417" y="4597612"/>
              <a:ext cx="1519458" cy="84551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4BDCF30-8DBF-4864-AE72-8D7030AEF110}"/>
                </a:ext>
              </a:extLst>
            </p:cNvPr>
            <p:cNvSpPr txBox="1"/>
            <p:nvPr/>
          </p:nvSpPr>
          <p:spPr>
            <a:xfrm>
              <a:off x="5516417" y="4597612"/>
              <a:ext cx="1519458" cy="8455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900" kern="1200" dirty="0">
                  <a:solidFill>
                    <a:schemeClr val="bg1"/>
                  </a:solidFill>
                  <a:latin typeface="+mn-lt"/>
                </a:rPr>
                <a:t>Transformation Programme Manager Primary Care</a:t>
              </a:r>
            </a:p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900" kern="1200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0791D17-CAA9-4D14-8729-9EB4588F8F37}"/>
              </a:ext>
            </a:extLst>
          </p:cNvPr>
          <p:cNvGrpSpPr/>
          <p:nvPr/>
        </p:nvGrpSpPr>
        <p:grpSpPr>
          <a:xfrm>
            <a:off x="5145984" y="5535711"/>
            <a:ext cx="790620" cy="816368"/>
            <a:chOff x="4423207" y="4612999"/>
            <a:chExt cx="790620" cy="816368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6D6877B-7A3D-4C4A-936B-B061DAB2F2AC}"/>
                </a:ext>
              </a:extLst>
            </p:cNvPr>
            <p:cNvSpPr/>
            <p:nvPr/>
          </p:nvSpPr>
          <p:spPr>
            <a:xfrm>
              <a:off x="4423207" y="4612999"/>
              <a:ext cx="790620" cy="816368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D355BB0-7340-41DB-B72B-0A05B781C39C}"/>
                </a:ext>
              </a:extLst>
            </p:cNvPr>
            <p:cNvSpPr txBox="1"/>
            <p:nvPr/>
          </p:nvSpPr>
          <p:spPr>
            <a:xfrm>
              <a:off x="4423207" y="4612999"/>
              <a:ext cx="790620" cy="8163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900" kern="1200" dirty="0">
                  <a:latin typeface="+mn-lt"/>
                </a:rPr>
                <a:t>Admin Officer</a:t>
              </a:r>
            </a:p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900" kern="1200" dirty="0">
                <a:latin typeface="+mn-lt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9505017-AEEB-4CBF-91F0-9D9D6C8B6A1E}"/>
              </a:ext>
            </a:extLst>
          </p:cNvPr>
          <p:cNvGrpSpPr/>
          <p:nvPr/>
        </p:nvGrpSpPr>
        <p:grpSpPr>
          <a:xfrm>
            <a:off x="6765799" y="3613488"/>
            <a:ext cx="2695551" cy="816368"/>
            <a:chOff x="6043022" y="2690776"/>
            <a:chExt cx="2695551" cy="81636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D98B7A4-4587-428A-86BE-2AF08B970528}"/>
                </a:ext>
              </a:extLst>
            </p:cNvPr>
            <p:cNvSpPr/>
            <p:nvPr/>
          </p:nvSpPr>
          <p:spPr>
            <a:xfrm>
              <a:off x="6043022" y="2690776"/>
              <a:ext cx="2695551" cy="816368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EBB66E2-5C6B-4D18-A1E0-EAAADA958B45}"/>
                </a:ext>
              </a:extLst>
            </p:cNvPr>
            <p:cNvSpPr txBox="1"/>
            <p:nvPr/>
          </p:nvSpPr>
          <p:spPr>
            <a:xfrm>
              <a:off x="6043022" y="2690776"/>
              <a:ext cx="2695551" cy="8163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000" kern="1200" dirty="0">
                  <a:solidFill>
                    <a:schemeClr val="bg1"/>
                  </a:solidFill>
                  <a:latin typeface="+mn-lt"/>
                </a:rPr>
                <a:t>Head of Service Integration (Frail/ Complex)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7798DF8-654B-4C3B-A010-1365C6858292}"/>
              </a:ext>
            </a:extLst>
          </p:cNvPr>
          <p:cNvGrpSpPr/>
          <p:nvPr/>
        </p:nvGrpSpPr>
        <p:grpSpPr>
          <a:xfrm>
            <a:off x="8377541" y="4706977"/>
            <a:ext cx="1069671" cy="721751"/>
            <a:chOff x="7654764" y="3784265"/>
            <a:chExt cx="1069671" cy="72175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BFE0738-F008-4E9F-8DE8-E72B2D3F8A93}"/>
                </a:ext>
              </a:extLst>
            </p:cNvPr>
            <p:cNvSpPr/>
            <p:nvPr/>
          </p:nvSpPr>
          <p:spPr>
            <a:xfrm>
              <a:off x="7654764" y="3784265"/>
              <a:ext cx="1069671" cy="72175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99D1589-7CCE-49D0-B30E-B71C93F25010}"/>
                </a:ext>
              </a:extLst>
            </p:cNvPr>
            <p:cNvSpPr txBox="1"/>
            <p:nvPr/>
          </p:nvSpPr>
          <p:spPr>
            <a:xfrm>
              <a:off x="7654764" y="3784265"/>
              <a:ext cx="1069671" cy="7217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900" kern="1200" dirty="0">
                  <a:latin typeface="+mn-lt"/>
                </a:rPr>
                <a:t>Admin Officer &amp; PA</a:t>
              </a:r>
            </a:p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900" kern="1200" dirty="0">
                <a:latin typeface="+mn-lt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D5E19C4-7346-46FD-AEE1-A2976857EB4A}"/>
              </a:ext>
            </a:extLst>
          </p:cNvPr>
          <p:cNvGrpSpPr/>
          <p:nvPr/>
        </p:nvGrpSpPr>
        <p:grpSpPr>
          <a:xfrm>
            <a:off x="6909871" y="4715455"/>
            <a:ext cx="997590" cy="703136"/>
            <a:chOff x="6187094" y="3792743"/>
            <a:chExt cx="997590" cy="70313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413BF8B-E7CF-467F-BF2A-C9546E77920D}"/>
                </a:ext>
              </a:extLst>
            </p:cNvPr>
            <p:cNvSpPr/>
            <p:nvPr/>
          </p:nvSpPr>
          <p:spPr>
            <a:xfrm>
              <a:off x="6187094" y="3792743"/>
              <a:ext cx="997590" cy="703136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4C7A7C7-99FF-45EF-B4FF-C2FBC9359062}"/>
                </a:ext>
              </a:extLst>
            </p:cNvPr>
            <p:cNvSpPr txBox="1"/>
            <p:nvPr/>
          </p:nvSpPr>
          <p:spPr>
            <a:xfrm>
              <a:off x="6187094" y="3792743"/>
              <a:ext cx="997590" cy="7031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900" kern="1200" dirty="0">
                  <a:latin typeface="+mn-lt"/>
                </a:rPr>
                <a:t>Admin Officer &amp; PA</a:t>
              </a:r>
            </a:p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900" kern="1200" dirty="0">
                <a:latin typeface="+mn-lt"/>
              </a:endParaRPr>
            </a:p>
          </p:txBody>
        </p:sp>
      </p:grpSp>
      <p:sp>
        <p:nvSpPr>
          <p:cNvPr id="50" name="Title 1">
            <a:extLst>
              <a:ext uri="{FF2B5EF4-FFF2-40B4-BE49-F238E27FC236}">
                <a16:creationId xmlns:a16="http://schemas.microsoft.com/office/drawing/2014/main" id="{B7C5C539-007E-411E-8B6C-E7938700EFC2}"/>
              </a:ext>
            </a:extLst>
          </p:cNvPr>
          <p:cNvSpPr txBox="1">
            <a:spLocks/>
          </p:cNvSpPr>
          <p:nvPr/>
        </p:nvSpPr>
        <p:spPr>
          <a:xfrm>
            <a:off x="2010935" y="108679"/>
            <a:ext cx="10795462" cy="7584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Bassetlaw Place-Based Partnership</a:t>
            </a:r>
            <a:endParaRPr lang="en-GB" b="1" dirty="0"/>
          </a:p>
        </p:txBody>
      </p:sp>
      <p:pic>
        <p:nvPicPr>
          <p:cNvPr id="51" name="Picture 50" descr="A picture containing chart&#10;&#10;Description automatically generated">
            <a:extLst>
              <a:ext uri="{FF2B5EF4-FFF2-40B4-BE49-F238E27FC236}">
                <a16:creationId xmlns:a16="http://schemas.microsoft.com/office/drawing/2014/main" id="{B47AB74B-3E38-4F97-AE7B-8B5C85E1F0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679"/>
            <a:ext cx="1906376" cy="954381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4C87339D-28A8-48E9-8F74-4A8A7D9FAE6C}"/>
              </a:ext>
            </a:extLst>
          </p:cNvPr>
          <p:cNvSpPr txBox="1"/>
          <p:nvPr/>
        </p:nvSpPr>
        <p:spPr>
          <a:xfrm>
            <a:off x="128013" y="1063060"/>
            <a:ext cx="1542586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 dirty="0"/>
              <a:t>Locality Team Structure Chart</a:t>
            </a:r>
          </a:p>
          <a:p>
            <a:r>
              <a:rPr lang="en-GB" sz="700" dirty="0"/>
              <a:t>V5 11.2022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D05E01AD-D185-43C5-9471-F8FB95F582A4}"/>
              </a:ext>
            </a:extLst>
          </p:cNvPr>
          <p:cNvCxnSpPr>
            <a:stCxn id="47" idx="2"/>
          </p:cNvCxnSpPr>
          <p:nvPr/>
        </p:nvCxnSpPr>
        <p:spPr>
          <a:xfrm>
            <a:off x="5951012" y="3188967"/>
            <a:ext cx="0" cy="108105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3ABE80D6-6406-42D1-BB14-B50E5597569C}"/>
              </a:ext>
            </a:extLst>
          </p:cNvPr>
          <p:cNvCxnSpPr/>
          <p:nvPr/>
        </p:nvCxnSpPr>
        <p:spPr>
          <a:xfrm>
            <a:off x="4896740" y="3299208"/>
            <a:ext cx="3144852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A35B240E-B1F8-4339-96E7-0E83260CA81B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2450518" y="1241726"/>
            <a:ext cx="2627198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D8F167A-8E07-4F77-ACF9-F73BC23C4379}"/>
              </a:ext>
            </a:extLst>
          </p:cNvPr>
          <p:cNvCxnSpPr>
            <a:cxnSpLocks/>
            <a:stCxn id="45" idx="0"/>
          </p:cNvCxnSpPr>
          <p:nvPr/>
        </p:nvCxnSpPr>
        <p:spPr>
          <a:xfrm flipV="1">
            <a:off x="2448020" y="1255344"/>
            <a:ext cx="0" cy="713275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36179866-AEDA-4BC1-B731-739B44B7193B}"/>
              </a:ext>
            </a:extLst>
          </p:cNvPr>
          <p:cNvCxnSpPr>
            <a:cxnSpLocks/>
          </p:cNvCxnSpPr>
          <p:nvPr/>
        </p:nvCxnSpPr>
        <p:spPr>
          <a:xfrm flipV="1">
            <a:off x="3965433" y="1255344"/>
            <a:ext cx="0" cy="713275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8FF41F90-D356-400D-A714-018DD1850970}"/>
              </a:ext>
            </a:extLst>
          </p:cNvPr>
          <p:cNvCxnSpPr>
            <a:cxnSpLocks/>
          </p:cNvCxnSpPr>
          <p:nvPr/>
        </p:nvCxnSpPr>
        <p:spPr>
          <a:xfrm flipV="1">
            <a:off x="4896740" y="3304831"/>
            <a:ext cx="0" cy="356636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41A12066-A5C1-40F8-86EA-65E44581C055}"/>
              </a:ext>
            </a:extLst>
          </p:cNvPr>
          <p:cNvCxnSpPr>
            <a:cxnSpLocks/>
          </p:cNvCxnSpPr>
          <p:nvPr/>
        </p:nvCxnSpPr>
        <p:spPr>
          <a:xfrm flipV="1">
            <a:off x="8041592" y="3304831"/>
            <a:ext cx="0" cy="356636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9B125F3-5854-42A6-B72A-2856DDDCA415}"/>
              </a:ext>
            </a:extLst>
          </p:cNvPr>
          <p:cNvCxnSpPr>
            <a:cxnSpLocks/>
          </p:cNvCxnSpPr>
          <p:nvPr/>
        </p:nvCxnSpPr>
        <p:spPr>
          <a:xfrm flipV="1">
            <a:off x="5971640" y="1738047"/>
            <a:ext cx="0" cy="638755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5765E7ED-1FED-4407-9D33-07A45F6D2AFE}"/>
              </a:ext>
            </a:extLst>
          </p:cNvPr>
          <p:cNvCxnSpPr>
            <a:cxnSpLocks/>
          </p:cNvCxnSpPr>
          <p:nvPr/>
        </p:nvCxnSpPr>
        <p:spPr>
          <a:xfrm flipH="1" flipV="1">
            <a:off x="5010160" y="4419750"/>
            <a:ext cx="11757" cy="468274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C28A36C2-EE77-49AE-8D36-27D77A55CC12}"/>
              </a:ext>
            </a:extLst>
          </p:cNvPr>
          <p:cNvCxnSpPr>
            <a:cxnSpLocks/>
          </p:cNvCxnSpPr>
          <p:nvPr/>
        </p:nvCxnSpPr>
        <p:spPr>
          <a:xfrm>
            <a:off x="4494071" y="4888024"/>
            <a:ext cx="932625" cy="2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DDCBFF31-91C3-4145-91C8-41EBB109CC61}"/>
              </a:ext>
            </a:extLst>
          </p:cNvPr>
          <p:cNvCxnSpPr>
            <a:cxnSpLocks/>
          </p:cNvCxnSpPr>
          <p:nvPr/>
        </p:nvCxnSpPr>
        <p:spPr>
          <a:xfrm flipV="1">
            <a:off x="8113574" y="4405254"/>
            <a:ext cx="0" cy="569835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B8520168-7E80-4BC2-B037-6389ED34598B}"/>
              </a:ext>
            </a:extLst>
          </p:cNvPr>
          <p:cNvCxnSpPr>
            <a:cxnSpLocks/>
          </p:cNvCxnSpPr>
          <p:nvPr/>
        </p:nvCxnSpPr>
        <p:spPr>
          <a:xfrm flipV="1">
            <a:off x="7841756" y="4975089"/>
            <a:ext cx="535785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23B086BB-A2A0-49C9-9A3A-9D3972A9EAC0}"/>
              </a:ext>
            </a:extLst>
          </p:cNvPr>
          <p:cNvCxnSpPr>
            <a:cxnSpLocks/>
          </p:cNvCxnSpPr>
          <p:nvPr/>
        </p:nvCxnSpPr>
        <p:spPr>
          <a:xfrm>
            <a:off x="3685754" y="5943083"/>
            <a:ext cx="325439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3A1B258D-5D54-4CF8-80AF-EE664705D604}"/>
              </a:ext>
            </a:extLst>
          </p:cNvPr>
          <p:cNvCxnSpPr>
            <a:cxnSpLocks/>
          </p:cNvCxnSpPr>
          <p:nvPr/>
        </p:nvCxnSpPr>
        <p:spPr>
          <a:xfrm flipV="1">
            <a:off x="3833486" y="5419790"/>
            <a:ext cx="4146" cy="515773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316C95E2-AA13-493F-9584-189038EFBDB9}"/>
              </a:ext>
            </a:extLst>
          </p:cNvPr>
          <p:cNvCxnSpPr>
            <a:cxnSpLocks/>
          </p:cNvCxnSpPr>
          <p:nvPr/>
        </p:nvCxnSpPr>
        <p:spPr>
          <a:xfrm>
            <a:off x="5904946" y="5918814"/>
            <a:ext cx="37903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0451587-CF95-4C27-A514-BA3F6DDC7865}"/>
              </a:ext>
            </a:extLst>
          </p:cNvPr>
          <p:cNvCxnSpPr>
            <a:cxnSpLocks/>
          </p:cNvCxnSpPr>
          <p:nvPr/>
        </p:nvCxnSpPr>
        <p:spPr>
          <a:xfrm flipV="1">
            <a:off x="6094461" y="5405178"/>
            <a:ext cx="0" cy="513636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2543C8E1-A0C0-4D61-A19D-AD45E9AB238B}"/>
              </a:ext>
            </a:extLst>
          </p:cNvPr>
          <p:cNvCxnSpPr/>
          <p:nvPr/>
        </p:nvCxnSpPr>
        <p:spPr>
          <a:xfrm>
            <a:off x="9177251" y="5943600"/>
            <a:ext cx="5153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7EC7517B-D68E-4DA4-980A-28CA27DF035A}"/>
              </a:ext>
            </a:extLst>
          </p:cNvPr>
          <p:cNvCxnSpPr/>
          <p:nvPr/>
        </p:nvCxnSpPr>
        <p:spPr>
          <a:xfrm>
            <a:off x="9177251" y="6162502"/>
            <a:ext cx="515389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696E0E17-571D-48F0-895D-E8C849411A2D}"/>
              </a:ext>
            </a:extLst>
          </p:cNvPr>
          <p:cNvSpPr txBox="1"/>
          <p:nvPr/>
        </p:nvSpPr>
        <p:spPr>
          <a:xfrm>
            <a:off x="9756144" y="5823770"/>
            <a:ext cx="110639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/>
              <a:t>Direct line manager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AE360A7B-C950-4BC5-A0B9-AE6558DA917B}"/>
              </a:ext>
            </a:extLst>
          </p:cNvPr>
          <p:cNvSpPr txBox="1"/>
          <p:nvPr/>
        </p:nvSpPr>
        <p:spPr>
          <a:xfrm>
            <a:off x="9756144" y="6047086"/>
            <a:ext cx="1483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Supports Place but not line managed at Place</a:t>
            </a:r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9B912BE2-D85A-4FE8-B8B2-726EB938CABD}"/>
              </a:ext>
            </a:extLst>
          </p:cNvPr>
          <p:cNvCxnSpPr/>
          <p:nvPr/>
        </p:nvCxnSpPr>
        <p:spPr>
          <a:xfrm>
            <a:off x="9177251" y="6511895"/>
            <a:ext cx="51538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Box 134">
            <a:extLst>
              <a:ext uri="{FF2B5EF4-FFF2-40B4-BE49-F238E27FC236}">
                <a16:creationId xmlns:a16="http://schemas.microsoft.com/office/drawing/2014/main" id="{EB191578-7565-43DE-B23B-F3A85D5B2B1B}"/>
              </a:ext>
            </a:extLst>
          </p:cNvPr>
          <p:cNvSpPr txBox="1"/>
          <p:nvPr/>
        </p:nvSpPr>
        <p:spPr>
          <a:xfrm>
            <a:off x="9756144" y="6396479"/>
            <a:ext cx="12049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Maternity Leave</a:t>
            </a:r>
          </a:p>
        </p:txBody>
      </p:sp>
    </p:spTree>
    <p:extLst>
      <p:ext uri="{BB962C8B-B14F-4D97-AF65-F5344CB8AC3E}">
        <p14:creationId xmlns:p14="http://schemas.microsoft.com/office/powerpoint/2010/main" val="2162516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0" y="103425"/>
            <a:ext cx="10972800" cy="1143000"/>
          </a:xfrm>
        </p:spPr>
        <p:txBody>
          <a:bodyPr/>
          <a:lstStyle/>
          <a:p>
            <a:pPr algn="l"/>
            <a:r>
              <a:rPr lang="en-GB" b="1" dirty="0"/>
              <a:t>Primary Care</a:t>
            </a:r>
          </a:p>
        </p:txBody>
      </p:sp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B2BAEDD6-663B-4DE9-8615-C8F6878041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597468"/>
              </p:ext>
            </p:extLst>
          </p:nvPr>
        </p:nvGraphicFramePr>
        <p:xfrm>
          <a:off x="362857" y="103425"/>
          <a:ext cx="11349767" cy="65441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67546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972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GB" b="1" dirty="0"/>
              <a:t>Mental Health and Community Commissioning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7AABF8F0-8938-4102-97B0-8403FB5A81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9815245"/>
              </p:ext>
            </p:extLst>
          </p:nvPr>
        </p:nvGraphicFramePr>
        <p:xfrm>
          <a:off x="0" y="1052736"/>
          <a:ext cx="12192000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46431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013" y="0"/>
            <a:ext cx="10972800" cy="1143000"/>
          </a:xfrm>
        </p:spPr>
        <p:txBody>
          <a:bodyPr/>
          <a:lstStyle/>
          <a:p>
            <a:pPr algn="l"/>
            <a:r>
              <a:rPr lang="en-GB" b="1" dirty="0"/>
              <a:t>Urgent Care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116922"/>
              </p:ext>
            </p:extLst>
          </p:nvPr>
        </p:nvGraphicFramePr>
        <p:xfrm>
          <a:off x="0" y="332656"/>
          <a:ext cx="12192000" cy="652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0773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32" y="0"/>
            <a:ext cx="10972800" cy="1143000"/>
          </a:xfrm>
        </p:spPr>
        <p:txBody>
          <a:bodyPr/>
          <a:lstStyle/>
          <a:p>
            <a:pPr algn="l"/>
            <a:r>
              <a:rPr lang="en-GB" b="1" dirty="0"/>
              <a:t>Ageing Well Programme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1124568"/>
              </p:ext>
            </p:extLst>
          </p:nvPr>
        </p:nvGraphicFramePr>
        <p:xfrm>
          <a:off x="0" y="1124744"/>
          <a:ext cx="12192000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58439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182" y="-15123"/>
            <a:ext cx="10972800" cy="1143000"/>
          </a:xfrm>
        </p:spPr>
        <p:txBody>
          <a:bodyPr/>
          <a:lstStyle/>
          <a:p>
            <a:pPr algn="l"/>
            <a:r>
              <a:rPr lang="en-GB" b="1" dirty="0"/>
              <a:t>Acute Contracting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20A8F71-988A-4257-A675-A68C2E93F6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0664546"/>
              </p:ext>
            </p:extLst>
          </p:nvPr>
        </p:nvGraphicFramePr>
        <p:xfrm>
          <a:off x="119336" y="260649"/>
          <a:ext cx="11953328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69700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905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Planned Care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0330276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97482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Strategic Programmes - Integration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7654680"/>
              </p:ext>
            </p:extLst>
          </p:nvPr>
        </p:nvGraphicFramePr>
        <p:xfrm>
          <a:off x="0" y="836712"/>
          <a:ext cx="12192000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96306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Procurement and Commercial Development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7698835"/>
              </p:ext>
            </p:extLst>
          </p:nvPr>
        </p:nvGraphicFramePr>
        <p:xfrm>
          <a:off x="0" y="1417638"/>
          <a:ext cx="12192000" cy="5440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87352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Key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1628801"/>
            <a:ext cx="8229600" cy="4525963"/>
          </a:xfrm>
        </p:spPr>
        <p:txBody>
          <a:bodyPr>
            <a:normAutofit lnSpcReduction="10000"/>
          </a:bodyPr>
          <a:lstStyle/>
          <a:p>
            <a:pPr algn="r"/>
            <a:r>
              <a:rPr lang="en-GB" dirty="0"/>
              <a:t>Those in a striped back</a:t>
            </a:r>
          </a:p>
          <a:p>
            <a:pPr marL="0" indent="0" algn="r">
              <a:buNone/>
            </a:pPr>
            <a:r>
              <a:rPr lang="en-GB" dirty="0"/>
              <a:t>-ground are fixed term post</a:t>
            </a:r>
          </a:p>
          <a:p>
            <a:pPr marL="0" indent="0" algn="r">
              <a:buNone/>
            </a:pPr>
            <a:endParaRPr lang="en-GB" dirty="0"/>
          </a:p>
          <a:p>
            <a:pPr algn="r"/>
            <a:r>
              <a:rPr lang="en-GB" dirty="0"/>
              <a:t>Those with red text are</a:t>
            </a:r>
          </a:p>
          <a:p>
            <a:pPr marL="0" indent="0" algn="r">
              <a:buNone/>
            </a:pPr>
            <a:r>
              <a:rPr lang="en-GB" dirty="0"/>
              <a:t>actively being </a:t>
            </a:r>
            <a:r>
              <a:rPr lang="en-GB"/>
              <a:t>recruited to</a:t>
            </a:r>
            <a:endParaRPr lang="en-GB" dirty="0"/>
          </a:p>
          <a:p>
            <a:pPr marL="0" indent="0" algn="r">
              <a:buNone/>
            </a:pPr>
            <a:endParaRPr lang="en-GB" dirty="0"/>
          </a:p>
          <a:p>
            <a:pPr algn="r"/>
            <a:r>
              <a:rPr lang="en-GB" dirty="0"/>
              <a:t>Those in a yellow box are Arden</a:t>
            </a:r>
          </a:p>
          <a:p>
            <a:pPr marL="0" indent="0" algn="r">
              <a:buNone/>
            </a:pPr>
            <a:r>
              <a:rPr lang="en-GB" dirty="0"/>
              <a:t>GEM embedded staff members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02456559"/>
              </p:ext>
            </p:extLst>
          </p:nvPr>
        </p:nvGraphicFramePr>
        <p:xfrm>
          <a:off x="2207568" y="17728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5032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911424" y="2708921"/>
            <a:ext cx="9068544" cy="3384375"/>
          </a:xfrm>
        </p:spPr>
        <p:txBody>
          <a:bodyPr>
            <a:no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Quality</a:t>
            </a:r>
          </a:p>
          <a:p>
            <a:r>
              <a:rPr lang="en-GB" sz="2800" dirty="0">
                <a:solidFill>
                  <a:schemeClr val="tx1"/>
                </a:solidFill>
              </a:rPr>
              <a:t>Exec: Rosa Waddingham – Chief Nursing Officer</a:t>
            </a:r>
          </a:p>
          <a:p>
            <a:r>
              <a:rPr lang="en-GB" sz="2800" dirty="0">
                <a:solidFill>
                  <a:schemeClr val="tx1"/>
                </a:solidFill>
              </a:rPr>
              <a:t>Teams:</a:t>
            </a:r>
          </a:p>
          <a:p>
            <a:r>
              <a:rPr lang="en-GB" sz="1800" dirty="0">
                <a:solidFill>
                  <a:schemeClr val="tx1"/>
                </a:solidFill>
              </a:rPr>
              <a:t>Safeguarding</a:t>
            </a:r>
          </a:p>
          <a:p>
            <a:r>
              <a:rPr lang="en-GB" sz="1800" dirty="0">
                <a:solidFill>
                  <a:schemeClr val="tx1"/>
                </a:solidFill>
              </a:rPr>
              <a:t>CHC</a:t>
            </a:r>
          </a:p>
          <a:p>
            <a:r>
              <a:rPr lang="en-GB" sz="1800" dirty="0">
                <a:solidFill>
                  <a:schemeClr val="tx1"/>
                </a:solidFill>
              </a:rPr>
              <a:t>Care Homes and Home Care</a:t>
            </a:r>
          </a:p>
          <a:p>
            <a:r>
              <a:rPr lang="en-GB" sz="1800" dirty="0">
                <a:solidFill>
                  <a:schemeClr val="tx1"/>
                </a:solidFill>
              </a:rPr>
              <a:t>Transformation – LD, Maternity, </a:t>
            </a:r>
          </a:p>
          <a:p>
            <a:r>
              <a:rPr lang="en-GB" sz="1800" dirty="0">
                <a:solidFill>
                  <a:schemeClr val="tx1"/>
                </a:solidFill>
              </a:rPr>
              <a:t>Medicine’s Optimisation</a:t>
            </a:r>
          </a:p>
          <a:p>
            <a:r>
              <a:rPr lang="en-GB" sz="1800" dirty="0">
                <a:solidFill>
                  <a:schemeClr val="tx1"/>
                </a:solidFill>
              </a:rPr>
              <a:t>Corporate Affairs – Risk, IG</a:t>
            </a:r>
          </a:p>
          <a:p>
            <a:r>
              <a:rPr lang="en-GB" sz="1800" dirty="0">
                <a:solidFill>
                  <a:schemeClr val="tx1"/>
                </a:solidFill>
              </a:rPr>
              <a:t>HR &amp; OD</a:t>
            </a:r>
          </a:p>
        </p:txBody>
      </p:sp>
    </p:spTree>
    <p:extLst>
      <p:ext uri="{BB962C8B-B14F-4D97-AF65-F5344CB8AC3E}">
        <p14:creationId xmlns:p14="http://schemas.microsoft.com/office/powerpoint/2010/main" val="30767616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Senior Team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C68F93E-1E03-40D2-97F2-3C6FF2DF18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3180416"/>
              </p:ext>
            </p:extLst>
          </p:nvPr>
        </p:nvGraphicFramePr>
        <p:xfrm>
          <a:off x="0" y="548680"/>
          <a:ext cx="12192000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6656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93B34CF9-C088-46E8-B90C-171438249BBE}"/>
              </a:ext>
            </a:extLst>
          </p:cNvPr>
          <p:cNvSpPr/>
          <p:nvPr/>
        </p:nvSpPr>
        <p:spPr>
          <a:xfrm>
            <a:off x="6334126" y="3733800"/>
            <a:ext cx="5143499" cy="2366957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sz="1050">
                <a:solidFill>
                  <a:schemeClr val="accent1"/>
                </a:solidFill>
              </a:rPr>
              <a:t>- CYP Safeguarding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- SEND / LAC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- CYP Complex Cases &amp; Children in Crisis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- Continuing Healthcare (CHC) / CYP Continuing Care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- Care Sector Quality Improvement (Nursing Homes &amp; Home Care)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- Infection Prevention &amp; Control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- Complaints &amp; Patient Experience 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- Working with DB on PLACE Quality Governance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8B7FB1A-ED87-4A55-8D93-23F2219C832C}"/>
              </a:ext>
            </a:extLst>
          </p:cNvPr>
          <p:cNvSpPr/>
          <p:nvPr/>
        </p:nvSpPr>
        <p:spPr>
          <a:xfrm>
            <a:off x="561976" y="3733800"/>
            <a:ext cx="5143499" cy="236696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sz="1050">
                <a:solidFill>
                  <a:schemeClr val="accent1"/>
                </a:solidFill>
              </a:rPr>
              <a:t>- Health Protection and Vaccinations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- System / PLACE / Provider Quality Governance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 &amp; Oversight / Quality Intelligence 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- Quality Improvement, Quality Planning,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 Quality Control (ICB/NQB/SQG)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- Patient Safety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- System Quality Transformation Programmes (LMNS, LDA, Coproduction, UPC)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- Professional Leadership (Nursing, Midwifery, AHP, Carers)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- Perinatal Surveillance / LDA Quality &amp; Ageing Well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- Service Change / System Redesign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- Social Value / Health Equity / EDI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- Integration &amp; Delegation (Spec Commissioning / Direct Commissioning)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- Adult Safeguarding </a:t>
            </a:r>
          </a:p>
          <a:p>
            <a:pPr lvl="0"/>
            <a:r>
              <a:rPr lang="en-GB" sz="1050">
                <a:solidFill>
                  <a:schemeClr val="accent1"/>
                </a:solidFill>
              </a:rPr>
              <a:t>- Work with SM to Integrate Vaccination Team through 2022 into BAU model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389F63-A61C-4C21-A7D7-57B617ABC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2565"/>
            <a:ext cx="10515600" cy="1325563"/>
          </a:xfrm>
        </p:spPr>
        <p:txBody>
          <a:bodyPr/>
          <a:lstStyle/>
          <a:p>
            <a:pPr algn="ctr"/>
            <a:r>
              <a:rPr lang="en-GB" b="1" dirty="0"/>
              <a:t>Nursing and Quality Senior Team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65BD10-37BE-410D-9B12-17B0BADBB4FB}"/>
              </a:ext>
            </a:extLst>
          </p:cNvPr>
          <p:cNvSpPr/>
          <p:nvPr/>
        </p:nvSpPr>
        <p:spPr>
          <a:xfrm>
            <a:off x="6182685" y="1697376"/>
            <a:ext cx="2418389" cy="971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Director of Nursing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2BD2674-A08D-450E-A3E3-D40F9FCFBD9C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7391400" y="2668926"/>
            <a:ext cx="480" cy="44767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CF073E9-815E-400D-A8CA-BC57FD885011}"/>
              </a:ext>
            </a:extLst>
          </p:cNvPr>
          <p:cNvCxnSpPr>
            <a:cxnSpLocks/>
          </p:cNvCxnSpPr>
          <p:nvPr/>
        </p:nvCxnSpPr>
        <p:spPr>
          <a:xfrm flipH="1">
            <a:off x="4495801" y="3105150"/>
            <a:ext cx="577214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39C05-D95F-411B-A276-EB5866F44C98}"/>
              </a:ext>
            </a:extLst>
          </p:cNvPr>
          <p:cNvSpPr/>
          <p:nvPr/>
        </p:nvSpPr>
        <p:spPr>
          <a:xfrm>
            <a:off x="9048750" y="3733799"/>
            <a:ext cx="2419350" cy="97155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Deputy Nursing Director for</a:t>
            </a:r>
          </a:p>
          <a:p>
            <a:pPr algn="ctr"/>
            <a:r>
              <a:rPr lang="en-GB" sz="1400" dirty="0"/>
              <a:t>Operations and Delivery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9E57518-62D9-46FD-938E-68721AC844D8}"/>
              </a:ext>
            </a:extLst>
          </p:cNvPr>
          <p:cNvSpPr/>
          <p:nvPr/>
        </p:nvSpPr>
        <p:spPr>
          <a:xfrm>
            <a:off x="3286125" y="3733799"/>
            <a:ext cx="2419350" cy="97155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ICB Deputy Director of Nursing  for Oversight and Strategy</a:t>
            </a:r>
          </a:p>
          <a:p>
            <a:pPr algn="ctr"/>
            <a:r>
              <a:rPr lang="en-GB" sz="1400" dirty="0"/>
              <a:t>Director of Quality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AA54035-7837-48BC-81F0-847917BA711B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10258425" y="3100387"/>
            <a:ext cx="0" cy="63341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4A6CA75-B2B0-4BCE-A63E-EBDC2978ABC8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4495800" y="3100387"/>
            <a:ext cx="0" cy="63341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CCC2FE46-6EE7-4BDD-81CE-783610467DB8}"/>
              </a:ext>
            </a:extLst>
          </p:cNvPr>
          <p:cNvSpPr/>
          <p:nvPr/>
        </p:nvSpPr>
        <p:spPr>
          <a:xfrm>
            <a:off x="2704419" y="134599"/>
            <a:ext cx="3248025" cy="30354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Oversight &amp; Strategy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220F136-1011-4DBD-9529-1E553AEB50CC}"/>
              </a:ext>
            </a:extLst>
          </p:cNvPr>
          <p:cNvSpPr/>
          <p:nvPr/>
        </p:nvSpPr>
        <p:spPr>
          <a:xfrm>
            <a:off x="6042844" y="134599"/>
            <a:ext cx="3596544" cy="30354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Operations &amp; Delivery</a:t>
            </a:r>
          </a:p>
        </p:txBody>
      </p:sp>
    </p:spTree>
    <p:extLst>
      <p:ext uri="{BB962C8B-B14F-4D97-AF65-F5344CB8AC3E}">
        <p14:creationId xmlns:p14="http://schemas.microsoft.com/office/powerpoint/2010/main" val="10008514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D1439A8-92BB-4E04-9814-115076DC3352}"/>
              </a:ext>
            </a:extLst>
          </p:cNvPr>
          <p:cNvSpPr/>
          <p:nvPr/>
        </p:nvSpPr>
        <p:spPr>
          <a:xfrm>
            <a:off x="6556280" y="1502856"/>
            <a:ext cx="2252673" cy="971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dirty="0"/>
              <a:t>Assistant Director of Nursing &amp; Safeguarding</a:t>
            </a:r>
            <a:endParaRPr lang="en-GB" sz="1600" dirty="0"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A90F3E-2C6C-4532-B88D-FFCEBBAB8A57}"/>
              </a:ext>
            </a:extLst>
          </p:cNvPr>
          <p:cNvSpPr/>
          <p:nvPr/>
        </p:nvSpPr>
        <p:spPr>
          <a:xfrm>
            <a:off x="6556279" y="2912660"/>
            <a:ext cx="2252674" cy="971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dirty="0"/>
              <a:t>Assistant Director of Nursing &amp; Quality </a:t>
            </a:r>
            <a:endParaRPr lang="en-GB" sz="1600" dirty="0">
              <a:cs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9837A4-4818-4B3B-9A9C-0E3753751953}"/>
              </a:ext>
            </a:extLst>
          </p:cNvPr>
          <p:cNvSpPr/>
          <p:nvPr/>
        </p:nvSpPr>
        <p:spPr>
          <a:xfrm>
            <a:off x="399314" y="1568707"/>
            <a:ext cx="2328855" cy="97154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Assistant Director of Quality &amp; Patient Safety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E01A66-66D1-40AB-A127-CE4191C67F8D}"/>
              </a:ext>
            </a:extLst>
          </p:cNvPr>
          <p:cNvSpPr/>
          <p:nvPr/>
        </p:nvSpPr>
        <p:spPr>
          <a:xfrm>
            <a:off x="411410" y="3179481"/>
            <a:ext cx="2328864" cy="971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Assistant Director of Nursing &amp; Safeguarding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366366-7F77-4E46-B0DE-1475C0451E09}"/>
              </a:ext>
            </a:extLst>
          </p:cNvPr>
          <p:cNvSpPr/>
          <p:nvPr/>
        </p:nvSpPr>
        <p:spPr>
          <a:xfrm>
            <a:off x="411410" y="4964187"/>
            <a:ext cx="2328855" cy="971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Assistant Director of Quality Planning &amp; Transformation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29BE84C-77E3-4378-B6FF-C84B653164A7}"/>
              </a:ext>
            </a:extLst>
          </p:cNvPr>
          <p:cNvSpPr/>
          <p:nvPr/>
        </p:nvSpPr>
        <p:spPr>
          <a:xfrm>
            <a:off x="452658" y="212300"/>
            <a:ext cx="2328864" cy="97155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ICB Deputy Director of Nursing  for Oversight and Strategy</a:t>
            </a:r>
          </a:p>
          <a:p>
            <a:pPr algn="ctr"/>
            <a:r>
              <a:rPr lang="en-GB" sz="1200" dirty="0"/>
              <a:t>Director of Quality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2C50E7A-0B82-43F9-8D37-039F22146790}"/>
              </a:ext>
            </a:extLst>
          </p:cNvPr>
          <p:cNvSpPr/>
          <p:nvPr/>
        </p:nvSpPr>
        <p:spPr>
          <a:xfrm>
            <a:off x="6556279" y="221867"/>
            <a:ext cx="2252673" cy="97155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Deputy Nursing Director for</a:t>
            </a:r>
          </a:p>
          <a:p>
            <a:pPr algn="ctr"/>
            <a:r>
              <a:rPr lang="en-GB" sz="1200" dirty="0"/>
              <a:t>Operations and Delivery 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1C06DB5-7D56-4DDD-A010-EB9B223338A6}"/>
              </a:ext>
            </a:extLst>
          </p:cNvPr>
          <p:cNvSpPr/>
          <p:nvPr/>
        </p:nvSpPr>
        <p:spPr>
          <a:xfrm>
            <a:off x="8686800" y="1502856"/>
            <a:ext cx="3392784" cy="97155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>
                <a:solidFill>
                  <a:schemeClr val="accent1"/>
                </a:solidFill>
              </a:rPr>
              <a:t>- Safeguarding Children &amp; Young People</a:t>
            </a:r>
          </a:p>
          <a:p>
            <a:r>
              <a:rPr lang="en-GB" sz="1100">
                <a:solidFill>
                  <a:schemeClr val="accent1"/>
                </a:solidFill>
              </a:rPr>
              <a:t>- Looked After Children</a:t>
            </a:r>
          </a:p>
          <a:p>
            <a:r>
              <a:rPr lang="en-GB" sz="1100">
                <a:solidFill>
                  <a:schemeClr val="accent1"/>
                </a:solidFill>
              </a:rPr>
              <a:t>- SEND</a:t>
            </a:r>
          </a:p>
          <a:p>
            <a:r>
              <a:rPr lang="en-GB" sz="1100">
                <a:solidFill>
                  <a:schemeClr val="accent1"/>
                </a:solidFill>
              </a:rPr>
              <a:t>- CYP Quality &amp; Links to Transformation (tbc)</a:t>
            </a:r>
          </a:p>
          <a:p>
            <a:r>
              <a:rPr lang="en-GB" sz="1100">
                <a:solidFill>
                  <a:schemeClr val="accent1"/>
                </a:solidFill>
              </a:rPr>
              <a:t>- Children in Crisis (tbc)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549FAC3-7B35-4C6A-8AD3-7E80D029B186}"/>
              </a:ext>
            </a:extLst>
          </p:cNvPr>
          <p:cNvSpPr/>
          <p:nvPr/>
        </p:nvSpPr>
        <p:spPr>
          <a:xfrm>
            <a:off x="8686800" y="2912659"/>
            <a:ext cx="3392774" cy="120410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100">
                <a:solidFill>
                  <a:schemeClr val="accent1"/>
                </a:solidFill>
              </a:rPr>
              <a:t>- Continuing Healthcare (CHC)</a:t>
            </a:r>
          </a:p>
          <a:p>
            <a:r>
              <a:rPr lang="en-GB" sz="1100">
                <a:solidFill>
                  <a:schemeClr val="accent1"/>
                </a:solidFill>
              </a:rPr>
              <a:t>- Children Continuing Care</a:t>
            </a:r>
            <a:endParaRPr lang="en-GB" sz="1100">
              <a:solidFill>
                <a:schemeClr val="accent1"/>
              </a:solidFill>
              <a:cs typeface="Calibri"/>
            </a:endParaRPr>
          </a:p>
          <a:p>
            <a:r>
              <a:rPr lang="en-GB" sz="1100">
                <a:solidFill>
                  <a:schemeClr val="accent1"/>
                </a:solidFill>
              </a:rPr>
              <a:t>- Personal Health Budgets</a:t>
            </a:r>
            <a:endParaRPr lang="en-GB" sz="1100">
              <a:solidFill>
                <a:schemeClr val="accent1"/>
              </a:solidFill>
              <a:cs typeface="Calibri"/>
            </a:endParaRPr>
          </a:p>
          <a:p>
            <a:r>
              <a:rPr lang="en-GB" sz="1100">
                <a:solidFill>
                  <a:schemeClr val="accent1"/>
                </a:solidFill>
              </a:rPr>
              <a:t>- Care Homes &amp; Home Care</a:t>
            </a:r>
            <a:endParaRPr lang="en-GB" sz="1100">
              <a:solidFill>
                <a:schemeClr val="accent1"/>
              </a:solidFill>
              <a:cs typeface="Calibri"/>
            </a:endParaRPr>
          </a:p>
          <a:p>
            <a:r>
              <a:rPr lang="en-GB" sz="1100">
                <a:solidFill>
                  <a:schemeClr val="accent1"/>
                </a:solidFill>
              </a:rPr>
              <a:t>- Complaints</a:t>
            </a:r>
            <a:endParaRPr lang="en-GB" sz="1100">
              <a:solidFill>
                <a:schemeClr val="accent1"/>
              </a:solidFill>
              <a:cs typeface="Calibri"/>
            </a:endParaRPr>
          </a:p>
          <a:p>
            <a:r>
              <a:rPr lang="en-GB" sz="1100">
                <a:solidFill>
                  <a:schemeClr val="accent1"/>
                </a:solidFill>
              </a:rPr>
              <a:t>- Universal Personalised Care (tbc)</a:t>
            </a:r>
            <a:endParaRPr lang="en-GB" sz="110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626ED1D-D097-4AAE-84B1-CFECBF0408B9}"/>
              </a:ext>
            </a:extLst>
          </p:cNvPr>
          <p:cNvSpPr/>
          <p:nvPr/>
        </p:nvSpPr>
        <p:spPr>
          <a:xfrm>
            <a:off x="2623308" y="4916609"/>
            <a:ext cx="3787896" cy="1476679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100">
                <a:solidFill>
                  <a:schemeClr val="accent1"/>
                </a:solidFill>
              </a:rPr>
              <a:t>- System-Wide Quality Improvement/Transformation Programmes </a:t>
            </a:r>
          </a:p>
          <a:p>
            <a:r>
              <a:rPr lang="en-GB" sz="1100">
                <a:solidFill>
                  <a:schemeClr val="accent1"/>
                </a:solidFill>
              </a:rPr>
              <a:t>- Local Maternity &amp; Neonatal System (LMNS)</a:t>
            </a:r>
            <a:endParaRPr lang="en-GB" sz="1100">
              <a:solidFill>
                <a:schemeClr val="accent1"/>
              </a:solidFill>
              <a:cs typeface="Calibri"/>
            </a:endParaRPr>
          </a:p>
          <a:p>
            <a:r>
              <a:rPr lang="en-GB" sz="1100">
                <a:solidFill>
                  <a:schemeClr val="accent1"/>
                </a:solidFill>
              </a:rPr>
              <a:t>- Learning Disabilities &amp; ASD</a:t>
            </a:r>
            <a:endParaRPr lang="en-GB" sz="1100">
              <a:solidFill>
                <a:schemeClr val="accent1"/>
              </a:solidFill>
              <a:cs typeface="Calibri"/>
            </a:endParaRPr>
          </a:p>
          <a:p>
            <a:r>
              <a:rPr lang="en-GB" sz="1100">
                <a:solidFill>
                  <a:schemeClr val="accent1"/>
                </a:solidFill>
              </a:rPr>
              <a:t>- Coproduction </a:t>
            </a:r>
            <a:endParaRPr lang="en-GB" sz="1100">
              <a:solidFill>
                <a:schemeClr val="accent1"/>
              </a:solidFill>
              <a:cs typeface="Calibri"/>
            </a:endParaRPr>
          </a:p>
          <a:p>
            <a:r>
              <a:rPr lang="en-GB" sz="1100">
                <a:solidFill>
                  <a:schemeClr val="accent1"/>
                </a:solidFill>
              </a:rPr>
              <a:t>- Nursing &amp; Quality Programme Support Focus including enabling workstreams: Workforce &amp; Digital</a:t>
            </a:r>
            <a:endParaRPr lang="en-GB" sz="1100">
              <a:solidFill>
                <a:schemeClr val="accent1"/>
              </a:solidFill>
              <a:cs typeface="Calibri"/>
            </a:endParaRPr>
          </a:p>
          <a:p>
            <a:endParaRPr lang="en-GB" sz="110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B18DE11-D6C1-47C5-949F-DFC978B93D85}"/>
              </a:ext>
            </a:extLst>
          </p:cNvPr>
          <p:cNvSpPr/>
          <p:nvPr/>
        </p:nvSpPr>
        <p:spPr>
          <a:xfrm>
            <a:off x="2623307" y="3107740"/>
            <a:ext cx="3787897" cy="1476679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>
                <a:solidFill>
                  <a:schemeClr val="accent1"/>
                </a:solidFill>
              </a:rPr>
              <a:t>- Safeguarding Adults</a:t>
            </a:r>
          </a:p>
          <a:p>
            <a:r>
              <a:rPr lang="en-GB" sz="1100">
                <a:solidFill>
                  <a:schemeClr val="accent1"/>
                </a:solidFill>
              </a:rPr>
              <a:t>- LPS/MCA/MHA/CoP</a:t>
            </a:r>
          </a:p>
          <a:p>
            <a:r>
              <a:rPr lang="en-GB" sz="1100">
                <a:solidFill>
                  <a:schemeClr val="accent1"/>
                </a:solidFill>
              </a:rPr>
              <a:t>- Learning Disabilities &amp; Autism Quality / Inpatient Case Manager; </a:t>
            </a:r>
            <a:r>
              <a:rPr lang="en-GB" sz="1100" err="1">
                <a:solidFill>
                  <a:schemeClr val="accent1"/>
                </a:solidFill>
              </a:rPr>
              <a:t>LeDeR</a:t>
            </a:r>
            <a:endParaRPr lang="en-GB" sz="1100">
              <a:solidFill>
                <a:schemeClr val="accent1"/>
              </a:solidFill>
            </a:endParaRPr>
          </a:p>
          <a:p>
            <a:r>
              <a:rPr lang="en-GB" sz="1100">
                <a:solidFill>
                  <a:schemeClr val="accent1"/>
                </a:solidFill>
              </a:rPr>
              <a:t>- System &amp; ICB Nursing, Midwifery, AHP Professional Leadership</a:t>
            </a:r>
          </a:p>
          <a:p>
            <a:r>
              <a:rPr lang="en-GB" sz="1100">
                <a:solidFill>
                  <a:schemeClr val="accent1"/>
                </a:solidFill>
              </a:rPr>
              <a:t>- System &amp; ICB Equality, Diversity, and Health Inequalities including Social Value &amp; Health Equity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FC73DED-2016-4F58-9B11-DDD8B7AFDEBE}"/>
              </a:ext>
            </a:extLst>
          </p:cNvPr>
          <p:cNvSpPr/>
          <p:nvPr/>
        </p:nvSpPr>
        <p:spPr>
          <a:xfrm>
            <a:off x="2656457" y="1499510"/>
            <a:ext cx="3742660" cy="1114197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>
                <a:solidFill>
                  <a:schemeClr val="accent1"/>
                </a:solidFill>
              </a:rPr>
              <a:t>- Provider Assurance - Acute, Community, Mental Health, &amp; Independent Sector</a:t>
            </a:r>
          </a:p>
          <a:p>
            <a:r>
              <a:rPr lang="en-GB" sz="1100">
                <a:solidFill>
                  <a:schemeClr val="accent1"/>
                </a:solidFill>
              </a:rPr>
              <a:t>- Commissioning for Quality - Contracting, Performance, Assurance</a:t>
            </a:r>
          </a:p>
          <a:p>
            <a:r>
              <a:rPr lang="en-GB" sz="1100">
                <a:solidFill>
                  <a:schemeClr val="accent1"/>
                </a:solidFill>
              </a:rPr>
              <a:t>- Patient Safety </a:t>
            </a:r>
          </a:p>
          <a:p>
            <a:r>
              <a:rPr lang="en-GB" sz="1100">
                <a:solidFill>
                  <a:schemeClr val="accent1"/>
                </a:solidFill>
              </a:rPr>
              <a:t>- Quality Intelligence, Improvement, &amp; Oversight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B67DF09-AA3F-45F4-9F5D-25D205236294}"/>
              </a:ext>
            </a:extLst>
          </p:cNvPr>
          <p:cNvSpPr/>
          <p:nvPr/>
        </p:nvSpPr>
        <p:spPr>
          <a:xfrm>
            <a:off x="430166" y="5935737"/>
            <a:ext cx="1152529" cy="32999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accent1"/>
                </a:solidFill>
              </a:rPr>
              <a:t>Slide</a:t>
            </a:r>
            <a:endParaRPr lang="en-GB" sz="1600" dirty="0">
              <a:solidFill>
                <a:schemeClr val="accent1"/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A381E82-790E-4347-8597-4729371D665B}"/>
              </a:ext>
            </a:extLst>
          </p:cNvPr>
          <p:cNvSpPr/>
          <p:nvPr/>
        </p:nvSpPr>
        <p:spPr>
          <a:xfrm>
            <a:off x="430166" y="4148102"/>
            <a:ext cx="1378826" cy="32999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accent1"/>
                </a:solidFill>
              </a:rPr>
              <a:t>Slide</a:t>
            </a:r>
            <a:endParaRPr lang="en-GB" sz="1600" dirty="0">
              <a:solidFill>
                <a:schemeClr val="accent1"/>
              </a:solidFill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7569CE1-0E17-4348-8C2F-37C120F3DAFA}"/>
              </a:ext>
            </a:extLst>
          </p:cNvPr>
          <p:cNvSpPr/>
          <p:nvPr/>
        </p:nvSpPr>
        <p:spPr>
          <a:xfrm>
            <a:off x="6556279" y="2474406"/>
            <a:ext cx="1152529" cy="32999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accent1"/>
                </a:solidFill>
              </a:rPr>
              <a:t>Slide </a:t>
            </a:r>
            <a:endParaRPr lang="en-GB" sz="1600" dirty="0">
              <a:solidFill>
                <a:schemeClr val="accent1"/>
              </a:solidFill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A649398-D467-496A-A1BA-CE24CA52678C}"/>
              </a:ext>
            </a:extLst>
          </p:cNvPr>
          <p:cNvSpPr/>
          <p:nvPr/>
        </p:nvSpPr>
        <p:spPr>
          <a:xfrm>
            <a:off x="6556279" y="3835490"/>
            <a:ext cx="1556363" cy="32999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accent1"/>
                </a:solidFill>
              </a:rPr>
              <a:t>Slide</a:t>
            </a:r>
            <a:endParaRPr lang="en-GB" sz="1600" dirty="0">
              <a:solidFill>
                <a:schemeClr val="accent1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75D99BA-0B9F-466C-8D87-53E1A1E0F276}"/>
              </a:ext>
            </a:extLst>
          </p:cNvPr>
          <p:cNvSpPr/>
          <p:nvPr/>
        </p:nvSpPr>
        <p:spPr>
          <a:xfrm>
            <a:off x="399314" y="2552457"/>
            <a:ext cx="1556363" cy="32999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accent1"/>
                </a:solidFill>
              </a:rPr>
              <a:t>Slide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0146AF-14E2-0CD8-E46E-7BA30974F3C0}"/>
              </a:ext>
            </a:extLst>
          </p:cNvPr>
          <p:cNvSpPr txBox="1"/>
          <p:nvPr/>
        </p:nvSpPr>
        <p:spPr>
          <a:xfrm>
            <a:off x="9727226" y="292143"/>
            <a:ext cx="2213637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200" b="1" dirty="0">
                <a:cs typeface="Calibri"/>
              </a:rPr>
              <a:t>Tina Nicholson </a:t>
            </a:r>
            <a:endParaRPr lang="en-US" sz="1200" dirty="0"/>
          </a:p>
          <a:p>
            <a:pPr algn="ctr"/>
            <a:r>
              <a:rPr lang="en-GB" sz="1200" dirty="0">
                <a:cs typeface="Calibri"/>
              </a:rPr>
              <a:t>Executive PA to Deputy Nursing Director for Operations and Delivery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F01A8C7-F386-E7E0-F895-6F53A1054245}"/>
              </a:ext>
            </a:extLst>
          </p:cNvPr>
          <p:cNvCxnSpPr>
            <a:cxnSpLocks/>
            <a:stCxn id="6" idx="1"/>
            <a:endCxn id="19" idx="3"/>
          </p:cNvCxnSpPr>
          <p:nvPr/>
        </p:nvCxnSpPr>
        <p:spPr>
          <a:xfrm flipH="1">
            <a:off x="8808952" y="707642"/>
            <a:ext cx="91827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5782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3E5E0-51FB-4174-9970-2DB27708D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371" y="185940"/>
            <a:ext cx="11169257" cy="1023953"/>
          </a:xfrm>
        </p:spPr>
        <p:txBody>
          <a:bodyPr>
            <a:normAutofit/>
          </a:bodyPr>
          <a:lstStyle/>
          <a:p>
            <a:pPr algn="ctr"/>
            <a:r>
              <a:rPr lang="en-GB"/>
              <a:t>Care Homes, Home Care and Personalised Care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784DDF-F88C-4F3C-A1DD-D3AAA0904693}"/>
              </a:ext>
            </a:extLst>
          </p:cNvPr>
          <p:cNvSpPr/>
          <p:nvPr/>
        </p:nvSpPr>
        <p:spPr>
          <a:xfrm>
            <a:off x="4701133" y="1081934"/>
            <a:ext cx="2183235" cy="673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Assistant Director of Nursing &amp; Quality </a:t>
            </a:r>
            <a:endParaRPr lang="en-GB" sz="1400" dirty="0"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5FCD55-BCC0-44A3-BC2C-F5D7183944B7}"/>
              </a:ext>
            </a:extLst>
          </p:cNvPr>
          <p:cNvSpPr/>
          <p:nvPr/>
        </p:nvSpPr>
        <p:spPr>
          <a:xfrm>
            <a:off x="431372" y="2024386"/>
            <a:ext cx="2266749" cy="7699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Lead Nurse</a:t>
            </a:r>
            <a:r>
              <a:rPr lang="en-GB" sz="1400" dirty="0">
                <a:cs typeface="Calibri"/>
              </a:rPr>
              <a:t> </a:t>
            </a:r>
            <a:r>
              <a:rPr lang="en-GB" sz="1400" dirty="0"/>
              <a:t>Care Homes and Home Care</a:t>
            </a:r>
            <a:endParaRPr lang="en-GB" sz="1400" dirty="0">
              <a:cs typeface="Calibri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165C45-2A31-491F-B948-081BEEE31999}"/>
              </a:ext>
            </a:extLst>
          </p:cNvPr>
          <p:cNvCxnSpPr>
            <a:cxnSpLocks/>
          </p:cNvCxnSpPr>
          <p:nvPr/>
        </p:nvCxnSpPr>
        <p:spPr>
          <a:xfrm flipV="1">
            <a:off x="5689485" y="1745571"/>
            <a:ext cx="0" cy="12496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766762-E556-4C41-85DF-F1CDE73A7CD8}"/>
              </a:ext>
            </a:extLst>
          </p:cNvPr>
          <p:cNvCxnSpPr>
            <a:cxnSpLocks/>
          </p:cNvCxnSpPr>
          <p:nvPr/>
        </p:nvCxnSpPr>
        <p:spPr>
          <a:xfrm flipH="1" flipV="1">
            <a:off x="1573481" y="1876021"/>
            <a:ext cx="8910600" cy="1767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E8C55A6-407C-4E59-850E-F1A9619D8944}"/>
              </a:ext>
            </a:extLst>
          </p:cNvPr>
          <p:cNvCxnSpPr>
            <a:cxnSpLocks/>
          </p:cNvCxnSpPr>
          <p:nvPr/>
        </p:nvCxnSpPr>
        <p:spPr>
          <a:xfrm>
            <a:off x="586241" y="2791640"/>
            <a:ext cx="1871" cy="240474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03217CBE-12F5-4756-8229-E584FC1F6CB5}"/>
              </a:ext>
            </a:extLst>
          </p:cNvPr>
          <p:cNvSpPr/>
          <p:nvPr/>
        </p:nvSpPr>
        <p:spPr>
          <a:xfrm>
            <a:off x="3478314" y="2078702"/>
            <a:ext cx="2266749" cy="667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i="1" dirty="0"/>
              <a:t>(Reporting into Ageing Well)</a:t>
            </a:r>
            <a:endParaRPr lang="en-GB" sz="1400" i="1" dirty="0">
              <a:cs typeface="Calibri"/>
            </a:endParaRPr>
          </a:p>
          <a:p>
            <a:pPr algn="ctr"/>
            <a:r>
              <a:rPr lang="en-GB" sz="1400" dirty="0"/>
              <a:t>EHCH Project Lead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80F6DDC-DB81-49DB-8939-9EF3860AE2C6}"/>
              </a:ext>
            </a:extLst>
          </p:cNvPr>
          <p:cNvSpPr/>
          <p:nvPr/>
        </p:nvSpPr>
        <p:spPr>
          <a:xfrm>
            <a:off x="1744242" y="3910789"/>
            <a:ext cx="1683058" cy="65918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Quality Manager MH &amp; LDA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383C73-3862-435A-9D61-1E86A33B50AF}"/>
              </a:ext>
            </a:extLst>
          </p:cNvPr>
          <p:cNvSpPr/>
          <p:nvPr/>
        </p:nvSpPr>
        <p:spPr>
          <a:xfrm>
            <a:off x="742702" y="4811411"/>
            <a:ext cx="2266750" cy="76993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Care Homes and Home Care</a:t>
            </a:r>
            <a:endParaRPr lang="en-GB" sz="1400" dirty="0">
              <a:cs typeface="Calibri"/>
            </a:endParaRPr>
          </a:p>
          <a:p>
            <a:pPr algn="ctr"/>
            <a:r>
              <a:rPr lang="en-GB" sz="1400" dirty="0"/>
              <a:t>Commissioning Manager 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12ED27F-2B88-4D52-9B37-B57F3849AAEF}"/>
              </a:ext>
            </a:extLst>
          </p:cNvPr>
          <p:cNvCxnSpPr>
            <a:cxnSpLocks/>
            <a:stCxn id="88" idx="1"/>
          </p:cNvCxnSpPr>
          <p:nvPr/>
        </p:nvCxnSpPr>
        <p:spPr>
          <a:xfrm flipH="1">
            <a:off x="599032" y="3377264"/>
            <a:ext cx="15459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52B7032C-1CCC-4C7F-BF3A-342F65FD4D0B}"/>
              </a:ext>
            </a:extLst>
          </p:cNvPr>
          <p:cNvSpPr/>
          <p:nvPr/>
        </p:nvSpPr>
        <p:spPr>
          <a:xfrm>
            <a:off x="3826042" y="3365749"/>
            <a:ext cx="1563175" cy="57585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Quality Officer</a:t>
            </a:r>
            <a:endParaRPr lang="en-GB" sz="14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3F42D5A-5DE2-4DB7-92F3-8C743B6FB709}"/>
              </a:ext>
            </a:extLst>
          </p:cNvPr>
          <p:cNvSpPr/>
          <p:nvPr/>
        </p:nvSpPr>
        <p:spPr>
          <a:xfrm>
            <a:off x="3835379" y="4033894"/>
            <a:ext cx="1563175" cy="61597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b="1" dirty="0"/>
              <a:t>Laura Angus</a:t>
            </a:r>
          </a:p>
          <a:p>
            <a:pPr algn="ctr"/>
            <a:r>
              <a:rPr lang="en-GB" sz="1400" dirty="0"/>
              <a:t>Quality Officer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3E74A35-3FD8-4A78-BCA4-990D4C8903E5}"/>
              </a:ext>
            </a:extLst>
          </p:cNvPr>
          <p:cNvSpPr/>
          <p:nvPr/>
        </p:nvSpPr>
        <p:spPr>
          <a:xfrm>
            <a:off x="1752558" y="5697369"/>
            <a:ext cx="1621982" cy="63381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Quality Officer </a:t>
            </a:r>
            <a:endParaRPr lang="en-GB" sz="1400" dirty="0">
              <a:cs typeface="Calibri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1D1589B-D575-441B-80E5-A55FDB2E8D1F}"/>
              </a:ext>
            </a:extLst>
          </p:cNvPr>
          <p:cNvCxnSpPr>
            <a:cxnSpLocks/>
          </p:cNvCxnSpPr>
          <p:nvPr/>
        </p:nvCxnSpPr>
        <p:spPr>
          <a:xfrm flipV="1">
            <a:off x="3645281" y="3659002"/>
            <a:ext cx="0" cy="68425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39327A1-BCFB-40F0-B879-1AEE3FECCBBE}"/>
              </a:ext>
            </a:extLst>
          </p:cNvPr>
          <p:cNvCxnSpPr>
            <a:cxnSpLocks/>
            <a:endCxn id="18" idx="3"/>
          </p:cNvCxnSpPr>
          <p:nvPr/>
        </p:nvCxnSpPr>
        <p:spPr>
          <a:xfrm flipH="1">
            <a:off x="3427300" y="4240380"/>
            <a:ext cx="20845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D1ACE95-2819-437E-9819-8A62C936ADB3}"/>
              </a:ext>
            </a:extLst>
          </p:cNvPr>
          <p:cNvCxnSpPr>
            <a:cxnSpLocks/>
          </p:cNvCxnSpPr>
          <p:nvPr/>
        </p:nvCxnSpPr>
        <p:spPr>
          <a:xfrm flipH="1" flipV="1">
            <a:off x="1493067" y="5581348"/>
            <a:ext cx="4223" cy="43867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B1397689-6B81-4C36-8340-C705609F7096}"/>
              </a:ext>
            </a:extLst>
          </p:cNvPr>
          <p:cNvSpPr/>
          <p:nvPr/>
        </p:nvSpPr>
        <p:spPr>
          <a:xfrm>
            <a:off x="7311861" y="2518550"/>
            <a:ext cx="1525239" cy="60197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PHB Officer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BB4283A-2959-4B80-8564-2B9AA987EBA7}"/>
              </a:ext>
            </a:extLst>
          </p:cNvPr>
          <p:cNvSpPr/>
          <p:nvPr/>
        </p:nvSpPr>
        <p:spPr>
          <a:xfrm>
            <a:off x="7311860" y="3180079"/>
            <a:ext cx="1525240" cy="5672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PHB Administrator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7EA0932-8808-4EC7-9ED4-C2868B031257}"/>
              </a:ext>
            </a:extLst>
          </p:cNvPr>
          <p:cNvSpPr/>
          <p:nvPr/>
        </p:nvSpPr>
        <p:spPr>
          <a:xfrm>
            <a:off x="7294338" y="3876504"/>
            <a:ext cx="1548449" cy="66714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Personalised Care Coordinator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A8317C7-E8E2-4C60-B52B-64392F78B168}"/>
              </a:ext>
            </a:extLst>
          </p:cNvPr>
          <p:cNvSpPr/>
          <p:nvPr/>
        </p:nvSpPr>
        <p:spPr>
          <a:xfrm>
            <a:off x="7277926" y="4674339"/>
            <a:ext cx="1551420" cy="6961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Personalised Care Coordinator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582E918-45ED-482D-8428-A4DB7A30B1B0}"/>
              </a:ext>
            </a:extLst>
          </p:cNvPr>
          <p:cNvSpPr/>
          <p:nvPr/>
        </p:nvSpPr>
        <p:spPr>
          <a:xfrm>
            <a:off x="5458254" y="5483778"/>
            <a:ext cx="2095058" cy="63381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Personalised Care Administration Officer </a:t>
            </a:r>
            <a:endParaRPr lang="en-GB" sz="1400" dirty="0">
              <a:cs typeface="Calibri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BA37FC3-5285-45BA-B8EB-AD8E67035A01}"/>
              </a:ext>
            </a:extLst>
          </p:cNvPr>
          <p:cNvSpPr/>
          <p:nvPr/>
        </p:nvSpPr>
        <p:spPr>
          <a:xfrm>
            <a:off x="9262633" y="2060228"/>
            <a:ext cx="2417995" cy="6574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Personalised Care Delivery Manager 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01344B0-804D-48AA-AB46-8A05A64B87AA}"/>
              </a:ext>
            </a:extLst>
          </p:cNvPr>
          <p:cNvCxnSpPr>
            <a:cxnSpLocks/>
          </p:cNvCxnSpPr>
          <p:nvPr/>
        </p:nvCxnSpPr>
        <p:spPr>
          <a:xfrm>
            <a:off x="9132291" y="2803628"/>
            <a:ext cx="3530" cy="222832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95DBA1D-4D43-4D68-82F7-FC1CD23C9468}"/>
              </a:ext>
            </a:extLst>
          </p:cNvPr>
          <p:cNvCxnSpPr>
            <a:cxnSpLocks/>
            <a:endCxn id="45" idx="3"/>
          </p:cNvCxnSpPr>
          <p:nvPr/>
        </p:nvCxnSpPr>
        <p:spPr>
          <a:xfrm flipH="1">
            <a:off x="8829346" y="5022432"/>
            <a:ext cx="315174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B1D2477A-C6B8-4F71-AE6E-DD4E2C8D69F7}"/>
              </a:ext>
            </a:extLst>
          </p:cNvPr>
          <p:cNvCxnSpPr>
            <a:cxnSpLocks/>
            <a:endCxn id="44" idx="3"/>
          </p:cNvCxnSpPr>
          <p:nvPr/>
        </p:nvCxnSpPr>
        <p:spPr>
          <a:xfrm flipH="1">
            <a:off x="8842787" y="4210079"/>
            <a:ext cx="29303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727E95D3-49B7-4F53-8157-678BCB54514B}"/>
              </a:ext>
            </a:extLst>
          </p:cNvPr>
          <p:cNvCxnSpPr>
            <a:cxnSpLocks/>
            <a:endCxn id="42" idx="3"/>
          </p:cNvCxnSpPr>
          <p:nvPr/>
        </p:nvCxnSpPr>
        <p:spPr>
          <a:xfrm flipH="1">
            <a:off x="8837100" y="2819540"/>
            <a:ext cx="3064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73F64A4B-A0D4-495D-AA0B-E7F27F7A1248}"/>
              </a:ext>
            </a:extLst>
          </p:cNvPr>
          <p:cNvCxnSpPr>
            <a:cxnSpLocks/>
            <a:stCxn id="46" idx="3"/>
          </p:cNvCxnSpPr>
          <p:nvPr/>
        </p:nvCxnSpPr>
        <p:spPr>
          <a:xfrm flipV="1">
            <a:off x="7553312" y="5800684"/>
            <a:ext cx="214771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7C838CCD-A8B3-4CE8-AC54-6CC66A2CE7EE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1493067" y="4240380"/>
            <a:ext cx="2511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BC43F600-28C8-4D28-9833-250054AA74C8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588112" y="5196380"/>
            <a:ext cx="15459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753ECB82-A9FF-448B-B5A5-60424508FDD0}"/>
              </a:ext>
            </a:extLst>
          </p:cNvPr>
          <p:cNvCxnSpPr>
            <a:cxnSpLocks/>
            <a:stCxn id="30" idx="1"/>
          </p:cNvCxnSpPr>
          <p:nvPr/>
        </p:nvCxnSpPr>
        <p:spPr>
          <a:xfrm flipH="1" flipV="1">
            <a:off x="1497288" y="6014275"/>
            <a:ext cx="255270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8" name="Rectangle 87">
            <a:extLst>
              <a:ext uri="{FF2B5EF4-FFF2-40B4-BE49-F238E27FC236}">
                <a16:creationId xmlns:a16="http://schemas.microsoft.com/office/drawing/2014/main" id="{0AD106C7-747E-4F58-8FB3-CE35E6AAEDBE}"/>
              </a:ext>
            </a:extLst>
          </p:cNvPr>
          <p:cNvSpPr/>
          <p:nvPr/>
        </p:nvSpPr>
        <p:spPr>
          <a:xfrm>
            <a:off x="753622" y="2994384"/>
            <a:ext cx="1779394" cy="76575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Care Sector Clinical Lead</a:t>
            </a:r>
            <a:endParaRPr lang="en-GB" sz="1400" dirty="0">
              <a:cs typeface="Calibri"/>
            </a:endParaRP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749E51EA-030D-4574-A2FF-37E823AC9ABD}"/>
              </a:ext>
            </a:extLst>
          </p:cNvPr>
          <p:cNvCxnSpPr>
            <a:cxnSpLocks/>
            <a:stCxn id="48" idx="0"/>
          </p:cNvCxnSpPr>
          <p:nvPr/>
        </p:nvCxnSpPr>
        <p:spPr>
          <a:xfrm flipH="1" flipV="1">
            <a:off x="10471630" y="1884860"/>
            <a:ext cx="1" cy="17536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69C42B56-F103-4DD7-8C22-A4162EACB6D2}"/>
              </a:ext>
            </a:extLst>
          </p:cNvPr>
          <p:cNvCxnSpPr>
            <a:cxnSpLocks/>
          </p:cNvCxnSpPr>
          <p:nvPr/>
        </p:nvCxnSpPr>
        <p:spPr>
          <a:xfrm flipV="1">
            <a:off x="1564747" y="1867052"/>
            <a:ext cx="8733" cy="16685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690B624-6960-453B-9AE2-1A5CBF2FBE6E}"/>
              </a:ext>
            </a:extLst>
          </p:cNvPr>
          <p:cNvCxnSpPr>
            <a:cxnSpLocks/>
            <a:stCxn id="29" idx="1"/>
          </p:cNvCxnSpPr>
          <p:nvPr/>
        </p:nvCxnSpPr>
        <p:spPr>
          <a:xfrm flipH="1" flipV="1">
            <a:off x="3654806" y="4341880"/>
            <a:ext cx="180573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EE01293-5B3D-415E-8EB7-85391CE15B6A}"/>
              </a:ext>
            </a:extLst>
          </p:cNvPr>
          <p:cNvCxnSpPr>
            <a:cxnSpLocks/>
            <a:stCxn id="28" idx="1"/>
          </p:cNvCxnSpPr>
          <p:nvPr/>
        </p:nvCxnSpPr>
        <p:spPr>
          <a:xfrm flipH="1">
            <a:off x="3630052" y="3653675"/>
            <a:ext cx="19599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C4F9B262-1444-49F0-ABE3-EB07E13401FF}"/>
              </a:ext>
            </a:extLst>
          </p:cNvPr>
          <p:cNvCxnSpPr>
            <a:cxnSpLocks/>
            <a:endCxn id="43" idx="3"/>
          </p:cNvCxnSpPr>
          <p:nvPr/>
        </p:nvCxnSpPr>
        <p:spPr>
          <a:xfrm flipH="1">
            <a:off x="8837100" y="3463707"/>
            <a:ext cx="29872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D63C4A7-D2EE-413E-BB16-9E24F24116DD}"/>
              </a:ext>
            </a:extLst>
          </p:cNvPr>
          <p:cNvCxnSpPr>
            <a:cxnSpLocks/>
          </p:cNvCxnSpPr>
          <p:nvPr/>
        </p:nvCxnSpPr>
        <p:spPr>
          <a:xfrm flipH="1">
            <a:off x="9147392" y="3061379"/>
            <a:ext cx="6621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FF07DF0-1030-492C-9EC3-FAFBEA9570D3}"/>
              </a:ext>
            </a:extLst>
          </p:cNvPr>
          <p:cNvCxnSpPr>
            <a:cxnSpLocks/>
          </p:cNvCxnSpPr>
          <p:nvPr/>
        </p:nvCxnSpPr>
        <p:spPr>
          <a:xfrm flipH="1">
            <a:off x="9809510" y="2717718"/>
            <a:ext cx="1" cy="34366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19CA511A-E14B-4E1C-8C35-FA4B9E42D022}"/>
              </a:ext>
            </a:extLst>
          </p:cNvPr>
          <p:cNvCxnSpPr>
            <a:cxnSpLocks/>
            <a:stCxn id="17" idx="1"/>
            <a:endCxn id="5" idx="3"/>
          </p:cNvCxnSpPr>
          <p:nvPr/>
        </p:nvCxnSpPr>
        <p:spPr>
          <a:xfrm flipH="1" flipV="1">
            <a:off x="2698121" y="2409354"/>
            <a:ext cx="780193" cy="2923"/>
          </a:xfrm>
          <a:prstGeom prst="line">
            <a:avLst/>
          </a:prstGeom>
          <a:ln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7" name="Rectangle 116">
            <a:extLst>
              <a:ext uri="{FF2B5EF4-FFF2-40B4-BE49-F238E27FC236}">
                <a16:creationId xmlns:a16="http://schemas.microsoft.com/office/drawing/2014/main" id="{FD2D45D2-1EBC-4578-9004-83AFE19DB5DE}"/>
              </a:ext>
            </a:extLst>
          </p:cNvPr>
          <p:cNvSpPr/>
          <p:nvPr/>
        </p:nvSpPr>
        <p:spPr>
          <a:xfrm>
            <a:off x="6287274" y="87246"/>
            <a:ext cx="2998047" cy="23244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Personalised Care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B74286B2-91DE-4B10-81FC-A65F923955D2}"/>
              </a:ext>
            </a:extLst>
          </p:cNvPr>
          <p:cNvSpPr/>
          <p:nvPr/>
        </p:nvSpPr>
        <p:spPr>
          <a:xfrm>
            <a:off x="2905145" y="85669"/>
            <a:ext cx="3319743" cy="23244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/>
              <a:t>Care Homes &amp; Home Care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5F59816-ACDE-41DD-B210-2449E0AFE1E6}"/>
              </a:ext>
            </a:extLst>
          </p:cNvPr>
          <p:cNvCxnSpPr>
            <a:cxnSpLocks/>
          </p:cNvCxnSpPr>
          <p:nvPr/>
        </p:nvCxnSpPr>
        <p:spPr>
          <a:xfrm flipV="1">
            <a:off x="1493067" y="3742850"/>
            <a:ext cx="0" cy="48561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610AAF7A-43F8-4171-9455-4B85719090A7}"/>
              </a:ext>
            </a:extLst>
          </p:cNvPr>
          <p:cNvCxnSpPr>
            <a:cxnSpLocks/>
          </p:cNvCxnSpPr>
          <p:nvPr/>
        </p:nvCxnSpPr>
        <p:spPr>
          <a:xfrm>
            <a:off x="7768083" y="5370526"/>
            <a:ext cx="0" cy="43015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4229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A884D-A30B-4881-B8A7-97C32D9F0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813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IFR and IPC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508A52-94F8-4B69-AFD5-D9564A9C851A}"/>
              </a:ext>
            </a:extLst>
          </p:cNvPr>
          <p:cNvSpPr/>
          <p:nvPr/>
        </p:nvSpPr>
        <p:spPr>
          <a:xfrm>
            <a:off x="8970759" y="2466934"/>
            <a:ext cx="2328861" cy="8199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Assistant Director Nursing &amp; Quality </a:t>
            </a:r>
            <a:endParaRPr lang="en-GB" sz="1400" dirty="0"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752D92-140A-4433-AC77-C10CF791ECD5}"/>
              </a:ext>
            </a:extLst>
          </p:cNvPr>
          <p:cNvSpPr/>
          <p:nvPr/>
        </p:nvSpPr>
        <p:spPr>
          <a:xfrm>
            <a:off x="9399332" y="3350243"/>
            <a:ext cx="1639129" cy="81994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IFR Manager </a:t>
            </a:r>
            <a:endParaRPr lang="en-GB" sz="1400" dirty="0"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A308BD-9CF6-4389-9BA3-53C71E0790A4}"/>
              </a:ext>
            </a:extLst>
          </p:cNvPr>
          <p:cNvSpPr/>
          <p:nvPr/>
        </p:nvSpPr>
        <p:spPr>
          <a:xfrm>
            <a:off x="5509600" y="1214161"/>
            <a:ext cx="2341591" cy="8730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Deputy Nursing Director for</a:t>
            </a:r>
          </a:p>
          <a:p>
            <a:pPr algn="ctr"/>
            <a:r>
              <a:rPr lang="en-GB" sz="1400" dirty="0"/>
              <a:t>Operations and Delivery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F81DD1-2C9A-4ABC-808D-249C5D8699A2}"/>
              </a:ext>
            </a:extLst>
          </p:cNvPr>
          <p:cNvSpPr/>
          <p:nvPr/>
        </p:nvSpPr>
        <p:spPr>
          <a:xfrm>
            <a:off x="4228478" y="2477934"/>
            <a:ext cx="2241962" cy="78918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Head of Service IPC</a:t>
            </a:r>
          </a:p>
          <a:p>
            <a:pPr algn="ctr"/>
            <a:r>
              <a:rPr lang="en-GB" sz="1400" i="1" dirty="0"/>
              <a:t>(Interim IPC System Lead)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277BBA-9DE6-4E89-9A31-8788BFE2E285}"/>
              </a:ext>
            </a:extLst>
          </p:cNvPr>
          <p:cNvSpPr/>
          <p:nvPr/>
        </p:nvSpPr>
        <p:spPr>
          <a:xfrm>
            <a:off x="3998092" y="4453014"/>
            <a:ext cx="2067035" cy="81994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IPC Support Officer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46E36C6-98BF-45F0-96E4-89AFBA03DA7D}"/>
              </a:ext>
            </a:extLst>
          </p:cNvPr>
          <p:cNvSpPr/>
          <p:nvPr/>
        </p:nvSpPr>
        <p:spPr>
          <a:xfrm>
            <a:off x="3998092" y="3494535"/>
            <a:ext cx="2067035" cy="81994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Deputy Service Lead Nurse IPC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8DDC89-3CEA-43C4-B52D-7CCB0446D1D4}"/>
              </a:ext>
            </a:extLst>
          </p:cNvPr>
          <p:cNvSpPr/>
          <p:nvPr/>
        </p:nvSpPr>
        <p:spPr>
          <a:xfrm>
            <a:off x="1991700" y="4510284"/>
            <a:ext cx="1624566" cy="81994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IPC Matron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FEB722E-8E67-4F24-9801-BB7A99E3486F}"/>
              </a:ext>
            </a:extLst>
          </p:cNvPr>
          <p:cNvSpPr/>
          <p:nvPr/>
        </p:nvSpPr>
        <p:spPr>
          <a:xfrm>
            <a:off x="1991700" y="2554166"/>
            <a:ext cx="1624566" cy="81994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Vacant</a:t>
            </a:r>
          </a:p>
          <a:p>
            <a:pPr algn="ctr"/>
            <a:r>
              <a:rPr lang="en-GB" sz="1400" dirty="0"/>
              <a:t>IPC Nurse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7F653F-F6F4-4611-9812-7EC313D63458}"/>
              </a:ext>
            </a:extLst>
          </p:cNvPr>
          <p:cNvSpPr/>
          <p:nvPr/>
        </p:nvSpPr>
        <p:spPr>
          <a:xfrm>
            <a:off x="2010884" y="3491495"/>
            <a:ext cx="1624566" cy="81994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IPC Matron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7FD021-1103-4CB4-B7F7-45BD2B5A2ECF}"/>
              </a:ext>
            </a:extLst>
          </p:cNvPr>
          <p:cNvSpPr/>
          <p:nvPr/>
        </p:nvSpPr>
        <p:spPr>
          <a:xfrm>
            <a:off x="129775" y="3493554"/>
            <a:ext cx="1624566" cy="81994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IPC Nurse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3D2DAD9-E69D-46B8-9C17-4DF0403D8AC6}"/>
              </a:ext>
            </a:extLst>
          </p:cNvPr>
          <p:cNvSpPr/>
          <p:nvPr/>
        </p:nvSpPr>
        <p:spPr>
          <a:xfrm>
            <a:off x="145900" y="4508044"/>
            <a:ext cx="1624566" cy="81994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IPC Nurse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DA472A-3D95-48C0-8044-829EAF973BB2}"/>
              </a:ext>
            </a:extLst>
          </p:cNvPr>
          <p:cNvSpPr/>
          <p:nvPr/>
        </p:nvSpPr>
        <p:spPr>
          <a:xfrm>
            <a:off x="10218892" y="4233552"/>
            <a:ext cx="1783891" cy="81994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IFR/Service Restricted Officer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3ABBD91-74A8-4190-9427-864A3EAAC94B}"/>
              </a:ext>
            </a:extLst>
          </p:cNvPr>
          <p:cNvSpPr/>
          <p:nvPr/>
        </p:nvSpPr>
        <p:spPr>
          <a:xfrm>
            <a:off x="10218892" y="5108562"/>
            <a:ext cx="1783891" cy="81994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Service Restriction Support Officer </a:t>
            </a:r>
            <a:endParaRPr lang="en-GB" sz="1400" dirty="0">
              <a:cs typeface="Calibri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921B3AF-71AE-448C-9A65-88D36CD29BC2}"/>
              </a:ext>
            </a:extLst>
          </p:cNvPr>
          <p:cNvSpPr/>
          <p:nvPr/>
        </p:nvSpPr>
        <p:spPr>
          <a:xfrm>
            <a:off x="10218892" y="5993925"/>
            <a:ext cx="1783891" cy="81994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IFR/SR Administration Assistant</a:t>
            </a:r>
            <a:endParaRPr lang="en-GB" sz="1400" dirty="0">
              <a:cs typeface="Calibri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EC063F6-D576-4910-A1CC-80E2415A4694}"/>
              </a:ext>
            </a:extLst>
          </p:cNvPr>
          <p:cNvCxnSpPr>
            <a:cxnSpLocks/>
          </p:cNvCxnSpPr>
          <p:nvPr/>
        </p:nvCxnSpPr>
        <p:spPr>
          <a:xfrm flipH="1">
            <a:off x="9800816" y="4154962"/>
            <a:ext cx="3" cy="226025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3F772F2-3F0B-4586-BA5D-C3510BF76303}"/>
              </a:ext>
            </a:extLst>
          </p:cNvPr>
          <p:cNvCxnSpPr>
            <a:cxnSpLocks/>
          </p:cNvCxnSpPr>
          <p:nvPr/>
        </p:nvCxnSpPr>
        <p:spPr>
          <a:xfrm>
            <a:off x="9145146" y="3206676"/>
            <a:ext cx="0" cy="55354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B8FAF96-7D13-41E8-9230-80DF56591467}"/>
              </a:ext>
            </a:extLst>
          </p:cNvPr>
          <p:cNvCxnSpPr>
            <a:cxnSpLocks/>
          </p:cNvCxnSpPr>
          <p:nvPr/>
        </p:nvCxnSpPr>
        <p:spPr>
          <a:xfrm>
            <a:off x="6256146" y="3267123"/>
            <a:ext cx="15969" cy="159586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EFDA1A3-5E39-4964-94F0-983ADA737E49}"/>
              </a:ext>
            </a:extLst>
          </p:cNvPr>
          <p:cNvCxnSpPr>
            <a:cxnSpLocks/>
          </p:cNvCxnSpPr>
          <p:nvPr/>
        </p:nvCxnSpPr>
        <p:spPr>
          <a:xfrm>
            <a:off x="6634439" y="1992882"/>
            <a:ext cx="0" cy="2762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5B7BEDC-2556-4A70-A009-023BD8481294}"/>
              </a:ext>
            </a:extLst>
          </p:cNvPr>
          <p:cNvCxnSpPr>
            <a:cxnSpLocks/>
          </p:cNvCxnSpPr>
          <p:nvPr/>
        </p:nvCxnSpPr>
        <p:spPr>
          <a:xfrm flipH="1">
            <a:off x="3781441" y="2956532"/>
            <a:ext cx="7112" cy="196148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E566CA4-5A75-4D55-AF82-180E5CBC1625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9145180" y="3760216"/>
            <a:ext cx="25415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D9FADAA-6684-4E01-B734-73E7BB76E115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9800815" y="4643525"/>
            <a:ext cx="41807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436097D-6AC8-4D23-AFED-234F205B4AE3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9800815" y="6403898"/>
            <a:ext cx="41807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8B9AB56-5812-480D-B9F3-6F952237CB6B}"/>
              </a:ext>
            </a:extLst>
          </p:cNvPr>
          <p:cNvCxnSpPr>
            <a:cxnSpLocks/>
            <a:stCxn id="17" idx="1"/>
          </p:cNvCxnSpPr>
          <p:nvPr/>
        </p:nvCxnSpPr>
        <p:spPr>
          <a:xfrm flipH="1" flipV="1">
            <a:off x="9800815" y="5511625"/>
            <a:ext cx="418077" cy="691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781306F-DD9B-4757-94EE-DDF999E094E2}"/>
              </a:ext>
            </a:extLst>
          </p:cNvPr>
          <p:cNvCxnSpPr>
            <a:cxnSpLocks/>
          </p:cNvCxnSpPr>
          <p:nvPr/>
        </p:nvCxnSpPr>
        <p:spPr>
          <a:xfrm flipH="1" flipV="1">
            <a:off x="5349459" y="2264749"/>
            <a:ext cx="4785731" cy="442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78C0DBC-9CAB-45A8-B970-7FAB9AE0E4A8}"/>
              </a:ext>
            </a:extLst>
          </p:cNvPr>
          <p:cNvCxnSpPr>
            <a:cxnSpLocks/>
            <a:endCxn id="8" idx="3"/>
          </p:cNvCxnSpPr>
          <p:nvPr/>
        </p:nvCxnSpPr>
        <p:spPr>
          <a:xfrm flipH="1">
            <a:off x="6065127" y="4862987"/>
            <a:ext cx="20699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8879696-AC4A-4265-BC99-4519B8FD81D7}"/>
              </a:ext>
            </a:extLst>
          </p:cNvPr>
          <p:cNvCxnSpPr>
            <a:cxnSpLocks/>
            <a:endCxn id="9" idx="3"/>
          </p:cNvCxnSpPr>
          <p:nvPr/>
        </p:nvCxnSpPr>
        <p:spPr>
          <a:xfrm flipH="1">
            <a:off x="6065127" y="3904508"/>
            <a:ext cx="20698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71CC492-DCBF-4479-A3C4-FD96701A0B37}"/>
              </a:ext>
            </a:extLst>
          </p:cNvPr>
          <p:cNvCxnSpPr>
            <a:cxnSpLocks/>
            <a:endCxn id="11" idx="3"/>
          </p:cNvCxnSpPr>
          <p:nvPr/>
        </p:nvCxnSpPr>
        <p:spPr>
          <a:xfrm flipH="1">
            <a:off x="3616266" y="2964139"/>
            <a:ext cx="17483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CE1617A-64AD-4CB2-9DAE-14E52EF99474}"/>
              </a:ext>
            </a:extLst>
          </p:cNvPr>
          <p:cNvCxnSpPr>
            <a:cxnSpLocks/>
            <a:endCxn id="10" idx="3"/>
          </p:cNvCxnSpPr>
          <p:nvPr/>
        </p:nvCxnSpPr>
        <p:spPr>
          <a:xfrm flipH="1">
            <a:off x="3616266" y="4920257"/>
            <a:ext cx="17417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AFAC565-865D-4361-8FA8-9DD69B6CDDF8}"/>
              </a:ext>
            </a:extLst>
          </p:cNvPr>
          <p:cNvCxnSpPr>
            <a:cxnSpLocks/>
            <a:stCxn id="9" idx="1"/>
            <a:endCxn id="12" idx="3"/>
          </p:cNvCxnSpPr>
          <p:nvPr/>
        </p:nvCxnSpPr>
        <p:spPr>
          <a:xfrm flipH="1" flipV="1">
            <a:off x="3635450" y="3901468"/>
            <a:ext cx="362642" cy="304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4DBAE3E-4985-4EA3-AA8E-1C7E557A5BDA}"/>
              </a:ext>
            </a:extLst>
          </p:cNvPr>
          <p:cNvCxnSpPr>
            <a:cxnSpLocks/>
            <a:stCxn id="10" idx="1"/>
            <a:endCxn id="15" idx="3"/>
          </p:cNvCxnSpPr>
          <p:nvPr/>
        </p:nvCxnSpPr>
        <p:spPr>
          <a:xfrm flipH="1" flipV="1">
            <a:off x="1770466" y="4918017"/>
            <a:ext cx="221234" cy="224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D615453-4C93-4EEE-932C-9A27AF691153}"/>
              </a:ext>
            </a:extLst>
          </p:cNvPr>
          <p:cNvCxnSpPr>
            <a:cxnSpLocks/>
            <a:stCxn id="12" idx="1"/>
            <a:endCxn id="13" idx="3"/>
          </p:cNvCxnSpPr>
          <p:nvPr/>
        </p:nvCxnSpPr>
        <p:spPr>
          <a:xfrm flipH="1">
            <a:off x="1754341" y="3901468"/>
            <a:ext cx="256543" cy="205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7D50F0CD-AC7E-42A8-AE5A-AD09B7C1DD82}"/>
              </a:ext>
            </a:extLst>
          </p:cNvPr>
          <p:cNvSpPr/>
          <p:nvPr/>
        </p:nvSpPr>
        <p:spPr>
          <a:xfrm>
            <a:off x="6696070" y="2478572"/>
            <a:ext cx="2067035" cy="81994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Deputy Service Lead Nurse IPC 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8861633-A40A-4582-BC7F-A2F3BB13F225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5349459" y="2264749"/>
            <a:ext cx="0" cy="21318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5451D62-34F4-43FD-B9C4-C5686E0FCD8D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7729587" y="2279259"/>
            <a:ext cx="1" cy="19931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CF8567A0-0BBF-47A0-9411-C8AF6DB32135}"/>
              </a:ext>
            </a:extLst>
          </p:cNvPr>
          <p:cNvSpPr/>
          <p:nvPr/>
        </p:nvSpPr>
        <p:spPr>
          <a:xfrm>
            <a:off x="6394710" y="4453014"/>
            <a:ext cx="2067035" cy="8364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IPC Matron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7521E35-3954-4167-8449-8DB52B183781}"/>
              </a:ext>
            </a:extLst>
          </p:cNvPr>
          <p:cNvSpPr/>
          <p:nvPr/>
        </p:nvSpPr>
        <p:spPr>
          <a:xfrm>
            <a:off x="5853943" y="5500372"/>
            <a:ext cx="2067035" cy="81994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IPC Audit &amp; Surveillance Assistant 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15B8AD5-17DA-4A44-9314-9F769D988711}"/>
              </a:ext>
            </a:extLst>
          </p:cNvPr>
          <p:cNvSpPr/>
          <p:nvPr/>
        </p:nvSpPr>
        <p:spPr>
          <a:xfrm>
            <a:off x="6387748" y="3499874"/>
            <a:ext cx="2067035" cy="81994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Vacant </a:t>
            </a:r>
            <a:endParaRPr lang="en-GB" sz="1400" b="1" i="1" dirty="0">
              <a:solidFill>
                <a:schemeClr val="bg1"/>
              </a:solidFill>
              <a:cs typeface="Calibri"/>
            </a:endParaRPr>
          </a:p>
          <a:p>
            <a:pPr algn="ctr"/>
            <a:r>
              <a:rPr lang="en-GB" sz="1400" i="1" dirty="0">
                <a:solidFill>
                  <a:schemeClr val="bg1"/>
                </a:solidFill>
                <a:cs typeface="Calibri"/>
              </a:rPr>
              <a:t>(fixed term until 09/2023)</a:t>
            </a:r>
            <a:endParaRPr lang="en-GB" sz="1400" b="1" i="1" dirty="0">
              <a:solidFill>
                <a:schemeClr val="bg1"/>
              </a:solidFill>
              <a:cs typeface="Calibri"/>
            </a:endParaRPr>
          </a:p>
          <a:p>
            <a:pPr algn="ctr"/>
            <a:r>
              <a:rPr lang="en-GB" sz="1400" dirty="0"/>
              <a:t>IPC Nurse</a:t>
            </a:r>
            <a:endParaRPr lang="en-GB" sz="1400" dirty="0">
              <a:cs typeface="Calibri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548CB546-066B-4F47-999C-EBDA5573F642}"/>
              </a:ext>
            </a:extLst>
          </p:cNvPr>
          <p:cNvCxnSpPr>
            <a:cxnSpLocks/>
          </p:cNvCxnSpPr>
          <p:nvPr/>
        </p:nvCxnSpPr>
        <p:spPr>
          <a:xfrm flipH="1">
            <a:off x="8662439" y="3298518"/>
            <a:ext cx="6296" cy="156446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94C73944-DFF9-4A41-A089-745AEFEEABA8}"/>
              </a:ext>
            </a:extLst>
          </p:cNvPr>
          <p:cNvCxnSpPr>
            <a:cxnSpLocks/>
            <a:endCxn id="57" idx="3"/>
          </p:cNvCxnSpPr>
          <p:nvPr/>
        </p:nvCxnSpPr>
        <p:spPr>
          <a:xfrm flipH="1">
            <a:off x="8454783" y="3909847"/>
            <a:ext cx="20765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EDA25FCA-E052-4FAF-B7B9-47C315AAE2DB}"/>
              </a:ext>
            </a:extLst>
          </p:cNvPr>
          <p:cNvCxnSpPr>
            <a:cxnSpLocks/>
            <a:endCxn id="56" idx="3"/>
          </p:cNvCxnSpPr>
          <p:nvPr/>
        </p:nvCxnSpPr>
        <p:spPr>
          <a:xfrm flipH="1" flipV="1">
            <a:off x="7920978" y="5910345"/>
            <a:ext cx="191340" cy="53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BAE54C0-C225-40F3-93C9-709DECF052CA}"/>
              </a:ext>
            </a:extLst>
          </p:cNvPr>
          <p:cNvCxnSpPr>
            <a:cxnSpLocks/>
            <a:endCxn id="55" idx="3"/>
          </p:cNvCxnSpPr>
          <p:nvPr/>
        </p:nvCxnSpPr>
        <p:spPr>
          <a:xfrm flipH="1">
            <a:off x="8461745" y="4868964"/>
            <a:ext cx="207654" cy="226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4482BB4B-6F05-43B5-A672-A46369D46A6B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10135189" y="2264749"/>
            <a:ext cx="1" cy="20218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3" name="Rectangle 102">
            <a:extLst>
              <a:ext uri="{FF2B5EF4-FFF2-40B4-BE49-F238E27FC236}">
                <a16:creationId xmlns:a16="http://schemas.microsoft.com/office/drawing/2014/main" id="{63E7DCA8-1CE1-486A-B69D-04332A3C2881}"/>
              </a:ext>
            </a:extLst>
          </p:cNvPr>
          <p:cNvSpPr/>
          <p:nvPr/>
        </p:nvSpPr>
        <p:spPr>
          <a:xfrm>
            <a:off x="6287274" y="87246"/>
            <a:ext cx="2998047" cy="23244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/>
              <a:t>Individual Funding Request (IFR)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9C42EB1B-88A9-4710-93FF-6D333C8D4375}"/>
              </a:ext>
            </a:extLst>
          </p:cNvPr>
          <p:cNvSpPr/>
          <p:nvPr/>
        </p:nvSpPr>
        <p:spPr>
          <a:xfrm>
            <a:off x="2952372" y="87246"/>
            <a:ext cx="3319743" cy="23244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Infection Prevention Control Team (IPC)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F2051E4-2C08-4D8B-9A92-648B3880934A}"/>
              </a:ext>
            </a:extLst>
          </p:cNvPr>
          <p:cNvCxnSpPr>
            <a:cxnSpLocks/>
          </p:cNvCxnSpPr>
          <p:nvPr/>
        </p:nvCxnSpPr>
        <p:spPr>
          <a:xfrm>
            <a:off x="8116460" y="5300380"/>
            <a:ext cx="0" cy="62812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E7A724A-210F-38CC-0C36-FFBB91804112}"/>
              </a:ext>
            </a:extLst>
          </p:cNvPr>
          <p:cNvSpPr txBox="1"/>
          <p:nvPr/>
        </p:nvSpPr>
        <p:spPr>
          <a:xfrm>
            <a:off x="8901726" y="1214686"/>
            <a:ext cx="2213637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200" dirty="0">
                <a:cs typeface="Calibri"/>
              </a:rPr>
              <a:t>Executive PA to Deputy Nursing Director for Operations and Delivery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E9BB0B4-4528-5E55-AA6A-BD34178DF571}"/>
              </a:ext>
            </a:extLst>
          </p:cNvPr>
          <p:cNvCxnSpPr>
            <a:cxnSpLocks/>
          </p:cNvCxnSpPr>
          <p:nvPr/>
        </p:nvCxnSpPr>
        <p:spPr>
          <a:xfrm flipH="1" flipV="1">
            <a:off x="7862245" y="1647891"/>
            <a:ext cx="1048302" cy="442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30495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500B4-F8DF-496D-964E-48EEED61F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895" y="-63492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CHC (Business &amp; Support)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654203-7E81-4892-A84F-483F50532D46}"/>
              </a:ext>
            </a:extLst>
          </p:cNvPr>
          <p:cNvSpPr/>
          <p:nvPr/>
        </p:nvSpPr>
        <p:spPr>
          <a:xfrm>
            <a:off x="3635966" y="1042620"/>
            <a:ext cx="2011888" cy="7789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Assistant Director Nursing &amp; Quality </a:t>
            </a:r>
            <a:endParaRPr lang="en-GB" sz="1200" dirty="0"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72F290-3B58-4123-BD1A-E14A190C37F3}"/>
              </a:ext>
            </a:extLst>
          </p:cNvPr>
          <p:cNvSpPr/>
          <p:nvPr/>
        </p:nvSpPr>
        <p:spPr>
          <a:xfrm>
            <a:off x="8967455" y="1758319"/>
            <a:ext cx="1847338" cy="81930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Continuing Healthcare Lead </a:t>
            </a:r>
            <a:endParaRPr lang="en-GB" sz="1200" dirty="0"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B69ED2-C7D6-4F5A-8109-AAB539ACCF54}"/>
              </a:ext>
            </a:extLst>
          </p:cNvPr>
          <p:cNvSpPr/>
          <p:nvPr/>
        </p:nvSpPr>
        <p:spPr>
          <a:xfrm>
            <a:off x="9999437" y="2657189"/>
            <a:ext cx="1393229" cy="61192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LD Liaison Nurse</a:t>
            </a:r>
            <a:endParaRPr lang="en-GB" sz="1200" dirty="0"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A126C5-B5C6-46ED-A1C3-488AF94588DB}"/>
              </a:ext>
            </a:extLst>
          </p:cNvPr>
          <p:cNvSpPr/>
          <p:nvPr/>
        </p:nvSpPr>
        <p:spPr>
          <a:xfrm>
            <a:off x="10016089" y="3500928"/>
            <a:ext cx="1558481" cy="61192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CHC Administrator</a:t>
            </a:r>
            <a:endParaRPr lang="en-GB" sz="1200" dirty="0"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5239FC-91CD-4159-8B3E-B82B690E85C9}"/>
              </a:ext>
            </a:extLst>
          </p:cNvPr>
          <p:cNvSpPr/>
          <p:nvPr/>
        </p:nvSpPr>
        <p:spPr>
          <a:xfrm>
            <a:off x="7689160" y="4900142"/>
            <a:ext cx="1381212" cy="60274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Case Manager</a:t>
            </a:r>
            <a:endParaRPr lang="en-GB" sz="1200" dirty="0">
              <a:cs typeface="Calibri"/>
            </a:endParaRPr>
          </a:p>
          <a:p>
            <a:pPr algn="ctr"/>
            <a:r>
              <a:rPr lang="en-GB" sz="1200" dirty="0"/>
              <a:t>MH &amp; IBC</a:t>
            </a:r>
            <a:endParaRPr lang="en-GB" sz="1200" dirty="0">
              <a:cs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B98916-1F1D-4AF5-AEE0-BEB63BFD055D}"/>
              </a:ext>
            </a:extLst>
          </p:cNvPr>
          <p:cNvSpPr/>
          <p:nvPr/>
        </p:nvSpPr>
        <p:spPr>
          <a:xfrm>
            <a:off x="9997487" y="4365872"/>
            <a:ext cx="1739913" cy="72974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CHC Administrator  </a:t>
            </a:r>
            <a:endParaRPr lang="en-GB" sz="1200" dirty="0"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FED6FB-C505-45FD-B905-A729F8E7819F}"/>
              </a:ext>
            </a:extLst>
          </p:cNvPr>
          <p:cNvSpPr/>
          <p:nvPr/>
        </p:nvSpPr>
        <p:spPr>
          <a:xfrm>
            <a:off x="7419615" y="3027811"/>
            <a:ext cx="1639234" cy="79335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Case Manager Complex Frailty </a:t>
            </a:r>
            <a:endParaRPr lang="en-GB" sz="1200" dirty="0">
              <a:cs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833F0-182F-4749-B277-FE0D91DFB9E1}"/>
              </a:ext>
            </a:extLst>
          </p:cNvPr>
          <p:cNvSpPr/>
          <p:nvPr/>
        </p:nvSpPr>
        <p:spPr>
          <a:xfrm>
            <a:off x="7679812" y="4052978"/>
            <a:ext cx="1384798" cy="6245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Case Manager</a:t>
            </a:r>
            <a:endParaRPr lang="en-GB" sz="1200" dirty="0">
              <a:cs typeface="Calibri"/>
            </a:endParaRPr>
          </a:p>
          <a:p>
            <a:pPr algn="ctr"/>
            <a:r>
              <a:rPr lang="en-GB" sz="1200" dirty="0"/>
              <a:t>Complex LD </a:t>
            </a:r>
            <a:endParaRPr lang="en-GB" sz="1200" dirty="0">
              <a:cs typeface="Calibri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D81106-5E92-46C1-B1D1-DED356009EF9}"/>
              </a:ext>
            </a:extLst>
          </p:cNvPr>
          <p:cNvCxnSpPr>
            <a:cxnSpLocks/>
          </p:cNvCxnSpPr>
          <p:nvPr/>
        </p:nvCxnSpPr>
        <p:spPr>
          <a:xfrm>
            <a:off x="9514327" y="2580328"/>
            <a:ext cx="16156" cy="262904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F633F88-7BAE-49F7-B76F-7960F44D8CE0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9522405" y="4730744"/>
            <a:ext cx="47508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3A2EF87-A0A6-4281-803A-E8B9464F9319}"/>
              </a:ext>
            </a:extLst>
          </p:cNvPr>
          <p:cNvCxnSpPr>
            <a:cxnSpLocks/>
          </p:cNvCxnSpPr>
          <p:nvPr/>
        </p:nvCxnSpPr>
        <p:spPr>
          <a:xfrm flipV="1">
            <a:off x="808368" y="3320973"/>
            <a:ext cx="6319" cy="322225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44DF728-8A3B-493F-AE69-1D5C5179BD52}"/>
              </a:ext>
            </a:extLst>
          </p:cNvPr>
          <p:cNvCxnSpPr>
            <a:cxnSpLocks/>
          </p:cNvCxnSpPr>
          <p:nvPr/>
        </p:nvCxnSpPr>
        <p:spPr>
          <a:xfrm flipH="1">
            <a:off x="1123724" y="2617529"/>
            <a:ext cx="220045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FF646517-73F6-4785-A58C-EA9FB3EACE3C}"/>
              </a:ext>
            </a:extLst>
          </p:cNvPr>
          <p:cNvSpPr/>
          <p:nvPr/>
        </p:nvSpPr>
        <p:spPr>
          <a:xfrm>
            <a:off x="2086652" y="1902970"/>
            <a:ext cx="1549314" cy="58120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Head of CHC </a:t>
            </a:r>
            <a:endParaRPr lang="en-GB" sz="1200" dirty="0">
              <a:cs typeface="Calibri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EE8BFE3-7C91-4D64-A574-9116DAD932E5}"/>
              </a:ext>
            </a:extLst>
          </p:cNvPr>
          <p:cNvCxnSpPr>
            <a:cxnSpLocks/>
            <a:endCxn id="38" idx="3"/>
          </p:cNvCxnSpPr>
          <p:nvPr/>
        </p:nvCxnSpPr>
        <p:spPr>
          <a:xfrm flipH="1">
            <a:off x="3635966" y="2193573"/>
            <a:ext cx="55239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855302CF-9CB5-4D43-B424-7D9F9408CC82}"/>
              </a:ext>
            </a:extLst>
          </p:cNvPr>
          <p:cNvSpPr/>
          <p:nvPr/>
        </p:nvSpPr>
        <p:spPr>
          <a:xfrm>
            <a:off x="158065" y="2733343"/>
            <a:ext cx="1931318" cy="6414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Senior CHC Commissioning Manager </a:t>
            </a:r>
            <a:endParaRPr lang="en-GB" sz="1200" dirty="0">
              <a:cs typeface="Calibri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D6E17C1-877A-4073-A49A-97F0BC8BADAF}"/>
              </a:ext>
            </a:extLst>
          </p:cNvPr>
          <p:cNvSpPr/>
          <p:nvPr/>
        </p:nvSpPr>
        <p:spPr>
          <a:xfrm>
            <a:off x="2459999" y="2735816"/>
            <a:ext cx="1728363" cy="52288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i="1" dirty="0"/>
              <a:t>(Interim)</a:t>
            </a:r>
          </a:p>
          <a:p>
            <a:pPr algn="ctr"/>
            <a:r>
              <a:rPr lang="en-GB" sz="1200" i="1" dirty="0"/>
              <a:t>Appeals Manager</a:t>
            </a:r>
            <a:endParaRPr lang="en-GB" sz="12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9760A36-C3B6-4AA5-B0B1-8D0234965C06}"/>
              </a:ext>
            </a:extLst>
          </p:cNvPr>
          <p:cNvSpPr/>
          <p:nvPr/>
        </p:nvSpPr>
        <p:spPr>
          <a:xfrm>
            <a:off x="1057266" y="3458516"/>
            <a:ext cx="1647139" cy="66681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Individual Packages Manager </a:t>
            </a:r>
            <a:endParaRPr lang="en-GB" sz="1200" dirty="0">
              <a:cs typeface="Calibri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58C1806-8F58-427B-8DB3-851D47AFB7D2}"/>
              </a:ext>
            </a:extLst>
          </p:cNvPr>
          <p:cNvSpPr/>
          <p:nvPr/>
        </p:nvSpPr>
        <p:spPr>
          <a:xfrm>
            <a:off x="1057266" y="4161913"/>
            <a:ext cx="1640345" cy="56883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CHC Manager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6EE1EC3-763F-48EC-A147-5D926F0876A8}"/>
              </a:ext>
            </a:extLst>
          </p:cNvPr>
          <p:cNvSpPr/>
          <p:nvPr/>
        </p:nvSpPr>
        <p:spPr>
          <a:xfrm>
            <a:off x="1064760" y="4791359"/>
            <a:ext cx="1632851" cy="62448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Individual Packages Manager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EC82582-76FE-4987-A39A-6E636968461A}"/>
              </a:ext>
            </a:extLst>
          </p:cNvPr>
          <p:cNvSpPr/>
          <p:nvPr/>
        </p:nvSpPr>
        <p:spPr>
          <a:xfrm>
            <a:off x="1073110" y="5481647"/>
            <a:ext cx="1631295" cy="62448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Individual Packages Manager 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72E6C453-5594-4080-9241-18D1724E43AA}"/>
              </a:ext>
            </a:extLst>
          </p:cNvPr>
          <p:cNvSpPr/>
          <p:nvPr/>
        </p:nvSpPr>
        <p:spPr>
          <a:xfrm>
            <a:off x="1124004" y="6166244"/>
            <a:ext cx="1580402" cy="63295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Individual Packages Manager </a:t>
            </a:r>
            <a:endParaRPr lang="en-GB" sz="1200" dirty="0">
              <a:cs typeface="Calibri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035F8F3-1784-49DD-8CA6-A3802988BBE1}"/>
              </a:ext>
            </a:extLst>
          </p:cNvPr>
          <p:cNvSpPr/>
          <p:nvPr/>
        </p:nvSpPr>
        <p:spPr>
          <a:xfrm>
            <a:off x="3184162" y="3357509"/>
            <a:ext cx="1316941" cy="66802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Appeals Officer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253A757-48A5-44B8-8C5C-8C090365538D}"/>
              </a:ext>
            </a:extLst>
          </p:cNvPr>
          <p:cNvSpPr/>
          <p:nvPr/>
        </p:nvSpPr>
        <p:spPr>
          <a:xfrm>
            <a:off x="4878259" y="3790145"/>
            <a:ext cx="1963474" cy="5047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b="1" dirty="0"/>
              <a:t>Kimberly </a:t>
            </a:r>
            <a:r>
              <a:rPr lang="en-GB" sz="1200" b="1" dirty="0" err="1"/>
              <a:t>Ebber</a:t>
            </a:r>
            <a:endParaRPr lang="en-GB" sz="1200" b="1" dirty="0"/>
          </a:p>
          <a:p>
            <a:pPr algn="ctr"/>
            <a:r>
              <a:rPr lang="en-GB" sz="1200" dirty="0"/>
              <a:t>CHC Support Officer</a:t>
            </a:r>
            <a:endParaRPr lang="en-GB" sz="1200" dirty="0">
              <a:cs typeface="Calibri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F5321AD-E9E8-435B-A36A-70E8810F0775}"/>
              </a:ext>
            </a:extLst>
          </p:cNvPr>
          <p:cNvSpPr/>
          <p:nvPr/>
        </p:nvSpPr>
        <p:spPr>
          <a:xfrm>
            <a:off x="4865401" y="3103398"/>
            <a:ext cx="1938075" cy="65171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b="1" dirty="0"/>
              <a:t>Camilla </a:t>
            </a:r>
            <a:r>
              <a:rPr lang="en-GB" sz="1200" b="1" dirty="0" err="1"/>
              <a:t>Gunby</a:t>
            </a:r>
            <a:endParaRPr lang="en-GB" sz="1200" b="1" dirty="0"/>
          </a:p>
          <a:p>
            <a:pPr algn="ctr"/>
            <a:r>
              <a:rPr lang="en-GB" sz="1200" dirty="0"/>
              <a:t>Appeals Support Officer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BB20EC0-3136-459A-A00B-D4676F749879}"/>
              </a:ext>
            </a:extLst>
          </p:cNvPr>
          <p:cNvSpPr/>
          <p:nvPr/>
        </p:nvSpPr>
        <p:spPr>
          <a:xfrm>
            <a:off x="3148952" y="4765959"/>
            <a:ext cx="1952164" cy="52288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CHC Support Officer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26A2D3BD-CC4D-47D9-B4A4-64BEBC6748D0}"/>
              </a:ext>
            </a:extLst>
          </p:cNvPr>
          <p:cNvSpPr/>
          <p:nvPr/>
        </p:nvSpPr>
        <p:spPr>
          <a:xfrm>
            <a:off x="3150018" y="4210867"/>
            <a:ext cx="1673513" cy="4974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>
                <a:ea typeface="+mn-lt"/>
                <a:cs typeface="+mn-lt"/>
              </a:rPr>
              <a:t>CHC Support Officer </a:t>
            </a:r>
            <a:endParaRPr lang="en-GB" sz="12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D38BA62-691C-49C8-B2F6-5EBA8151FEA5}"/>
              </a:ext>
            </a:extLst>
          </p:cNvPr>
          <p:cNvSpPr/>
          <p:nvPr/>
        </p:nvSpPr>
        <p:spPr>
          <a:xfrm>
            <a:off x="2946457" y="6176974"/>
            <a:ext cx="1662076" cy="6222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CHC Data and QIPP Co-ordinator 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6C9731DE-534E-47F5-99A3-26633AF2997F}"/>
              </a:ext>
            </a:extLst>
          </p:cNvPr>
          <p:cNvSpPr/>
          <p:nvPr/>
        </p:nvSpPr>
        <p:spPr>
          <a:xfrm>
            <a:off x="7344385" y="6285794"/>
            <a:ext cx="1712875" cy="5053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>
                <a:cs typeface="Calibri"/>
              </a:rPr>
              <a:t>Administrator</a:t>
            </a:r>
            <a:endParaRPr lang="en-GB" sz="1200" b="1" dirty="0">
              <a:cs typeface="Calibri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548EAC9-743D-4203-B79C-5E8874A326C6}"/>
              </a:ext>
            </a:extLst>
          </p:cNvPr>
          <p:cNvSpPr/>
          <p:nvPr/>
        </p:nvSpPr>
        <p:spPr>
          <a:xfrm>
            <a:off x="5047823" y="6285794"/>
            <a:ext cx="2054511" cy="5053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CHC Support Officer</a:t>
            </a:r>
            <a:endParaRPr lang="en-GB" sz="1200" dirty="0">
              <a:cs typeface="Calibri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636F4A23-F392-46EB-BB20-8C52FA0134DD}"/>
              </a:ext>
            </a:extLst>
          </p:cNvPr>
          <p:cNvSpPr/>
          <p:nvPr/>
        </p:nvSpPr>
        <p:spPr>
          <a:xfrm>
            <a:off x="5039356" y="5699612"/>
            <a:ext cx="2043022" cy="52288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Administrator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CF328D4B-E6CA-418F-8F06-3C34B25A49FC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9070372" y="5201514"/>
            <a:ext cx="460111" cy="632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454A2316-6194-4908-83AE-306C95032767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9064610" y="4365243"/>
            <a:ext cx="472976" cy="456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EE6759FB-1116-4ADF-BE00-D95FF02DFE4E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9514327" y="3806890"/>
            <a:ext cx="50176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F73C32BC-F5EF-4187-8B2D-420657EA112F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9514327" y="2963151"/>
            <a:ext cx="48511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AEC338F8-90C1-4D71-BC07-72E9DA0A8ECF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9058849" y="3424487"/>
            <a:ext cx="46355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A030CC7F-E36D-46D4-AAD7-D0C343A725DC}"/>
              </a:ext>
            </a:extLst>
          </p:cNvPr>
          <p:cNvCxnSpPr>
            <a:cxnSpLocks/>
            <a:endCxn id="44" idx="0"/>
          </p:cNvCxnSpPr>
          <p:nvPr/>
        </p:nvCxnSpPr>
        <p:spPr>
          <a:xfrm>
            <a:off x="1123724" y="2605941"/>
            <a:ext cx="0" cy="12740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ED209A3-4857-411B-A74A-E03A368E1C5A}"/>
              </a:ext>
            </a:extLst>
          </p:cNvPr>
          <p:cNvCxnSpPr>
            <a:cxnSpLocks/>
            <a:endCxn id="47" idx="0"/>
          </p:cNvCxnSpPr>
          <p:nvPr/>
        </p:nvCxnSpPr>
        <p:spPr>
          <a:xfrm>
            <a:off x="3324181" y="2609062"/>
            <a:ext cx="0" cy="12675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9951A9A0-9832-43AE-B8C2-46A8E7C0C2E8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2861309" y="2484176"/>
            <a:ext cx="0" cy="14531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BFF2F308-90CA-482A-A0FC-BEC7CADCF92C}"/>
              </a:ext>
            </a:extLst>
          </p:cNvPr>
          <p:cNvCxnSpPr>
            <a:cxnSpLocks/>
          </p:cNvCxnSpPr>
          <p:nvPr/>
        </p:nvCxnSpPr>
        <p:spPr>
          <a:xfrm flipV="1">
            <a:off x="4709820" y="3497894"/>
            <a:ext cx="0" cy="54886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8FCF2BA5-E04D-47A5-9956-03EB2BFEAB36}"/>
              </a:ext>
            </a:extLst>
          </p:cNvPr>
          <p:cNvCxnSpPr>
            <a:cxnSpLocks/>
          </p:cNvCxnSpPr>
          <p:nvPr/>
        </p:nvCxnSpPr>
        <p:spPr>
          <a:xfrm flipH="1" flipV="1">
            <a:off x="2920801" y="4593082"/>
            <a:ext cx="1429" cy="53443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35B4DF50-20ED-47EC-B72B-084C602B71A8}"/>
              </a:ext>
            </a:extLst>
          </p:cNvPr>
          <p:cNvCxnSpPr>
            <a:cxnSpLocks/>
          </p:cNvCxnSpPr>
          <p:nvPr/>
        </p:nvCxnSpPr>
        <p:spPr>
          <a:xfrm flipV="1">
            <a:off x="4825248" y="6006570"/>
            <a:ext cx="0" cy="57739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70DE11B4-937D-4F26-95F3-0714439BBE07}"/>
              </a:ext>
            </a:extLst>
          </p:cNvPr>
          <p:cNvCxnSpPr>
            <a:cxnSpLocks/>
          </p:cNvCxnSpPr>
          <p:nvPr/>
        </p:nvCxnSpPr>
        <p:spPr>
          <a:xfrm>
            <a:off x="2709485" y="3764565"/>
            <a:ext cx="47343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3473FA44-1EE8-413F-A10C-9BB8397AA420}"/>
              </a:ext>
            </a:extLst>
          </p:cNvPr>
          <p:cNvCxnSpPr>
            <a:cxnSpLocks/>
          </p:cNvCxnSpPr>
          <p:nvPr/>
        </p:nvCxnSpPr>
        <p:spPr>
          <a:xfrm>
            <a:off x="4520568" y="3746711"/>
            <a:ext cx="18180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35E94B32-2A81-4564-8A4F-A8C0F9ED713F}"/>
              </a:ext>
            </a:extLst>
          </p:cNvPr>
          <p:cNvCxnSpPr>
            <a:cxnSpLocks/>
          </p:cNvCxnSpPr>
          <p:nvPr/>
        </p:nvCxnSpPr>
        <p:spPr>
          <a:xfrm>
            <a:off x="4705427" y="3497894"/>
            <a:ext cx="15150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D5C6B24E-F771-43F3-B183-FAF431B81AFA}"/>
              </a:ext>
            </a:extLst>
          </p:cNvPr>
          <p:cNvCxnSpPr>
            <a:cxnSpLocks/>
          </p:cNvCxnSpPr>
          <p:nvPr/>
        </p:nvCxnSpPr>
        <p:spPr>
          <a:xfrm>
            <a:off x="4702377" y="4037688"/>
            <a:ext cx="166393" cy="604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7D3871FA-1E75-4C92-957D-70C3A256370C}"/>
              </a:ext>
            </a:extLst>
          </p:cNvPr>
          <p:cNvCxnSpPr>
            <a:cxnSpLocks/>
            <a:stCxn id="58" idx="3"/>
            <a:endCxn id="64" idx="1"/>
          </p:cNvCxnSpPr>
          <p:nvPr/>
        </p:nvCxnSpPr>
        <p:spPr>
          <a:xfrm>
            <a:off x="2704406" y="6482719"/>
            <a:ext cx="242051" cy="536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7B7765FB-D244-4057-8886-92EC79E54ECD}"/>
              </a:ext>
            </a:extLst>
          </p:cNvPr>
          <p:cNvCxnSpPr>
            <a:cxnSpLocks/>
          </p:cNvCxnSpPr>
          <p:nvPr/>
        </p:nvCxnSpPr>
        <p:spPr>
          <a:xfrm>
            <a:off x="2920801" y="4599308"/>
            <a:ext cx="220751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F053BAD9-CBE0-4BFA-82DA-A0B07B5C3BDC}"/>
              </a:ext>
            </a:extLst>
          </p:cNvPr>
          <p:cNvCxnSpPr>
            <a:cxnSpLocks/>
            <a:stCxn id="56" idx="3"/>
          </p:cNvCxnSpPr>
          <p:nvPr/>
        </p:nvCxnSpPr>
        <p:spPr>
          <a:xfrm>
            <a:off x="2697611" y="5103602"/>
            <a:ext cx="22319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F5A64C97-BA9C-4A5D-8634-C5FE625BC029}"/>
              </a:ext>
            </a:extLst>
          </p:cNvPr>
          <p:cNvCxnSpPr>
            <a:cxnSpLocks/>
          </p:cNvCxnSpPr>
          <p:nvPr/>
        </p:nvCxnSpPr>
        <p:spPr>
          <a:xfrm>
            <a:off x="2925689" y="5003084"/>
            <a:ext cx="220751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644AEA88-CD31-4C83-965E-47D4A94E341A}"/>
              </a:ext>
            </a:extLst>
          </p:cNvPr>
          <p:cNvCxnSpPr>
            <a:cxnSpLocks/>
            <a:stCxn id="64" idx="3"/>
          </p:cNvCxnSpPr>
          <p:nvPr/>
        </p:nvCxnSpPr>
        <p:spPr>
          <a:xfrm flipV="1">
            <a:off x="4608533" y="6486952"/>
            <a:ext cx="221451" cy="113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58E7D8E0-14F9-4232-B6BE-9A42AD6CEF72}"/>
              </a:ext>
            </a:extLst>
          </p:cNvPr>
          <p:cNvCxnSpPr>
            <a:cxnSpLocks/>
          </p:cNvCxnSpPr>
          <p:nvPr/>
        </p:nvCxnSpPr>
        <p:spPr>
          <a:xfrm>
            <a:off x="4823637" y="6581694"/>
            <a:ext cx="23258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050C1BFF-5453-492A-8420-BA2F2E7DF283}"/>
              </a:ext>
            </a:extLst>
          </p:cNvPr>
          <p:cNvCxnSpPr>
            <a:cxnSpLocks/>
          </p:cNvCxnSpPr>
          <p:nvPr/>
        </p:nvCxnSpPr>
        <p:spPr>
          <a:xfrm>
            <a:off x="4822578" y="6016095"/>
            <a:ext cx="21565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21A8FF7-A324-4DE1-A53C-B97441AD38FA}"/>
              </a:ext>
            </a:extLst>
          </p:cNvPr>
          <p:cNvCxnSpPr>
            <a:cxnSpLocks/>
          </p:cNvCxnSpPr>
          <p:nvPr/>
        </p:nvCxnSpPr>
        <p:spPr>
          <a:xfrm>
            <a:off x="803605" y="6538468"/>
            <a:ext cx="32874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675528C0-36CE-453F-8DF0-9A8FBC41C369}"/>
              </a:ext>
            </a:extLst>
          </p:cNvPr>
          <p:cNvCxnSpPr>
            <a:cxnSpLocks/>
          </p:cNvCxnSpPr>
          <p:nvPr/>
        </p:nvCxnSpPr>
        <p:spPr>
          <a:xfrm>
            <a:off x="803605" y="5831353"/>
            <a:ext cx="253660" cy="476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87C41EC5-CF03-4BB3-A7C2-EE37967DBBEB}"/>
              </a:ext>
            </a:extLst>
          </p:cNvPr>
          <p:cNvCxnSpPr>
            <a:cxnSpLocks/>
          </p:cNvCxnSpPr>
          <p:nvPr/>
        </p:nvCxnSpPr>
        <p:spPr>
          <a:xfrm>
            <a:off x="819450" y="5118558"/>
            <a:ext cx="253660" cy="476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BB1E2702-9014-4303-AF9D-2BD93B24FBAB}"/>
              </a:ext>
            </a:extLst>
          </p:cNvPr>
          <p:cNvCxnSpPr>
            <a:cxnSpLocks/>
          </p:cNvCxnSpPr>
          <p:nvPr/>
        </p:nvCxnSpPr>
        <p:spPr>
          <a:xfrm>
            <a:off x="813156" y="4408145"/>
            <a:ext cx="253660" cy="476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0CB1298F-F1E2-4345-AABC-2564B91EFCA4}"/>
              </a:ext>
            </a:extLst>
          </p:cNvPr>
          <p:cNvCxnSpPr>
            <a:cxnSpLocks/>
          </p:cNvCxnSpPr>
          <p:nvPr/>
        </p:nvCxnSpPr>
        <p:spPr>
          <a:xfrm>
            <a:off x="813156" y="3701854"/>
            <a:ext cx="253660" cy="476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607E7272-15BB-47F2-8E09-E806BCF460FA}"/>
              </a:ext>
            </a:extLst>
          </p:cNvPr>
          <p:cNvCxnSpPr>
            <a:cxnSpLocks/>
          </p:cNvCxnSpPr>
          <p:nvPr/>
        </p:nvCxnSpPr>
        <p:spPr>
          <a:xfrm>
            <a:off x="4188362" y="1816100"/>
            <a:ext cx="0" cy="37747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9D8D016E-B8FC-EA44-DE9F-C90CFF7C740E}"/>
              </a:ext>
            </a:extLst>
          </p:cNvPr>
          <p:cNvSpPr/>
          <p:nvPr/>
        </p:nvSpPr>
        <p:spPr>
          <a:xfrm>
            <a:off x="4478672" y="68885"/>
            <a:ext cx="2998047" cy="23244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/>
              <a:t>Business &amp; Support</a:t>
            </a:r>
            <a:endParaRPr lang="en-US" sz="12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0788A75-B7CF-1BBF-4688-13FB84A61FE6}"/>
              </a:ext>
            </a:extLst>
          </p:cNvPr>
          <p:cNvSpPr/>
          <p:nvPr/>
        </p:nvSpPr>
        <p:spPr>
          <a:xfrm>
            <a:off x="6915524" y="1047617"/>
            <a:ext cx="1938076" cy="7761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Deputy Nursing Director for</a:t>
            </a:r>
          </a:p>
          <a:p>
            <a:pPr algn="ctr"/>
            <a:r>
              <a:rPr lang="en-GB" sz="1200" dirty="0"/>
              <a:t>Operations and Delivery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3A421A7-A243-4021-87E8-F02241094950}"/>
              </a:ext>
            </a:extLst>
          </p:cNvPr>
          <p:cNvCxnSpPr>
            <a:cxnSpLocks/>
            <a:stCxn id="66" idx="3"/>
            <a:endCxn id="65" idx="1"/>
          </p:cNvCxnSpPr>
          <p:nvPr/>
        </p:nvCxnSpPr>
        <p:spPr>
          <a:xfrm>
            <a:off x="7102334" y="6538468"/>
            <a:ext cx="24205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4CCD36BC-2A41-4FFD-A4F2-55B552ED27D7}"/>
              </a:ext>
            </a:extLst>
          </p:cNvPr>
          <p:cNvCxnSpPr>
            <a:cxnSpLocks/>
            <a:stCxn id="5" idx="1"/>
          </p:cNvCxnSpPr>
          <p:nvPr/>
        </p:nvCxnSpPr>
        <p:spPr>
          <a:xfrm flipH="1" flipV="1">
            <a:off x="8361178" y="2167971"/>
            <a:ext cx="606277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970C540B-EE8B-4969-86D3-59AC72DBA890}"/>
              </a:ext>
            </a:extLst>
          </p:cNvPr>
          <p:cNvCxnSpPr>
            <a:cxnSpLocks/>
          </p:cNvCxnSpPr>
          <p:nvPr/>
        </p:nvCxnSpPr>
        <p:spPr>
          <a:xfrm>
            <a:off x="8361178" y="1790498"/>
            <a:ext cx="0" cy="37747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6195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4D501-DC01-41AC-8962-1632D8917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6440"/>
            <a:ext cx="10515600" cy="1325563"/>
          </a:xfrm>
        </p:spPr>
        <p:txBody>
          <a:bodyPr/>
          <a:lstStyle/>
          <a:p>
            <a:pPr algn="ctr"/>
            <a:r>
              <a:rPr lang="en-GB"/>
              <a:t>CHC (Delivery &amp; Ops)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2F66D1-1487-4DC6-97CF-217EEC3A70A3}"/>
              </a:ext>
            </a:extLst>
          </p:cNvPr>
          <p:cNvSpPr/>
          <p:nvPr/>
        </p:nvSpPr>
        <p:spPr>
          <a:xfrm>
            <a:off x="5075368" y="1244590"/>
            <a:ext cx="2041261" cy="6429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Assistant Director Nursing &amp; Quality </a:t>
            </a:r>
            <a:endParaRPr lang="en-GB" sz="1400" dirty="0"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2FCD7A-388E-43B6-948A-240D32E1A0E8}"/>
              </a:ext>
            </a:extLst>
          </p:cNvPr>
          <p:cNvSpPr/>
          <p:nvPr/>
        </p:nvSpPr>
        <p:spPr>
          <a:xfrm>
            <a:off x="5075370" y="2094159"/>
            <a:ext cx="2041260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Head of CHC Assessment and Delivery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1FBF02-8B00-4FAF-8E45-2D3D05540FF0}"/>
              </a:ext>
            </a:extLst>
          </p:cNvPr>
          <p:cNvSpPr/>
          <p:nvPr/>
        </p:nvSpPr>
        <p:spPr>
          <a:xfrm>
            <a:off x="2590996" y="3107009"/>
            <a:ext cx="1976041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Case Manager Physical Health </a:t>
            </a:r>
            <a:endParaRPr lang="en-GB" sz="1400" dirty="0"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BB9156-A49F-49D8-9DFF-7AEBA1533E21}"/>
              </a:ext>
            </a:extLst>
          </p:cNvPr>
          <p:cNvSpPr/>
          <p:nvPr/>
        </p:nvSpPr>
        <p:spPr>
          <a:xfrm>
            <a:off x="232305" y="3107544"/>
            <a:ext cx="1976041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Case Manger Physical Health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7F92E3-AC97-427A-93E6-79A775C56E36}"/>
              </a:ext>
            </a:extLst>
          </p:cNvPr>
          <p:cNvSpPr/>
          <p:nvPr/>
        </p:nvSpPr>
        <p:spPr>
          <a:xfrm>
            <a:off x="7853202" y="3121488"/>
            <a:ext cx="1726565" cy="64291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br>
              <a:rPr lang="en-GB" sz="1400" b="1" dirty="0"/>
            </a:br>
            <a:r>
              <a:rPr lang="en-GB" sz="1400" dirty="0"/>
              <a:t>CHC Lead Admin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3E0FCF-D798-40EF-BC52-C4A3BCDDC4D6}"/>
              </a:ext>
            </a:extLst>
          </p:cNvPr>
          <p:cNvSpPr/>
          <p:nvPr/>
        </p:nvSpPr>
        <p:spPr>
          <a:xfrm>
            <a:off x="5852210" y="3874973"/>
            <a:ext cx="1630889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Nurse Assessor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C6CC68-1C51-4EED-A42F-92F2D2A7C3F3}"/>
              </a:ext>
            </a:extLst>
          </p:cNvPr>
          <p:cNvSpPr/>
          <p:nvPr/>
        </p:nvSpPr>
        <p:spPr>
          <a:xfrm>
            <a:off x="668417" y="3867015"/>
            <a:ext cx="1630889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Vacant</a:t>
            </a:r>
          </a:p>
          <a:p>
            <a:pPr algn="ctr"/>
            <a:r>
              <a:rPr lang="en-GB" sz="1400" dirty="0"/>
              <a:t>Nurse Assessor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ED16AD-DA60-420E-8376-5DF3A293C26D}"/>
              </a:ext>
            </a:extLst>
          </p:cNvPr>
          <p:cNvSpPr/>
          <p:nvPr/>
        </p:nvSpPr>
        <p:spPr>
          <a:xfrm>
            <a:off x="5863464" y="4605794"/>
            <a:ext cx="1630889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Nurse Assessor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CEECAC8-4A92-4A4F-BAA0-41BBE3F80520}"/>
              </a:ext>
            </a:extLst>
          </p:cNvPr>
          <p:cNvSpPr/>
          <p:nvPr/>
        </p:nvSpPr>
        <p:spPr>
          <a:xfrm>
            <a:off x="3297690" y="4633350"/>
            <a:ext cx="1630889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Nurse Assessor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67E3AB-6527-4759-BE25-F40F4CF98DE4}"/>
              </a:ext>
            </a:extLst>
          </p:cNvPr>
          <p:cNvSpPr/>
          <p:nvPr/>
        </p:nvSpPr>
        <p:spPr>
          <a:xfrm>
            <a:off x="3307474" y="3904353"/>
            <a:ext cx="1630889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Nurse Assessor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B74880E-2BC5-4AC8-9CFD-8822B3777215}"/>
              </a:ext>
            </a:extLst>
          </p:cNvPr>
          <p:cNvSpPr/>
          <p:nvPr/>
        </p:nvSpPr>
        <p:spPr>
          <a:xfrm>
            <a:off x="3307473" y="5402060"/>
            <a:ext cx="1630889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Nurse Assessor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74BADB-2BAA-4D82-96A1-8D9B182E8E71}"/>
              </a:ext>
            </a:extLst>
          </p:cNvPr>
          <p:cNvSpPr/>
          <p:nvPr/>
        </p:nvSpPr>
        <p:spPr>
          <a:xfrm>
            <a:off x="3307472" y="6146204"/>
            <a:ext cx="1630889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Nurse Assessor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D6D02E5-B0E2-4777-9482-9EBEDC49E8B6}"/>
              </a:ext>
            </a:extLst>
          </p:cNvPr>
          <p:cNvSpPr/>
          <p:nvPr/>
        </p:nvSpPr>
        <p:spPr>
          <a:xfrm>
            <a:off x="8400203" y="3904353"/>
            <a:ext cx="1801555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Administrator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EB104E7-9C1D-4CCC-AA43-31D7C65E6CCC}"/>
              </a:ext>
            </a:extLst>
          </p:cNvPr>
          <p:cNvSpPr/>
          <p:nvPr/>
        </p:nvSpPr>
        <p:spPr>
          <a:xfrm>
            <a:off x="8404091" y="4613993"/>
            <a:ext cx="1801555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Administrator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3A75C53-1572-4D88-8427-3A51F6C7BC64}"/>
              </a:ext>
            </a:extLst>
          </p:cNvPr>
          <p:cNvSpPr/>
          <p:nvPr/>
        </p:nvSpPr>
        <p:spPr>
          <a:xfrm>
            <a:off x="8393467" y="5355425"/>
            <a:ext cx="1808291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CHC Administrator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90B95C1-2904-4B0E-B093-8ABEDF88FEE1}"/>
              </a:ext>
            </a:extLst>
          </p:cNvPr>
          <p:cNvSpPr/>
          <p:nvPr/>
        </p:nvSpPr>
        <p:spPr>
          <a:xfrm>
            <a:off x="10468999" y="3904353"/>
            <a:ext cx="1635048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CHC Administrator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0A96C1E-BDBB-484E-B576-EA51374F3214}"/>
              </a:ext>
            </a:extLst>
          </p:cNvPr>
          <p:cNvCxnSpPr>
            <a:cxnSpLocks/>
          </p:cNvCxnSpPr>
          <p:nvPr/>
        </p:nvCxnSpPr>
        <p:spPr>
          <a:xfrm>
            <a:off x="359044" y="3741606"/>
            <a:ext cx="0" cy="269849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0F29902-376A-494F-ADCF-9E64B541F182}"/>
              </a:ext>
            </a:extLst>
          </p:cNvPr>
          <p:cNvCxnSpPr>
            <a:cxnSpLocks/>
          </p:cNvCxnSpPr>
          <p:nvPr/>
        </p:nvCxnSpPr>
        <p:spPr>
          <a:xfrm flipH="1">
            <a:off x="2981694" y="3769162"/>
            <a:ext cx="5154" cy="249569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405198-B8A0-401A-A4A0-86C63F2F4005}"/>
              </a:ext>
            </a:extLst>
          </p:cNvPr>
          <p:cNvCxnSpPr>
            <a:cxnSpLocks/>
          </p:cNvCxnSpPr>
          <p:nvPr/>
        </p:nvCxnSpPr>
        <p:spPr>
          <a:xfrm>
            <a:off x="6077856" y="1824001"/>
            <a:ext cx="1" cy="31040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C1629AF-BE8F-47DC-88F6-1BD84C594477}"/>
              </a:ext>
            </a:extLst>
          </p:cNvPr>
          <p:cNvCxnSpPr>
            <a:cxnSpLocks/>
          </p:cNvCxnSpPr>
          <p:nvPr/>
        </p:nvCxnSpPr>
        <p:spPr>
          <a:xfrm>
            <a:off x="6077856" y="2737069"/>
            <a:ext cx="0" cy="20410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CF9F894-951E-406A-BF5D-F09FEA010B14}"/>
              </a:ext>
            </a:extLst>
          </p:cNvPr>
          <p:cNvCxnSpPr>
            <a:cxnSpLocks/>
          </p:cNvCxnSpPr>
          <p:nvPr/>
        </p:nvCxnSpPr>
        <p:spPr>
          <a:xfrm flipH="1">
            <a:off x="1076327" y="2941176"/>
            <a:ext cx="7640158" cy="1157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3C45FAC-D5B8-4BA6-959F-8504BB7A111C}"/>
              </a:ext>
            </a:extLst>
          </p:cNvPr>
          <p:cNvCxnSpPr>
            <a:cxnSpLocks/>
          </p:cNvCxnSpPr>
          <p:nvPr/>
        </p:nvCxnSpPr>
        <p:spPr>
          <a:xfrm>
            <a:off x="3640207" y="2941176"/>
            <a:ext cx="14679" cy="19814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1DB026C-1B0C-492D-8C72-F0A8C7AA1FED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8716485" y="2943711"/>
            <a:ext cx="0" cy="17777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4485B04-01EA-4860-B022-0ADA9113B5EC}"/>
              </a:ext>
            </a:extLst>
          </p:cNvPr>
          <p:cNvCxnSpPr>
            <a:cxnSpLocks/>
          </p:cNvCxnSpPr>
          <p:nvPr/>
        </p:nvCxnSpPr>
        <p:spPr>
          <a:xfrm>
            <a:off x="1079764" y="2952750"/>
            <a:ext cx="0" cy="15479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8CE27F0-CE40-4140-B72F-560AB09EDB76}"/>
              </a:ext>
            </a:extLst>
          </p:cNvPr>
          <p:cNvCxnSpPr>
            <a:cxnSpLocks/>
          </p:cNvCxnSpPr>
          <p:nvPr/>
        </p:nvCxnSpPr>
        <p:spPr>
          <a:xfrm flipH="1">
            <a:off x="2976490" y="4225808"/>
            <a:ext cx="33098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16A9FBF-6F19-4667-AAA3-6B9943857C3D}"/>
              </a:ext>
            </a:extLst>
          </p:cNvPr>
          <p:cNvCxnSpPr>
            <a:cxnSpLocks/>
          </p:cNvCxnSpPr>
          <p:nvPr/>
        </p:nvCxnSpPr>
        <p:spPr>
          <a:xfrm flipH="1">
            <a:off x="2996373" y="4912759"/>
            <a:ext cx="33098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1AF104A-D67C-4663-A2B3-FE7DA3741DC9}"/>
              </a:ext>
            </a:extLst>
          </p:cNvPr>
          <p:cNvCxnSpPr>
            <a:cxnSpLocks/>
          </p:cNvCxnSpPr>
          <p:nvPr/>
        </p:nvCxnSpPr>
        <p:spPr>
          <a:xfrm flipH="1">
            <a:off x="2985531" y="6264859"/>
            <a:ext cx="33098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BAAC71A-7C4A-4550-BA7C-6000C6188CA6}"/>
              </a:ext>
            </a:extLst>
          </p:cNvPr>
          <p:cNvCxnSpPr>
            <a:cxnSpLocks/>
          </p:cNvCxnSpPr>
          <p:nvPr/>
        </p:nvCxnSpPr>
        <p:spPr>
          <a:xfrm flipH="1">
            <a:off x="2966706" y="5717162"/>
            <a:ext cx="33098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EA2C8CA-A928-4803-AA72-9FA164F310CA}"/>
              </a:ext>
            </a:extLst>
          </p:cNvPr>
          <p:cNvCxnSpPr>
            <a:cxnSpLocks/>
            <a:stCxn id="60" idx="1"/>
          </p:cNvCxnSpPr>
          <p:nvPr/>
        </p:nvCxnSpPr>
        <p:spPr>
          <a:xfrm flipH="1">
            <a:off x="360876" y="6440104"/>
            <a:ext cx="31809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E18A9639-4E36-41E0-9B0E-62D2DAEF279C}"/>
              </a:ext>
            </a:extLst>
          </p:cNvPr>
          <p:cNvCxnSpPr>
            <a:cxnSpLocks/>
            <a:stCxn id="50" idx="1"/>
          </p:cNvCxnSpPr>
          <p:nvPr/>
        </p:nvCxnSpPr>
        <p:spPr>
          <a:xfrm flipH="1" flipV="1">
            <a:off x="359044" y="5689606"/>
            <a:ext cx="323585" cy="635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77713A9D-6B6B-4881-A14A-3C29DF455D8D}"/>
              </a:ext>
            </a:extLst>
          </p:cNvPr>
          <p:cNvCxnSpPr>
            <a:cxnSpLocks/>
            <a:stCxn id="56" idx="1"/>
          </p:cNvCxnSpPr>
          <p:nvPr/>
        </p:nvCxnSpPr>
        <p:spPr>
          <a:xfrm flipH="1" flipV="1">
            <a:off x="359044" y="4927249"/>
            <a:ext cx="323586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EA2A1226-47BB-48A1-9DED-004A8CCA875D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349519" y="4188471"/>
            <a:ext cx="318898" cy="288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CC8BBC86-62A7-411F-8C19-703CF3BA4AE8}"/>
              </a:ext>
            </a:extLst>
          </p:cNvPr>
          <p:cNvSpPr/>
          <p:nvPr/>
        </p:nvSpPr>
        <p:spPr>
          <a:xfrm>
            <a:off x="9457216" y="1247434"/>
            <a:ext cx="2041260" cy="6429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/>
              <a:t>Oversight of </a:t>
            </a:r>
            <a:r>
              <a:rPr lang="en-GB" sz="1400" b="1" err="1"/>
              <a:t>CityCare</a:t>
            </a:r>
            <a:r>
              <a:rPr lang="en-GB" sz="1400" b="1"/>
              <a:t> Delivery &amp; Ops Team</a:t>
            </a:r>
            <a:endParaRPr lang="en-GB" sz="1400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F08046B-625B-426D-BA0F-5E79B3029739}"/>
              </a:ext>
            </a:extLst>
          </p:cNvPr>
          <p:cNvCxnSpPr>
            <a:cxnSpLocks/>
            <a:stCxn id="43" idx="1"/>
            <a:endCxn id="4" idx="3"/>
          </p:cNvCxnSpPr>
          <p:nvPr/>
        </p:nvCxnSpPr>
        <p:spPr>
          <a:xfrm flipH="1" flipV="1">
            <a:off x="7116629" y="1566046"/>
            <a:ext cx="2340587" cy="2844"/>
          </a:xfrm>
          <a:prstGeom prst="line">
            <a:avLst/>
          </a:prstGeom>
          <a:ln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84327B61-900A-8183-6E3C-141DE29AF582}"/>
              </a:ext>
            </a:extLst>
          </p:cNvPr>
          <p:cNvSpPr/>
          <p:nvPr/>
        </p:nvSpPr>
        <p:spPr>
          <a:xfrm>
            <a:off x="4552117" y="68885"/>
            <a:ext cx="2998047" cy="23244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/>
              <a:t>Delivery &amp; Ops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E782F98-2888-4871-A76F-1B6B61697E88}"/>
              </a:ext>
            </a:extLst>
          </p:cNvPr>
          <p:cNvSpPr/>
          <p:nvPr/>
        </p:nvSpPr>
        <p:spPr>
          <a:xfrm>
            <a:off x="682629" y="5374504"/>
            <a:ext cx="1630889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Vacant</a:t>
            </a:r>
          </a:p>
          <a:p>
            <a:pPr algn="ctr"/>
            <a:r>
              <a:rPr lang="en-GB" sz="1400" dirty="0"/>
              <a:t>Nurse Assessor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B6FCBB86-61DF-4657-8574-C779FBD8DCA5}"/>
              </a:ext>
            </a:extLst>
          </p:cNvPr>
          <p:cNvSpPr/>
          <p:nvPr/>
        </p:nvSpPr>
        <p:spPr>
          <a:xfrm>
            <a:off x="682630" y="4605794"/>
            <a:ext cx="1630889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Vacant</a:t>
            </a:r>
          </a:p>
          <a:p>
            <a:pPr algn="ctr"/>
            <a:r>
              <a:rPr lang="en-GB" sz="1400" dirty="0"/>
              <a:t>Nurse Assessor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102E2EF1-E9BC-4ABF-AC16-41064EA0AD9E}"/>
              </a:ext>
            </a:extLst>
          </p:cNvPr>
          <p:cNvSpPr/>
          <p:nvPr/>
        </p:nvSpPr>
        <p:spPr>
          <a:xfrm>
            <a:off x="678966" y="6118648"/>
            <a:ext cx="1630889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Vacant</a:t>
            </a:r>
          </a:p>
          <a:p>
            <a:pPr algn="ctr"/>
            <a:r>
              <a:rPr lang="en-GB" sz="1400" dirty="0"/>
              <a:t>Nurse Assessor 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E989F9CD-1B33-42E3-B6C2-869E9B3E7BA8}"/>
              </a:ext>
            </a:extLst>
          </p:cNvPr>
          <p:cNvSpPr/>
          <p:nvPr/>
        </p:nvSpPr>
        <p:spPr>
          <a:xfrm>
            <a:off x="5227307" y="3107009"/>
            <a:ext cx="1976041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>
                <a:cs typeface="Calibri"/>
              </a:rPr>
              <a:t>Case Manager </a:t>
            </a:r>
          </a:p>
          <a:p>
            <a:pPr algn="ctr"/>
            <a:r>
              <a:rPr lang="en-GB" sz="1400" dirty="0">
                <a:cs typeface="Calibri"/>
              </a:rPr>
              <a:t>LD &amp; MH 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C7A8D4BB-20F8-4263-BD70-904998E70317}"/>
              </a:ext>
            </a:extLst>
          </p:cNvPr>
          <p:cNvCxnSpPr>
            <a:cxnSpLocks/>
          </p:cNvCxnSpPr>
          <p:nvPr/>
        </p:nvCxnSpPr>
        <p:spPr>
          <a:xfrm flipH="1">
            <a:off x="5542838" y="3728881"/>
            <a:ext cx="5154" cy="249569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F147507D-A5CF-49BB-AC45-608E81A6961C}"/>
              </a:ext>
            </a:extLst>
          </p:cNvPr>
          <p:cNvCxnSpPr>
            <a:cxnSpLocks/>
          </p:cNvCxnSpPr>
          <p:nvPr/>
        </p:nvCxnSpPr>
        <p:spPr>
          <a:xfrm flipH="1">
            <a:off x="5537634" y="4185527"/>
            <a:ext cx="33098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2EB43BD6-5144-42F9-869F-13CB2A49D2DB}"/>
              </a:ext>
            </a:extLst>
          </p:cNvPr>
          <p:cNvCxnSpPr>
            <a:cxnSpLocks/>
          </p:cNvCxnSpPr>
          <p:nvPr/>
        </p:nvCxnSpPr>
        <p:spPr>
          <a:xfrm flipH="1">
            <a:off x="5557517" y="4872478"/>
            <a:ext cx="33098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9F7057E2-DC2E-40CD-AF01-26AD27D965C9}"/>
              </a:ext>
            </a:extLst>
          </p:cNvPr>
          <p:cNvCxnSpPr>
            <a:cxnSpLocks/>
          </p:cNvCxnSpPr>
          <p:nvPr/>
        </p:nvCxnSpPr>
        <p:spPr>
          <a:xfrm flipH="1">
            <a:off x="5546675" y="6224578"/>
            <a:ext cx="33098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3643D39E-94A3-4E2C-8E7C-20B48D1462C1}"/>
              </a:ext>
            </a:extLst>
          </p:cNvPr>
          <p:cNvCxnSpPr>
            <a:cxnSpLocks/>
          </p:cNvCxnSpPr>
          <p:nvPr/>
        </p:nvCxnSpPr>
        <p:spPr>
          <a:xfrm flipH="1">
            <a:off x="5527850" y="5676881"/>
            <a:ext cx="33098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388A31A5-31FB-47F7-B95B-F71A9680AF8D}"/>
              </a:ext>
            </a:extLst>
          </p:cNvPr>
          <p:cNvSpPr/>
          <p:nvPr/>
        </p:nvSpPr>
        <p:spPr>
          <a:xfrm>
            <a:off x="5863463" y="6118647"/>
            <a:ext cx="1630889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Vacant</a:t>
            </a:r>
          </a:p>
          <a:p>
            <a:pPr algn="ctr"/>
            <a:r>
              <a:rPr lang="en-GB" sz="1400" dirty="0"/>
              <a:t>Nurse Assessor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2BD2558-6CC7-430F-A05C-F4067E0B7760}"/>
              </a:ext>
            </a:extLst>
          </p:cNvPr>
          <p:cNvSpPr/>
          <p:nvPr/>
        </p:nvSpPr>
        <p:spPr>
          <a:xfrm>
            <a:off x="5858834" y="5368150"/>
            <a:ext cx="1630889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Vacant</a:t>
            </a:r>
          </a:p>
          <a:p>
            <a:pPr algn="ctr"/>
            <a:r>
              <a:rPr lang="en-GB" sz="1400" dirty="0"/>
              <a:t>Nurse Assessor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0391183-0BCD-43EA-A246-40B24D435E34}"/>
              </a:ext>
            </a:extLst>
          </p:cNvPr>
          <p:cNvCxnSpPr>
            <a:cxnSpLocks/>
            <a:stCxn id="64" idx="0"/>
          </p:cNvCxnSpPr>
          <p:nvPr/>
        </p:nvCxnSpPr>
        <p:spPr>
          <a:xfrm flipV="1">
            <a:off x="6215328" y="2952750"/>
            <a:ext cx="0" cy="15425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E11D61F6-18AE-4512-9187-D3D38B06F3ED}"/>
              </a:ext>
            </a:extLst>
          </p:cNvPr>
          <p:cNvCxnSpPr>
            <a:cxnSpLocks/>
          </p:cNvCxnSpPr>
          <p:nvPr/>
        </p:nvCxnSpPr>
        <p:spPr>
          <a:xfrm flipH="1">
            <a:off x="8069270" y="3758712"/>
            <a:ext cx="5154" cy="249569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B7653A5D-49F4-4CCA-8E07-1759F2C14F56}"/>
              </a:ext>
            </a:extLst>
          </p:cNvPr>
          <p:cNvCxnSpPr>
            <a:cxnSpLocks/>
          </p:cNvCxnSpPr>
          <p:nvPr/>
        </p:nvCxnSpPr>
        <p:spPr>
          <a:xfrm flipH="1">
            <a:off x="8064066" y="4215358"/>
            <a:ext cx="33098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0B934B8B-E7B0-402E-9A7E-5AE41019B4C9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8089103" y="4935448"/>
            <a:ext cx="314988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86C87F1-799A-4A3B-AB4B-6E36F546EE83}"/>
              </a:ext>
            </a:extLst>
          </p:cNvPr>
          <p:cNvCxnSpPr>
            <a:cxnSpLocks/>
          </p:cNvCxnSpPr>
          <p:nvPr/>
        </p:nvCxnSpPr>
        <p:spPr>
          <a:xfrm flipH="1">
            <a:off x="8073107" y="6254409"/>
            <a:ext cx="33098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53D8FD6C-55BA-48C8-AD4E-5873E2445CFD}"/>
              </a:ext>
            </a:extLst>
          </p:cNvPr>
          <p:cNvCxnSpPr>
            <a:cxnSpLocks/>
          </p:cNvCxnSpPr>
          <p:nvPr/>
        </p:nvCxnSpPr>
        <p:spPr>
          <a:xfrm flipH="1">
            <a:off x="8054282" y="5706712"/>
            <a:ext cx="33098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5" name="Rectangle 94">
            <a:extLst>
              <a:ext uri="{FF2B5EF4-FFF2-40B4-BE49-F238E27FC236}">
                <a16:creationId xmlns:a16="http://schemas.microsoft.com/office/drawing/2014/main" id="{2C6410C2-AC10-4439-8964-4CD5DA11BABD}"/>
              </a:ext>
            </a:extLst>
          </p:cNvPr>
          <p:cNvSpPr/>
          <p:nvPr/>
        </p:nvSpPr>
        <p:spPr>
          <a:xfrm>
            <a:off x="8385266" y="6096857"/>
            <a:ext cx="1816492" cy="642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CHC Administrator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652D0E19-5F16-422B-B3A1-443D2AE1A7E1}"/>
              </a:ext>
            </a:extLst>
          </p:cNvPr>
          <p:cNvCxnSpPr>
            <a:cxnSpLocks/>
            <a:stCxn id="20" idx="1"/>
            <a:endCxn id="17" idx="3"/>
          </p:cNvCxnSpPr>
          <p:nvPr/>
        </p:nvCxnSpPr>
        <p:spPr>
          <a:xfrm flipH="1">
            <a:off x="10201758" y="4225809"/>
            <a:ext cx="26724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29676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435A1-E107-4AA1-B4BC-556C79A61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Patient Experience Team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BC8D7AE-C2BE-4679-99BF-54CE0BFD7118}"/>
              </a:ext>
            </a:extLst>
          </p:cNvPr>
          <p:cNvSpPr/>
          <p:nvPr/>
        </p:nvSpPr>
        <p:spPr>
          <a:xfrm>
            <a:off x="4865819" y="2877953"/>
            <a:ext cx="2041260" cy="7464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Patient Experience Manager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8949CC-6CEE-4FF3-9E8A-F38D1FA4D6A5}"/>
              </a:ext>
            </a:extLst>
          </p:cNvPr>
          <p:cNvSpPr/>
          <p:nvPr/>
        </p:nvSpPr>
        <p:spPr>
          <a:xfrm>
            <a:off x="4865817" y="3996337"/>
            <a:ext cx="2041259" cy="7464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Patient Experience Officer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8D11200-F815-4FD6-8297-EFDFF08C19E1}"/>
              </a:ext>
            </a:extLst>
          </p:cNvPr>
          <p:cNvSpPr/>
          <p:nvPr/>
        </p:nvSpPr>
        <p:spPr>
          <a:xfrm>
            <a:off x="6096000" y="5316632"/>
            <a:ext cx="2041261" cy="7464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Patient Experience Support Officer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5FF4431-4FEF-4367-A15D-931D669B3079}"/>
              </a:ext>
            </a:extLst>
          </p:cNvPr>
          <p:cNvSpPr/>
          <p:nvPr/>
        </p:nvSpPr>
        <p:spPr>
          <a:xfrm>
            <a:off x="3634811" y="5316632"/>
            <a:ext cx="2041259" cy="7464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Patient Experience Support Officer </a:t>
            </a:r>
            <a:endParaRPr lang="en-GB" sz="1400" dirty="0">
              <a:cs typeface="Calibri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16922B-9B03-4714-BC72-7D993B89AA37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 flipH="1">
            <a:off x="5886447" y="3624417"/>
            <a:ext cx="2" cy="37192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8A25F5B-B68B-454B-8AB8-D08EF85EEEC3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7116630" y="4981575"/>
            <a:ext cx="1" cy="33505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78EA4B1-723D-4939-9815-453D47404C77}"/>
              </a:ext>
            </a:extLst>
          </p:cNvPr>
          <p:cNvCxnSpPr>
            <a:cxnSpLocks/>
            <a:stCxn id="27" idx="2"/>
            <a:endCxn id="15" idx="0"/>
          </p:cNvCxnSpPr>
          <p:nvPr/>
        </p:nvCxnSpPr>
        <p:spPr>
          <a:xfrm>
            <a:off x="5886449" y="2533650"/>
            <a:ext cx="0" cy="3443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26E875D-A459-4473-9598-122681A2C412}"/>
              </a:ext>
            </a:extLst>
          </p:cNvPr>
          <p:cNvCxnSpPr>
            <a:cxnSpLocks/>
          </p:cNvCxnSpPr>
          <p:nvPr/>
        </p:nvCxnSpPr>
        <p:spPr>
          <a:xfrm>
            <a:off x="4655440" y="4981575"/>
            <a:ext cx="246119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DC72AABC-642B-45AA-9F0B-99D1EDD0C067}"/>
              </a:ext>
            </a:extLst>
          </p:cNvPr>
          <p:cNvSpPr/>
          <p:nvPr/>
        </p:nvSpPr>
        <p:spPr>
          <a:xfrm>
            <a:off x="4865818" y="1779158"/>
            <a:ext cx="2041261" cy="754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Assistant Director Nursing &amp; Quality </a:t>
            </a:r>
            <a:endParaRPr lang="en-GB" sz="1400" dirty="0">
              <a:cs typeface="Calibri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F1876A0-4443-4F18-AC80-37DAC571B0B4}"/>
              </a:ext>
            </a:extLst>
          </p:cNvPr>
          <p:cNvCxnSpPr>
            <a:cxnSpLocks/>
            <a:stCxn id="16" idx="2"/>
          </p:cNvCxnSpPr>
          <p:nvPr/>
        </p:nvCxnSpPr>
        <p:spPr>
          <a:xfrm>
            <a:off x="5886447" y="4742801"/>
            <a:ext cx="0" cy="23877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2047228-7226-4401-9C13-FA396B84586F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4655441" y="4981575"/>
            <a:ext cx="0" cy="33505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FE703475-6AD2-4310-A172-59969AC1E7D4}"/>
              </a:ext>
            </a:extLst>
          </p:cNvPr>
          <p:cNvSpPr/>
          <p:nvPr/>
        </p:nvSpPr>
        <p:spPr>
          <a:xfrm>
            <a:off x="4698465" y="62941"/>
            <a:ext cx="2375139" cy="23244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>
                <a:cs typeface="Calibri"/>
              </a:rPr>
              <a:t>Patient Experience Team</a:t>
            </a:r>
          </a:p>
        </p:txBody>
      </p:sp>
    </p:spTree>
    <p:extLst>
      <p:ext uri="{BB962C8B-B14F-4D97-AF65-F5344CB8AC3E}">
        <p14:creationId xmlns:p14="http://schemas.microsoft.com/office/powerpoint/2010/main" val="38130338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A9B63-AAD7-4FD2-85C6-B9A51E759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832" y="559989"/>
            <a:ext cx="10528968" cy="924511"/>
          </a:xfrm>
        </p:spPr>
        <p:txBody>
          <a:bodyPr/>
          <a:lstStyle/>
          <a:p>
            <a:pPr algn="ctr"/>
            <a:r>
              <a:rPr lang="en-GB" dirty="0"/>
              <a:t>Quality Assurance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93A15C-928E-4A4D-A5F0-B605CE502D42}"/>
              </a:ext>
            </a:extLst>
          </p:cNvPr>
          <p:cNvSpPr/>
          <p:nvPr/>
        </p:nvSpPr>
        <p:spPr>
          <a:xfrm>
            <a:off x="5136319" y="1484500"/>
            <a:ext cx="1937342" cy="8048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Assistant Director of Quality &amp; Patient Safety</a:t>
            </a:r>
            <a:endParaRPr lang="en-GB" sz="1400" dirty="0">
              <a:cs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58E6C3-6FA7-FEE4-1689-E333DD949D3A}"/>
              </a:ext>
            </a:extLst>
          </p:cNvPr>
          <p:cNvSpPr/>
          <p:nvPr/>
        </p:nvSpPr>
        <p:spPr>
          <a:xfrm>
            <a:off x="3687178" y="2674552"/>
            <a:ext cx="1784817" cy="84134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dirty="0">
                <a:cs typeface="Calibri"/>
              </a:rPr>
              <a:t>Head of Quality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79B9D6-B0C9-FA0B-354A-0EE81AFFD1BF}"/>
              </a:ext>
            </a:extLst>
          </p:cNvPr>
          <p:cNvSpPr/>
          <p:nvPr/>
        </p:nvSpPr>
        <p:spPr>
          <a:xfrm>
            <a:off x="191011" y="2672955"/>
            <a:ext cx="1668402" cy="66142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>
                <a:cs typeface="Calibri"/>
              </a:rPr>
              <a:t>Head of Quality </a:t>
            </a:r>
            <a:endParaRPr lang="en-GB" sz="1400" b="1" dirty="0"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C35ABC-D3CB-99FB-0867-66BB8BE68098}"/>
              </a:ext>
            </a:extLst>
          </p:cNvPr>
          <p:cNvSpPr/>
          <p:nvPr/>
        </p:nvSpPr>
        <p:spPr>
          <a:xfrm>
            <a:off x="587573" y="3413539"/>
            <a:ext cx="1683488" cy="68421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>
                <a:cs typeface="Calibri"/>
              </a:rPr>
              <a:t>Quality Manager</a:t>
            </a:r>
            <a:endParaRPr lang="en-GB" sz="1400" b="1" dirty="0"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B943C4-97ED-1A27-713D-411CB38D732C}"/>
              </a:ext>
            </a:extLst>
          </p:cNvPr>
          <p:cNvSpPr/>
          <p:nvPr/>
        </p:nvSpPr>
        <p:spPr>
          <a:xfrm>
            <a:off x="625094" y="4216308"/>
            <a:ext cx="1662019" cy="66400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>
                <a:cs typeface="Calibri"/>
              </a:rPr>
              <a:t>Quality Manager</a:t>
            </a:r>
            <a:endParaRPr lang="en-GB" sz="1400" b="1" dirty="0">
              <a:cs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468EB1-336F-5A8A-ED51-342BFDD39B89}"/>
              </a:ext>
            </a:extLst>
          </p:cNvPr>
          <p:cNvSpPr/>
          <p:nvPr/>
        </p:nvSpPr>
        <p:spPr>
          <a:xfrm>
            <a:off x="625399" y="5561720"/>
            <a:ext cx="1655413" cy="65246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>
                <a:cs typeface="Calibri"/>
              </a:rPr>
              <a:t>Quality Manager</a:t>
            </a:r>
            <a:endParaRPr lang="en-GB" sz="1400" b="1" dirty="0"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352DC4-74C6-3295-B65C-5668C4B10F11}"/>
              </a:ext>
            </a:extLst>
          </p:cNvPr>
          <p:cNvSpPr/>
          <p:nvPr/>
        </p:nvSpPr>
        <p:spPr>
          <a:xfrm>
            <a:off x="2468187" y="4549962"/>
            <a:ext cx="2015160" cy="85354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i="1" dirty="0">
                <a:solidFill>
                  <a:schemeClr val="bg1">
                    <a:lumMod val="65000"/>
                  </a:schemeClr>
                </a:solidFill>
                <a:cs typeface="Calibri"/>
              </a:rPr>
              <a:t>()</a:t>
            </a:r>
            <a:endParaRPr lang="en-GB" sz="1400" b="1" dirty="0">
              <a:solidFill>
                <a:schemeClr val="bg1">
                  <a:lumMod val="65000"/>
                </a:schemeClr>
              </a:solidFill>
              <a:cs typeface="Calibri"/>
            </a:endParaRPr>
          </a:p>
          <a:p>
            <a:pPr algn="ctr"/>
            <a:r>
              <a:rPr lang="en-GB" sz="1400" b="1" dirty="0">
                <a:cs typeface="Calibri"/>
              </a:rPr>
              <a:t>Liz Owen</a:t>
            </a:r>
            <a:endParaRPr lang="en-GB" sz="1400" i="1" dirty="0">
              <a:cs typeface="Calibri"/>
            </a:endParaRPr>
          </a:p>
          <a:p>
            <a:pPr algn="ctr"/>
            <a:r>
              <a:rPr lang="en-GB" sz="1400" dirty="0">
                <a:cs typeface="Calibri"/>
              </a:rPr>
              <a:t>Quality Officer </a:t>
            </a:r>
            <a:endParaRPr lang="en-GB" sz="1400" b="1" dirty="0">
              <a:cs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CE9B92-4FC2-266A-74DD-B3F9D8601C81}"/>
              </a:ext>
            </a:extLst>
          </p:cNvPr>
          <p:cNvSpPr/>
          <p:nvPr/>
        </p:nvSpPr>
        <p:spPr>
          <a:xfrm>
            <a:off x="3750461" y="5472037"/>
            <a:ext cx="1866032" cy="71915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b="1" dirty="0">
                <a:solidFill>
                  <a:srgbClr val="FF0000"/>
                </a:solidFill>
                <a:cs typeface="Calibri"/>
              </a:rPr>
              <a:t>Vacant</a:t>
            </a:r>
          </a:p>
          <a:p>
            <a:pPr algn="ctr"/>
            <a:r>
              <a:rPr lang="en-GB" sz="1400" dirty="0">
                <a:cs typeface="Calibri"/>
              </a:rPr>
              <a:t>Team Administrator</a:t>
            </a:r>
            <a:endParaRPr lang="en-GB" sz="1400" b="1" dirty="0">
              <a:cs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869695-2ABF-3356-9578-864A66BFFB99}"/>
              </a:ext>
            </a:extLst>
          </p:cNvPr>
          <p:cNvSpPr/>
          <p:nvPr/>
        </p:nvSpPr>
        <p:spPr>
          <a:xfrm>
            <a:off x="7146650" y="2674552"/>
            <a:ext cx="1668401" cy="6614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>
                <a:cs typeface="Calibri"/>
              </a:rPr>
              <a:t>Head of Quality </a:t>
            </a:r>
            <a:endParaRPr lang="en-GB" sz="1400" b="1" dirty="0">
              <a:cs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828D31-8382-0C5B-C4BE-30F73E995036}"/>
              </a:ext>
            </a:extLst>
          </p:cNvPr>
          <p:cNvSpPr/>
          <p:nvPr/>
        </p:nvSpPr>
        <p:spPr>
          <a:xfrm>
            <a:off x="10321183" y="2674551"/>
            <a:ext cx="1668401" cy="6614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>
                <a:cs typeface="Calibri"/>
              </a:rPr>
              <a:t>Head of Quality</a:t>
            </a:r>
            <a:endParaRPr lang="en-GB" sz="1400" b="1" dirty="0">
              <a:cs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F94085-1540-545A-E9FE-B31C0344BE0C}"/>
              </a:ext>
            </a:extLst>
          </p:cNvPr>
          <p:cNvSpPr/>
          <p:nvPr/>
        </p:nvSpPr>
        <p:spPr>
          <a:xfrm>
            <a:off x="8976572" y="111614"/>
            <a:ext cx="1158500" cy="2324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/>
              <a:t>South Notts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D833E9-D0BE-CA8E-61F8-E593C4D06B00}"/>
              </a:ext>
            </a:extLst>
          </p:cNvPr>
          <p:cNvSpPr/>
          <p:nvPr/>
        </p:nvSpPr>
        <p:spPr>
          <a:xfrm>
            <a:off x="2256589" y="108185"/>
            <a:ext cx="980991" cy="23244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>
                <a:cs typeface="Calibri"/>
              </a:rPr>
              <a:t>Notts City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97BC7DD-768B-8F38-B924-ADBD50003F9C}"/>
              </a:ext>
            </a:extLst>
          </p:cNvPr>
          <p:cNvSpPr/>
          <p:nvPr/>
        </p:nvSpPr>
        <p:spPr>
          <a:xfrm>
            <a:off x="7073661" y="111614"/>
            <a:ext cx="1863632" cy="2324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>
                <a:cs typeface="Calibri"/>
              </a:rPr>
              <a:t>Mid Notts &amp; Bassetlaw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D16221B-24FB-E1DB-18E9-E0A5316FE3B9}"/>
              </a:ext>
            </a:extLst>
          </p:cNvPr>
          <p:cNvSpPr/>
          <p:nvPr/>
        </p:nvSpPr>
        <p:spPr>
          <a:xfrm>
            <a:off x="3280968" y="111614"/>
            <a:ext cx="2033961" cy="232449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>
                <a:cs typeface="Calibri"/>
              </a:rPr>
              <a:t>Maternity – System wide 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D7A5AE-C527-9181-AA9B-910127937997}"/>
              </a:ext>
            </a:extLst>
          </p:cNvPr>
          <p:cNvSpPr/>
          <p:nvPr/>
        </p:nvSpPr>
        <p:spPr>
          <a:xfrm>
            <a:off x="6789463" y="3468302"/>
            <a:ext cx="1668401" cy="661428"/>
          </a:xfrm>
          <a:prstGeom prst="rect">
            <a:avLst/>
          </a:prstGeom>
          <a:solidFill>
            <a:srgbClr val="D09C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>
                <a:cs typeface="Calibri"/>
              </a:rPr>
              <a:t>Quality Intelligence Manager</a:t>
            </a:r>
            <a:endParaRPr lang="en-GB" sz="1400" b="1" dirty="0">
              <a:cs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254AE61-434A-2632-B0CA-F37516A66194}"/>
              </a:ext>
            </a:extLst>
          </p:cNvPr>
          <p:cNvSpPr/>
          <p:nvPr/>
        </p:nvSpPr>
        <p:spPr>
          <a:xfrm>
            <a:off x="5053796" y="3870468"/>
            <a:ext cx="1668401" cy="661428"/>
          </a:xfrm>
          <a:prstGeom prst="rect">
            <a:avLst/>
          </a:prstGeom>
          <a:solidFill>
            <a:srgbClr val="D09C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>
                <a:cs typeface="Calibri"/>
              </a:rPr>
              <a:t>Quality </a:t>
            </a:r>
            <a:r>
              <a:rPr lang="en-GB" sz="1400" dirty="0">
                <a:ea typeface="+mn-lt"/>
                <a:cs typeface="+mn-lt"/>
              </a:rPr>
              <a:t>Intelligence </a:t>
            </a:r>
            <a:r>
              <a:rPr lang="en-GB" sz="1400" dirty="0">
                <a:cs typeface="Calibri"/>
              </a:rPr>
              <a:t>Coordinator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01F95C7-B6FB-5FAC-B31D-B580574764DC}"/>
              </a:ext>
            </a:extLst>
          </p:cNvPr>
          <p:cNvSpPr/>
          <p:nvPr/>
        </p:nvSpPr>
        <p:spPr>
          <a:xfrm>
            <a:off x="6757712" y="4502821"/>
            <a:ext cx="1668401" cy="6614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>
                <a:cs typeface="Calibri"/>
              </a:rPr>
              <a:t>Quality Manager </a:t>
            </a:r>
            <a:endParaRPr lang="en-GB" sz="1400" b="1" dirty="0">
              <a:cs typeface="Calibri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2B6C8C0-10A4-4FF8-4051-E8AB9B811D89}"/>
              </a:ext>
            </a:extLst>
          </p:cNvPr>
          <p:cNvSpPr/>
          <p:nvPr/>
        </p:nvSpPr>
        <p:spPr>
          <a:xfrm>
            <a:off x="5357072" y="111613"/>
            <a:ext cx="1677083" cy="232449"/>
          </a:xfrm>
          <a:prstGeom prst="rect">
            <a:avLst/>
          </a:prstGeom>
          <a:solidFill>
            <a:srgbClr val="D09C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/>
              <a:t>Quality Intelligence </a:t>
            </a:r>
            <a:endParaRPr lang="en-US" err="1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7B0EF5-4F09-4F91-0A3E-A0539F4FCB99}"/>
              </a:ext>
            </a:extLst>
          </p:cNvPr>
          <p:cNvSpPr/>
          <p:nvPr/>
        </p:nvSpPr>
        <p:spPr>
          <a:xfrm>
            <a:off x="9924308" y="3447134"/>
            <a:ext cx="1668401" cy="6614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>
                <a:cs typeface="Calibri"/>
              </a:rPr>
              <a:t>Quality Manager</a:t>
            </a:r>
            <a:endParaRPr lang="en-GB" sz="1400" b="1" dirty="0">
              <a:cs typeface="Calibri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73F19E8-25DF-6A0F-34A6-4F09BFB735C8}"/>
              </a:ext>
            </a:extLst>
          </p:cNvPr>
          <p:cNvSpPr/>
          <p:nvPr/>
        </p:nvSpPr>
        <p:spPr>
          <a:xfrm>
            <a:off x="9924308" y="4219718"/>
            <a:ext cx="1668401" cy="6614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>
                <a:cs typeface="Calibri"/>
              </a:rPr>
              <a:t>Quality Manager </a:t>
            </a:r>
            <a:endParaRPr lang="en-GB" sz="1400" b="1" dirty="0">
              <a:cs typeface="Calibri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0146895-8CA2-44E8-9024-BA2EEDD63609}"/>
              </a:ext>
            </a:extLst>
          </p:cNvPr>
          <p:cNvSpPr/>
          <p:nvPr/>
        </p:nvSpPr>
        <p:spPr>
          <a:xfrm>
            <a:off x="9024723" y="4939384"/>
            <a:ext cx="1668401" cy="6614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>
                <a:cs typeface="Calibri"/>
              </a:rPr>
              <a:t>Quality Officer</a:t>
            </a:r>
            <a:endParaRPr lang="en-GB" sz="1400" b="1" dirty="0">
              <a:cs typeface="Calibri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0A111C7-5578-5945-ABB4-23E2B1D2E21B}"/>
              </a:ext>
            </a:extLst>
          </p:cNvPr>
          <p:cNvSpPr/>
          <p:nvPr/>
        </p:nvSpPr>
        <p:spPr>
          <a:xfrm>
            <a:off x="6603785" y="5405050"/>
            <a:ext cx="2313984" cy="8730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b="1" dirty="0">
                <a:solidFill>
                  <a:srgbClr val="FF0000"/>
                </a:solidFill>
                <a:ea typeface="+mn-lt"/>
                <a:cs typeface="+mn-lt"/>
              </a:rPr>
              <a:t>Vacant</a:t>
            </a:r>
            <a:endParaRPr lang="en-GB" sz="1400" dirty="0">
              <a:solidFill>
                <a:srgbClr val="FF0000"/>
              </a:solidFill>
              <a:ea typeface="+mn-lt"/>
              <a:cs typeface="+mn-lt"/>
            </a:endParaRPr>
          </a:p>
          <a:p>
            <a:pPr algn="ctr"/>
            <a:r>
              <a:rPr lang="en-GB" sz="1400" dirty="0">
                <a:solidFill>
                  <a:schemeClr val="bg1"/>
                </a:solidFill>
                <a:cs typeface="Calibri"/>
              </a:rPr>
              <a:t>Quality Support Officer 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1DAB7EF-6B16-9833-20F9-4E09FF0A7912}"/>
              </a:ext>
            </a:extLst>
          </p:cNvPr>
          <p:cNvCxnSpPr>
            <a:cxnSpLocks/>
          </p:cNvCxnSpPr>
          <p:nvPr/>
        </p:nvCxnSpPr>
        <p:spPr>
          <a:xfrm flipH="1">
            <a:off x="1015967" y="2445279"/>
            <a:ext cx="10148850" cy="878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70D11D2-04AA-B3F2-1404-EC87175298E6}"/>
              </a:ext>
            </a:extLst>
          </p:cNvPr>
          <p:cNvCxnSpPr>
            <a:cxnSpLocks/>
          </p:cNvCxnSpPr>
          <p:nvPr/>
        </p:nvCxnSpPr>
        <p:spPr>
          <a:xfrm flipV="1">
            <a:off x="1025983" y="2464641"/>
            <a:ext cx="565" cy="23992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90DAB64-6A86-8134-B81A-A6F41CDAAA9E}"/>
              </a:ext>
            </a:extLst>
          </p:cNvPr>
          <p:cNvCxnSpPr>
            <a:cxnSpLocks/>
          </p:cNvCxnSpPr>
          <p:nvPr/>
        </p:nvCxnSpPr>
        <p:spPr>
          <a:xfrm flipV="1">
            <a:off x="11162171" y="2432892"/>
            <a:ext cx="565" cy="23992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358EB7C-4341-C93A-6CA5-4EDFB9059A85}"/>
              </a:ext>
            </a:extLst>
          </p:cNvPr>
          <p:cNvCxnSpPr>
            <a:cxnSpLocks/>
          </p:cNvCxnSpPr>
          <p:nvPr/>
        </p:nvCxnSpPr>
        <p:spPr>
          <a:xfrm flipV="1">
            <a:off x="7979234" y="2432892"/>
            <a:ext cx="565" cy="23992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9A87E79-E6A8-D2C8-B40F-30D849DCADB2}"/>
              </a:ext>
            </a:extLst>
          </p:cNvPr>
          <p:cNvCxnSpPr>
            <a:cxnSpLocks/>
          </p:cNvCxnSpPr>
          <p:nvPr/>
        </p:nvCxnSpPr>
        <p:spPr>
          <a:xfrm flipV="1">
            <a:off x="4581984" y="2440829"/>
            <a:ext cx="565" cy="23992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1D82D1D-0F71-73CD-F9A6-AAEACD5E8310}"/>
              </a:ext>
            </a:extLst>
          </p:cNvPr>
          <p:cNvCxnSpPr>
            <a:cxnSpLocks/>
          </p:cNvCxnSpPr>
          <p:nvPr/>
        </p:nvCxnSpPr>
        <p:spPr>
          <a:xfrm flipV="1">
            <a:off x="6105983" y="2258266"/>
            <a:ext cx="565" cy="18436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136614C-78B9-297C-C7E9-68DFDAC886D1}"/>
              </a:ext>
            </a:extLst>
          </p:cNvPr>
          <p:cNvCxnSpPr>
            <a:cxnSpLocks/>
          </p:cNvCxnSpPr>
          <p:nvPr/>
        </p:nvCxnSpPr>
        <p:spPr>
          <a:xfrm flipH="1">
            <a:off x="362444" y="3331633"/>
            <a:ext cx="15310" cy="256465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C5E3B91-FB86-FA09-75E4-F70DDA308547}"/>
              </a:ext>
            </a:extLst>
          </p:cNvPr>
          <p:cNvCxnSpPr>
            <a:cxnSpLocks/>
          </p:cNvCxnSpPr>
          <p:nvPr/>
        </p:nvCxnSpPr>
        <p:spPr>
          <a:xfrm flipV="1">
            <a:off x="375110" y="4568080"/>
            <a:ext cx="262501" cy="18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E0E3C13-B459-7B3B-3170-923D0FAE56A5}"/>
              </a:ext>
            </a:extLst>
          </p:cNvPr>
          <p:cNvCxnSpPr>
            <a:cxnSpLocks/>
          </p:cNvCxnSpPr>
          <p:nvPr/>
        </p:nvCxnSpPr>
        <p:spPr>
          <a:xfrm flipV="1">
            <a:off x="359235" y="5893643"/>
            <a:ext cx="262501" cy="18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C7DE94B-A227-9F3D-40EB-A75B41ADD38E}"/>
              </a:ext>
            </a:extLst>
          </p:cNvPr>
          <p:cNvCxnSpPr>
            <a:cxnSpLocks/>
          </p:cNvCxnSpPr>
          <p:nvPr/>
        </p:nvCxnSpPr>
        <p:spPr>
          <a:xfrm flipV="1">
            <a:off x="1391110" y="5052268"/>
            <a:ext cx="1095938" cy="18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34D0BAC-EA4B-CA79-A1B8-221CE70A7B5B}"/>
              </a:ext>
            </a:extLst>
          </p:cNvPr>
          <p:cNvCxnSpPr>
            <a:cxnSpLocks/>
          </p:cNvCxnSpPr>
          <p:nvPr/>
        </p:nvCxnSpPr>
        <p:spPr>
          <a:xfrm>
            <a:off x="1391110" y="4871509"/>
            <a:ext cx="564" cy="18869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12C7C11-3C2E-FBC6-4C0C-DE970C84A6CB}"/>
              </a:ext>
            </a:extLst>
          </p:cNvPr>
          <p:cNvCxnSpPr>
            <a:cxnSpLocks/>
          </p:cNvCxnSpPr>
          <p:nvPr/>
        </p:nvCxnSpPr>
        <p:spPr>
          <a:xfrm flipV="1">
            <a:off x="3113546" y="5838081"/>
            <a:ext cx="659377" cy="180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1C4FA51-9ADB-2F99-C407-42B1E3C30458}"/>
              </a:ext>
            </a:extLst>
          </p:cNvPr>
          <p:cNvCxnSpPr>
            <a:cxnSpLocks/>
          </p:cNvCxnSpPr>
          <p:nvPr/>
        </p:nvCxnSpPr>
        <p:spPr>
          <a:xfrm>
            <a:off x="3113548" y="5403320"/>
            <a:ext cx="564" cy="44269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D6948239-B923-630A-0C47-712C254371E2}"/>
              </a:ext>
            </a:extLst>
          </p:cNvPr>
          <p:cNvCxnSpPr>
            <a:cxnSpLocks/>
          </p:cNvCxnSpPr>
          <p:nvPr/>
        </p:nvCxnSpPr>
        <p:spPr>
          <a:xfrm flipH="1">
            <a:off x="8662424" y="3331632"/>
            <a:ext cx="15310" cy="150632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076CE65-7DC9-EF86-7D27-2E8C695FE6CB}"/>
              </a:ext>
            </a:extLst>
          </p:cNvPr>
          <p:cNvCxnSpPr>
            <a:cxnSpLocks/>
          </p:cNvCxnSpPr>
          <p:nvPr/>
        </p:nvCxnSpPr>
        <p:spPr>
          <a:xfrm>
            <a:off x="8455485" y="3792008"/>
            <a:ext cx="206939" cy="613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B00E8BD-BDE2-6A57-0124-D20A56680F79}"/>
              </a:ext>
            </a:extLst>
          </p:cNvPr>
          <p:cNvCxnSpPr>
            <a:cxnSpLocks/>
          </p:cNvCxnSpPr>
          <p:nvPr/>
        </p:nvCxnSpPr>
        <p:spPr>
          <a:xfrm>
            <a:off x="8423735" y="4847695"/>
            <a:ext cx="246626" cy="613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41AE8F2-6B83-E8E4-4E0D-969131F39E8E}"/>
              </a:ext>
            </a:extLst>
          </p:cNvPr>
          <p:cNvCxnSpPr>
            <a:cxnSpLocks/>
          </p:cNvCxnSpPr>
          <p:nvPr/>
        </p:nvCxnSpPr>
        <p:spPr>
          <a:xfrm>
            <a:off x="6725110" y="4268257"/>
            <a:ext cx="897502" cy="613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1DDE0DE-31E0-FD5C-94A4-C60558036EF1}"/>
              </a:ext>
            </a:extLst>
          </p:cNvPr>
          <p:cNvCxnSpPr>
            <a:cxnSpLocks/>
          </p:cNvCxnSpPr>
          <p:nvPr/>
        </p:nvCxnSpPr>
        <p:spPr>
          <a:xfrm flipV="1">
            <a:off x="7622048" y="4123577"/>
            <a:ext cx="564" cy="16055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5458E91-CD48-4FBF-0F8C-5D43A89E47CB}"/>
              </a:ext>
            </a:extLst>
          </p:cNvPr>
          <p:cNvCxnSpPr>
            <a:cxnSpLocks/>
          </p:cNvCxnSpPr>
          <p:nvPr/>
        </p:nvCxnSpPr>
        <p:spPr>
          <a:xfrm>
            <a:off x="11836858" y="3331632"/>
            <a:ext cx="565" cy="122850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EC484BE-1359-419E-F330-623CBB38F049}"/>
              </a:ext>
            </a:extLst>
          </p:cNvPr>
          <p:cNvCxnSpPr>
            <a:cxnSpLocks/>
          </p:cNvCxnSpPr>
          <p:nvPr/>
        </p:nvCxnSpPr>
        <p:spPr>
          <a:xfrm>
            <a:off x="11590798" y="3784069"/>
            <a:ext cx="246626" cy="613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49790AA-D929-3461-EA59-437AD28EA929}"/>
              </a:ext>
            </a:extLst>
          </p:cNvPr>
          <p:cNvCxnSpPr>
            <a:cxnSpLocks/>
          </p:cNvCxnSpPr>
          <p:nvPr/>
        </p:nvCxnSpPr>
        <p:spPr>
          <a:xfrm>
            <a:off x="11590797" y="4554007"/>
            <a:ext cx="246626" cy="613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434900C7-4AA4-B2F4-5DD5-353E0E0AE5C1}"/>
              </a:ext>
            </a:extLst>
          </p:cNvPr>
          <p:cNvCxnSpPr>
            <a:cxnSpLocks/>
          </p:cNvCxnSpPr>
          <p:nvPr/>
        </p:nvCxnSpPr>
        <p:spPr>
          <a:xfrm>
            <a:off x="10693860" y="5292195"/>
            <a:ext cx="246626" cy="613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6EC837C-B43E-F84D-7C0A-AC54D1DDC4DF}"/>
              </a:ext>
            </a:extLst>
          </p:cNvPr>
          <p:cNvCxnSpPr>
            <a:cxnSpLocks/>
          </p:cNvCxnSpPr>
          <p:nvPr/>
        </p:nvCxnSpPr>
        <p:spPr>
          <a:xfrm flipV="1">
            <a:off x="8915860" y="5846017"/>
            <a:ext cx="1008626" cy="18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6C1965F-7D80-32A3-1E3B-1649F4102891}"/>
              </a:ext>
            </a:extLst>
          </p:cNvPr>
          <p:cNvCxnSpPr>
            <a:cxnSpLocks/>
          </p:cNvCxnSpPr>
          <p:nvPr/>
        </p:nvCxnSpPr>
        <p:spPr>
          <a:xfrm>
            <a:off x="10931984" y="4871507"/>
            <a:ext cx="565" cy="41888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46DA8B5-1499-449F-DE2C-41E5BAA0B084}"/>
              </a:ext>
            </a:extLst>
          </p:cNvPr>
          <p:cNvCxnSpPr>
            <a:cxnSpLocks/>
          </p:cNvCxnSpPr>
          <p:nvPr/>
        </p:nvCxnSpPr>
        <p:spPr>
          <a:xfrm>
            <a:off x="9908045" y="5601757"/>
            <a:ext cx="566" cy="24426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F986573-C29C-EF59-C3E4-1D6164ABCEB7}"/>
              </a:ext>
            </a:extLst>
          </p:cNvPr>
          <p:cNvCxnSpPr>
            <a:cxnSpLocks/>
          </p:cNvCxnSpPr>
          <p:nvPr/>
        </p:nvCxnSpPr>
        <p:spPr>
          <a:xfrm flipV="1">
            <a:off x="375110" y="3748352"/>
            <a:ext cx="262501" cy="180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2465647A-43C9-48BC-8C22-2A9AE2726CC9}"/>
              </a:ext>
            </a:extLst>
          </p:cNvPr>
          <p:cNvSpPr/>
          <p:nvPr/>
        </p:nvSpPr>
        <p:spPr>
          <a:xfrm>
            <a:off x="5294871" y="450434"/>
            <a:ext cx="1536997" cy="23245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>
                <a:cs typeface="Calibri"/>
              </a:rPr>
              <a:t>Quality Assurance</a:t>
            </a:r>
          </a:p>
        </p:txBody>
      </p:sp>
    </p:spTree>
    <p:extLst>
      <p:ext uri="{BB962C8B-B14F-4D97-AF65-F5344CB8AC3E}">
        <p14:creationId xmlns:p14="http://schemas.microsoft.com/office/powerpoint/2010/main" val="1550103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55440" y="347760"/>
            <a:ext cx="10972800" cy="1143000"/>
          </a:xfrm>
        </p:spPr>
        <p:txBody>
          <a:bodyPr/>
          <a:lstStyle/>
          <a:p>
            <a:r>
              <a:rPr lang="en-GB" b="1" dirty="0"/>
              <a:t>Executive Team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6797052"/>
              </p:ext>
            </p:extLst>
          </p:nvPr>
        </p:nvGraphicFramePr>
        <p:xfrm>
          <a:off x="335360" y="188640"/>
          <a:ext cx="11856640" cy="6669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38216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08F94-6C84-4025-B2A6-07A426D39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01612"/>
            <a:ext cx="10515600" cy="1325563"/>
          </a:xfrm>
        </p:spPr>
        <p:txBody>
          <a:bodyPr/>
          <a:lstStyle/>
          <a:p>
            <a:pPr algn="ctr"/>
            <a:r>
              <a:rPr lang="en-GB" b="1"/>
              <a:t>Nursing and Safeguarding - Nursing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B5E6FB-3384-4F07-AD19-C76B8AB41CDD}"/>
              </a:ext>
            </a:extLst>
          </p:cNvPr>
          <p:cNvSpPr/>
          <p:nvPr/>
        </p:nvSpPr>
        <p:spPr>
          <a:xfrm>
            <a:off x="5089076" y="1290638"/>
            <a:ext cx="2104559" cy="8733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Assistant Director Nursing &amp; Safeguarding </a:t>
            </a:r>
            <a:endParaRPr lang="en-GB" sz="1400" dirty="0"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39EB53-D2E8-448C-9F52-64D4F01848F9}"/>
              </a:ext>
            </a:extLst>
          </p:cNvPr>
          <p:cNvSpPr/>
          <p:nvPr/>
        </p:nvSpPr>
        <p:spPr>
          <a:xfrm>
            <a:off x="9448810" y="2523330"/>
            <a:ext cx="2428870" cy="7619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Head of Professional Standards and Leadership </a:t>
            </a:r>
            <a:endParaRPr lang="en-GB" sz="1400" dirty="0"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F55088-E286-405D-B7BD-0973EF6F643F}"/>
              </a:ext>
            </a:extLst>
          </p:cNvPr>
          <p:cNvSpPr/>
          <p:nvPr/>
        </p:nvSpPr>
        <p:spPr>
          <a:xfrm>
            <a:off x="5765569" y="2523330"/>
            <a:ext cx="2238376" cy="8389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Head of Equality Diversity and Inclusion</a:t>
            </a:r>
            <a:endParaRPr lang="en-GB" sz="1400" dirty="0"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F954CC-97B1-48C5-951B-9954F6C81376}"/>
              </a:ext>
            </a:extLst>
          </p:cNvPr>
          <p:cNvSpPr/>
          <p:nvPr/>
        </p:nvSpPr>
        <p:spPr>
          <a:xfrm>
            <a:off x="457200" y="2523330"/>
            <a:ext cx="2050384" cy="76198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Head of LDA &amp; Mental Health </a:t>
            </a:r>
            <a:endParaRPr lang="en-GB" sz="1400" dirty="0"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ECDF6B-0B62-42B4-9C16-7A53C3633876}"/>
              </a:ext>
            </a:extLst>
          </p:cNvPr>
          <p:cNvSpPr/>
          <p:nvPr/>
        </p:nvSpPr>
        <p:spPr>
          <a:xfrm>
            <a:off x="6546619" y="3621879"/>
            <a:ext cx="2066925" cy="8389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Vacant</a:t>
            </a:r>
          </a:p>
          <a:p>
            <a:pPr algn="ctr"/>
            <a:r>
              <a:rPr lang="en-GB" sz="1400" dirty="0"/>
              <a:t>Equality Diversity and Inclusion Manager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A3B1F0-F0B6-4F2D-98ED-E0B08020647A}"/>
              </a:ext>
            </a:extLst>
          </p:cNvPr>
          <p:cNvSpPr/>
          <p:nvPr/>
        </p:nvSpPr>
        <p:spPr>
          <a:xfrm>
            <a:off x="862694" y="3457971"/>
            <a:ext cx="2066925" cy="83899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LDA Quality Manager</a:t>
            </a:r>
            <a:endParaRPr lang="en-GB" sz="1400" dirty="0"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B188DE-A1D0-4EF0-9696-26CBA927D32D}"/>
              </a:ext>
            </a:extLst>
          </p:cNvPr>
          <p:cNvSpPr/>
          <p:nvPr/>
        </p:nvSpPr>
        <p:spPr>
          <a:xfrm>
            <a:off x="3228982" y="4238229"/>
            <a:ext cx="2066925" cy="83899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/>
              <a:t>LDA Case Manager </a:t>
            </a:r>
            <a:endParaRPr lang="en-GB" sz="1400" dirty="0">
              <a:cs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83FF66-8F7F-478F-B58C-E1168CCDE8C8}"/>
              </a:ext>
            </a:extLst>
          </p:cNvPr>
          <p:cNvSpPr/>
          <p:nvPr/>
        </p:nvSpPr>
        <p:spPr>
          <a:xfrm>
            <a:off x="862693" y="5285978"/>
            <a:ext cx="2157639" cy="83899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 err="1"/>
              <a:t>LeDER</a:t>
            </a:r>
            <a:r>
              <a:rPr lang="en-GB" sz="1400" dirty="0"/>
              <a:t> Quality Manager </a:t>
            </a:r>
            <a:endParaRPr lang="en-GB" sz="1400" dirty="0">
              <a:cs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47330B-19D2-4F17-AC26-32FFE0770DB3}"/>
              </a:ext>
            </a:extLst>
          </p:cNvPr>
          <p:cNvSpPr/>
          <p:nvPr/>
        </p:nvSpPr>
        <p:spPr>
          <a:xfrm>
            <a:off x="3228982" y="5885855"/>
            <a:ext cx="2066925" cy="83899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dirty="0" err="1"/>
              <a:t>LeDER</a:t>
            </a:r>
            <a:r>
              <a:rPr lang="en-GB" sz="1400" dirty="0"/>
              <a:t> Administrator / Support Officer </a:t>
            </a:r>
            <a:endParaRPr lang="en-GB" sz="1400" dirty="0">
              <a:cs typeface="Calibri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76BFD28-3F31-462A-9DE2-388A395D5F40}"/>
              </a:ext>
            </a:extLst>
          </p:cNvPr>
          <p:cNvCxnSpPr>
            <a:cxnSpLocks/>
          </p:cNvCxnSpPr>
          <p:nvPr/>
        </p:nvCxnSpPr>
        <p:spPr>
          <a:xfrm>
            <a:off x="638856" y="3285319"/>
            <a:ext cx="0" cy="24201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5784CE4-3DD4-489E-9522-E1A2C70E0F68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636493" y="3877468"/>
            <a:ext cx="22620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37C5290-1FAE-40C4-98B7-F6B7378E19F6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638857" y="5705475"/>
            <a:ext cx="22383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BBBD423-1763-48CB-9F61-B23466EBCB39}"/>
              </a:ext>
            </a:extLst>
          </p:cNvPr>
          <p:cNvCxnSpPr>
            <a:cxnSpLocks/>
          </p:cNvCxnSpPr>
          <p:nvPr/>
        </p:nvCxnSpPr>
        <p:spPr>
          <a:xfrm>
            <a:off x="2286674" y="4296965"/>
            <a:ext cx="0" cy="3736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D77C3B8-06CF-4633-92D8-4A0F34C90C41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2286674" y="4657726"/>
            <a:ext cx="94230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53437D6-8BE2-4E9C-8AC9-6A7AF0933303}"/>
              </a:ext>
            </a:extLst>
          </p:cNvPr>
          <p:cNvCxnSpPr>
            <a:cxnSpLocks/>
          </p:cNvCxnSpPr>
          <p:nvPr/>
        </p:nvCxnSpPr>
        <p:spPr>
          <a:xfrm>
            <a:off x="2362190" y="6095603"/>
            <a:ext cx="0" cy="20974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529C7C5-7DF0-4BBC-93D3-8AAADEB9CF5F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2362190" y="6305352"/>
            <a:ext cx="86679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5472BEB-95F4-402B-9107-A9C52E88DF4F}"/>
              </a:ext>
            </a:extLst>
          </p:cNvPr>
          <p:cNvCxnSpPr>
            <a:cxnSpLocks/>
          </p:cNvCxnSpPr>
          <p:nvPr/>
        </p:nvCxnSpPr>
        <p:spPr>
          <a:xfrm flipH="1">
            <a:off x="1534198" y="2341466"/>
            <a:ext cx="9129047" cy="1121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BC0174B-2A12-41A2-8742-ED4EE56B8925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6059700" y="4041376"/>
            <a:ext cx="48691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F178356-5D69-4C46-9642-7A4727ADA7B9}"/>
              </a:ext>
            </a:extLst>
          </p:cNvPr>
          <p:cNvCxnSpPr>
            <a:cxnSpLocks/>
          </p:cNvCxnSpPr>
          <p:nvPr/>
        </p:nvCxnSpPr>
        <p:spPr>
          <a:xfrm flipV="1">
            <a:off x="6059700" y="3362324"/>
            <a:ext cx="1" cy="67905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F01222A-4507-44DA-9C9C-944DC0E22346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10663245" y="2352676"/>
            <a:ext cx="0" cy="17065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912BE76-2760-4ABB-A1E5-80B4F9BF1352}"/>
              </a:ext>
            </a:extLst>
          </p:cNvPr>
          <p:cNvCxnSpPr>
            <a:cxnSpLocks/>
            <a:stCxn id="6" idx="0"/>
          </p:cNvCxnSpPr>
          <p:nvPr/>
        </p:nvCxnSpPr>
        <p:spPr>
          <a:xfrm flipV="1">
            <a:off x="6884757" y="2352676"/>
            <a:ext cx="0" cy="17065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80B1AED-4FAF-4C71-91F1-FE3D00B7A6D5}"/>
              </a:ext>
            </a:extLst>
          </p:cNvPr>
          <p:cNvCxnSpPr>
            <a:cxnSpLocks/>
          </p:cNvCxnSpPr>
          <p:nvPr/>
        </p:nvCxnSpPr>
        <p:spPr>
          <a:xfrm flipV="1">
            <a:off x="1529435" y="2341466"/>
            <a:ext cx="0" cy="17065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C6A8F24-714B-45DD-8C7C-885E4E734988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6141356" y="2163990"/>
            <a:ext cx="0" cy="18868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88571B82-3A41-4EFA-82E2-28AB4CAACCC3}"/>
              </a:ext>
            </a:extLst>
          </p:cNvPr>
          <p:cNvSpPr/>
          <p:nvPr/>
        </p:nvSpPr>
        <p:spPr>
          <a:xfrm>
            <a:off x="1529435" y="71096"/>
            <a:ext cx="2998048" cy="2324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Professional Standards and Leadership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33022FA-3B3A-44D7-AE24-7A7757F6C85A}"/>
              </a:ext>
            </a:extLst>
          </p:cNvPr>
          <p:cNvSpPr/>
          <p:nvPr/>
        </p:nvSpPr>
        <p:spPr>
          <a:xfrm>
            <a:off x="4571027" y="74351"/>
            <a:ext cx="2998047" cy="23244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LD Case Management &amp; Quality Team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505219A-DCCD-4D88-B176-CAC908723082}"/>
              </a:ext>
            </a:extLst>
          </p:cNvPr>
          <p:cNvSpPr/>
          <p:nvPr/>
        </p:nvSpPr>
        <p:spPr>
          <a:xfrm>
            <a:off x="7612618" y="71096"/>
            <a:ext cx="3319743" cy="2324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/>
              <a:t>Equality, Diversity and Inclusion Team (EDI)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8143A63-9081-4DAF-9451-F4168D6C7CF2}"/>
              </a:ext>
            </a:extLst>
          </p:cNvPr>
          <p:cNvSpPr/>
          <p:nvPr/>
        </p:nvSpPr>
        <p:spPr>
          <a:xfrm>
            <a:off x="4556655" y="382673"/>
            <a:ext cx="2998048" cy="23244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Nursing and Safeguarding</a:t>
            </a:r>
          </a:p>
        </p:txBody>
      </p:sp>
    </p:spTree>
    <p:extLst>
      <p:ext uri="{BB962C8B-B14F-4D97-AF65-F5344CB8AC3E}">
        <p14:creationId xmlns:p14="http://schemas.microsoft.com/office/powerpoint/2010/main" val="19263241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E3263-3EF0-4253-A51B-2ECBFD6EA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25" y="365028"/>
            <a:ext cx="10515600" cy="1325563"/>
          </a:xfrm>
        </p:spPr>
        <p:txBody>
          <a:bodyPr/>
          <a:lstStyle/>
          <a:p>
            <a:pPr algn="ctr"/>
            <a:r>
              <a:rPr lang="en-GB" b="1" dirty="0"/>
              <a:t>Safeguarding, LAC, SEND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1EC476-6377-4922-9A73-1FDEB7868207}"/>
              </a:ext>
            </a:extLst>
          </p:cNvPr>
          <p:cNvSpPr/>
          <p:nvPr/>
        </p:nvSpPr>
        <p:spPr>
          <a:xfrm>
            <a:off x="609611" y="2271712"/>
            <a:ext cx="1904989" cy="7191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Assistant Director Nursing &amp; Safeguarding </a:t>
            </a:r>
            <a:endParaRPr lang="en-GB" sz="1200" dirty="0"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B626E4-9C10-41BB-9F92-375BCC27FF78}"/>
              </a:ext>
            </a:extLst>
          </p:cNvPr>
          <p:cNvSpPr/>
          <p:nvPr/>
        </p:nvSpPr>
        <p:spPr>
          <a:xfrm>
            <a:off x="10025872" y="1331022"/>
            <a:ext cx="2034491" cy="719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100" dirty="0"/>
              <a:t>Deputy Nursing Director for</a:t>
            </a:r>
            <a:endParaRPr lang="en-GB" sz="1100" dirty="0">
              <a:cs typeface="Calibri"/>
            </a:endParaRPr>
          </a:p>
          <a:p>
            <a:pPr algn="ctr"/>
            <a:r>
              <a:rPr lang="en-GB" sz="1100" dirty="0"/>
              <a:t>Operations and Delivery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15BAB2-9823-49F0-AE1F-64067AE80814}"/>
              </a:ext>
            </a:extLst>
          </p:cNvPr>
          <p:cNvSpPr/>
          <p:nvPr/>
        </p:nvSpPr>
        <p:spPr>
          <a:xfrm>
            <a:off x="252425" y="1331583"/>
            <a:ext cx="1897566" cy="737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000" dirty="0"/>
              <a:t>of Nursing  for Oversight and Strategy</a:t>
            </a:r>
            <a:endParaRPr lang="en-GB" sz="1000" dirty="0">
              <a:cs typeface="Calibri"/>
            </a:endParaRPr>
          </a:p>
          <a:p>
            <a:pPr algn="ctr"/>
            <a:r>
              <a:rPr lang="en-GB" sz="1000" dirty="0"/>
              <a:t>Director of Quality</a:t>
            </a:r>
            <a:endParaRPr lang="en-GB" sz="1000" dirty="0"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98A962-F0BD-4B5F-9979-DBD328A17C46}"/>
              </a:ext>
            </a:extLst>
          </p:cNvPr>
          <p:cNvSpPr/>
          <p:nvPr/>
        </p:nvSpPr>
        <p:spPr>
          <a:xfrm>
            <a:off x="9827688" y="2333306"/>
            <a:ext cx="1904990" cy="6626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Assistant Director of Nursing &amp; Safeguarding </a:t>
            </a:r>
            <a:endParaRPr lang="en-GB" sz="1200" dirty="0"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4D9EFE-5915-4C59-BB2E-810EBF00C79A}"/>
              </a:ext>
            </a:extLst>
          </p:cNvPr>
          <p:cNvSpPr/>
          <p:nvPr/>
        </p:nvSpPr>
        <p:spPr>
          <a:xfrm>
            <a:off x="829129" y="3167063"/>
            <a:ext cx="1932202" cy="7191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Designated Professional</a:t>
            </a:r>
            <a:endParaRPr lang="en-GB" sz="1200" dirty="0">
              <a:cs typeface="Calibri"/>
            </a:endParaRPr>
          </a:p>
          <a:p>
            <a:pPr algn="ctr"/>
            <a:r>
              <a:rPr lang="en-GB" sz="1200" dirty="0"/>
              <a:t> Safeguarding Adults</a:t>
            </a:r>
            <a:endParaRPr lang="en-GB" sz="1200" dirty="0">
              <a:cs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A99823-E9AE-4CF9-BB76-0563EE9E8955}"/>
              </a:ext>
            </a:extLst>
          </p:cNvPr>
          <p:cNvSpPr/>
          <p:nvPr/>
        </p:nvSpPr>
        <p:spPr>
          <a:xfrm>
            <a:off x="1113405" y="4107656"/>
            <a:ext cx="2133594" cy="7191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Associate Designated Nurse Safeguarding Adults </a:t>
            </a:r>
            <a:endParaRPr lang="en-GB" sz="1200" dirty="0"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D9E355-E045-4EB1-9215-E048B1F98283}"/>
              </a:ext>
            </a:extLst>
          </p:cNvPr>
          <p:cNvSpPr/>
          <p:nvPr/>
        </p:nvSpPr>
        <p:spPr>
          <a:xfrm>
            <a:off x="1400610" y="5003007"/>
            <a:ext cx="2133594" cy="7191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Specialist Practitioner Safeguarding Adults </a:t>
            </a:r>
            <a:endParaRPr lang="en-GB" sz="1200" dirty="0">
              <a:cs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A7500B5-4568-4E0F-BF62-D663CA237344}"/>
              </a:ext>
            </a:extLst>
          </p:cNvPr>
          <p:cNvSpPr/>
          <p:nvPr/>
        </p:nvSpPr>
        <p:spPr>
          <a:xfrm>
            <a:off x="9858437" y="4293110"/>
            <a:ext cx="1481188" cy="8017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Head of Nursing Children and Young People </a:t>
            </a:r>
            <a:endParaRPr lang="en-GB" sz="1200" dirty="0">
              <a:cs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60A578-8F7D-4173-B14B-3565B9A95361}"/>
              </a:ext>
            </a:extLst>
          </p:cNvPr>
          <p:cNvSpPr/>
          <p:nvPr/>
        </p:nvSpPr>
        <p:spPr>
          <a:xfrm>
            <a:off x="9157195" y="5232345"/>
            <a:ext cx="2182430" cy="7182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Designated Nurse Looked after children </a:t>
            </a:r>
            <a:endParaRPr lang="en-GB" sz="1200" dirty="0">
              <a:cs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9D3E9F-08F9-470D-9CCA-21DF31491F50}"/>
              </a:ext>
            </a:extLst>
          </p:cNvPr>
          <p:cNvSpPr/>
          <p:nvPr/>
        </p:nvSpPr>
        <p:spPr>
          <a:xfrm>
            <a:off x="9863432" y="3385133"/>
            <a:ext cx="1481188" cy="79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Designated Nurse Safeguarding Children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61B710-F3D2-42EC-A804-824847411A24}"/>
              </a:ext>
            </a:extLst>
          </p:cNvPr>
          <p:cNvSpPr/>
          <p:nvPr/>
        </p:nvSpPr>
        <p:spPr>
          <a:xfrm>
            <a:off x="8009172" y="4580241"/>
            <a:ext cx="1447792" cy="5393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Administrator </a:t>
            </a:r>
            <a:endParaRPr lang="en-GB" sz="1200" dirty="0">
              <a:cs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15DB85-BA4D-4E6B-B843-EFD3C9A99D77}"/>
              </a:ext>
            </a:extLst>
          </p:cNvPr>
          <p:cNvSpPr/>
          <p:nvPr/>
        </p:nvSpPr>
        <p:spPr>
          <a:xfrm>
            <a:off x="4585849" y="5232345"/>
            <a:ext cx="1774363" cy="680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PA Designated DR &amp; Nurses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812665-4441-4C7C-B774-22A2FBA3EE94}"/>
              </a:ext>
            </a:extLst>
          </p:cNvPr>
          <p:cNvSpPr/>
          <p:nvPr/>
        </p:nvSpPr>
        <p:spPr>
          <a:xfrm>
            <a:off x="7416133" y="6150809"/>
            <a:ext cx="1837863" cy="6786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Associate Designated Clinical Officer SEND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C009A74-6D5D-44DB-A835-6C8C98359887}"/>
              </a:ext>
            </a:extLst>
          </p:cNvPr>
          <p:cNvSpPr/>
          <p:nvPr/>
        </p:nvSpPr>
        <p:spPr>
          <a:xfrm>
            <a:off x="9554298" y="6153644"/>
            <a:ext cx="1747830" cy="6786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Designated Clinical Officer SEND </a:t>
            </a:r>
            <a:endParaRPr lang="en-GB" sz="1200" dirty="0">
              <a:cs typeface="Calibri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0B5E141-CE50-47BF-993F-DF4F46E5E9E0}"/>
              </a:ext>
            </a:extLst>
          </p:cNvPr>
          <p:cNvSpPr/>
          <p:nvPr/>
        </p:nvSpPr>
        <p:spPr>
          <a:xfrm>
            <a:off x="6628038" y="5232345"/>
            <a:ext cx="2261331" cy="8398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Specialist Practitioner Safeguarding (Primary Care &amp; LAC) </a:t>
            </a:r>
            <a:endParaRPr lang="en-GB" sz="1200" dirty="0">
              <a:cs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619D2E7-F1D3-4943-980B-3F8D2BDBB1EA}"/>
              </a:ext>
            </a:extLst>
          </p:cNvPr>
          <p:cNvSpPr/>
          <p:nvPr/>
        </p:nvSpPr>
        <p:spPr>
          <a:xfrm>
            <a:off x="7214598" y="3865336"/>
            <a:ext cx="2261331" cy="6563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Jane Brady</a:t>
            </a:r>
          </a:p>
          <a:p>
            <a:pPr algn="ctr"/>
            <a:r>
              <a:rPr lang="en-GB" sz="1200" dirty="0"/>
              <a:t>Associated Designated Nurse Safeguarding Children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F47A09D-9681-47CA-AD21-D391FBCD2E07}"/>
              </a:ext>
            </a:extLst>
          </p:cNvPr>
          <p:cNvSpPr/>
          <p:nvPr/>
        </p:nvSpPr>
        <p:spPr>
          <a:xfrm>
            <a:off x="7689894" y="2899101"/>
            <a:ext cx="1776635" cy="8568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Lead MASH Specialist Safeguarding  Practitioner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C738A14-4BBA-4B53-9E62-DE577B0AF323}"/>
              </a:ext>
            </a:extLst>
          </p:cNvPr>
          <p:cNvSpPr/>
          <p:nvPr/>
        </p:nvSpPr>
        <p:spPr>
          <a:xfrm>
            <a:off x="2791780" y="2824657"/>
            <a:ext cx="1458642" cy="6728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Administrator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015B698-078D-4808-9C17-6C52A7C6C3D7}"/>
              </a:ext>
            </a:extLst>
          </p:cNvPr>
          <p:cNvSpPr/>
          <p:nvPr/>
        </p:nvSpPr>
        <p:spPr>
          <a:xfrm>
            <a:off x="5847237" y="2817363"/>
            <a:ext cx="1787312" cy="6927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dirty="0"/>
              <a:t>Specialist Safeguarding Practitioner </a:t>
            </a:r>
            <a:endParaRPr lang="en-GB" sz="1200" dirty="0">
              <a:cs typeface="Calibri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CA37CBA-FF40-4005-84D4-53CB3373A402}"/>
              </a:ext>
            </a:extLst>
          </p:cNvPr>
          <p:cNvSpPr/>
          <p:nvPr/>
        </p:nvSpPr>
        <p:spPr>
          <a:xfrm>
            <a:off x="4300312" y="2824657"/>
            <a:ext cx="1492951" cy="6878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 b="1" dirty="0"/>
              <a:t> </a:t>
            </a:r>
            <a:r>
              <a:rPr lang="en-GB" sz="1200" dirty="0"/>
              <a:t>Administrator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AD71847-1BC8-41B8-8C16-A84598A0A2AA}"/>
              </a:ext>
            </a:extLst>
          </p:cNvPr>
          <p:cNvSpPr/>
          <p:nvPr/>
        </p:nvSpPr>
        <p:spPr>
          <a:xfrm>
            <a:off x="3502822" y="3767286"/>
            <a:ext cx="1648104" cy="6786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MASH Safeguarding Practitioner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495389F-3979-4D71-B7B7-7EC43E3819C6}"/>
              </a:ext>
            </a:extLst>
          </p:cNvPr>
          <p:cNvSpPr/>
          <p:nvPr/>
        </p:nvSpPr>
        <p:spPr>
          <a:xfrm>
            <a:off x="5309609" y="3767286"/>
            <a:ext cx="1687207" cy="6786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MASH Safeguarding Practitioner 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35C6A57-10E2-41F0-A998-F80A190B9A9E}"/>
              </a:ext>
            </a:extLst>
          </p:cNvPr>
          <p:cNvCxnSpPr>
            <a:cxnSpLocks/>
          </p:cNvCxnSpPr>
          <p:nvPr/>
        </p:nvCxnSpPr>
        <p:spPr>
          <a:xfrm>
            <a:off x="11513042" y="2990850"/>
            <a:ext cx="10844" cy="346024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1D89790-6510-4BB1-ABCF-491899FE83D4}"/>
              </a:ext>
            </a:extLst>
          </p:cNvPr>
          <p:cNvCxnSpPr>
            <a:cxnSpLocks/>
          </p:cNvCxnSpPr>
          <p:nvPr/>
        </p:nvCxnSpPr>
        <p:spPr>
          <a:xfrm>
            <a:off x="11876984" y="2034785"/>
            <a:ext cx="0" cy="62396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6D35CF8-6F40-47AE-B911-861E7F630F18}"/>
              </a:ext>
            </a:extLst>
          </p:cNvPr>
          <p:cNvCxnSpPr>
            <a:cxnSpLocks/>
          </p:cNvCxnSpPr>
          <p:nvPr/>
        </p:nvCxnSpPr>
        <p:spPr>
          <a:xfrm>
            <a:off x="380308" y="2069306"/>
            <a:ext cx="0" cy="56197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54009C3-F7A5-493A-8711-C248DE5906F7}"/>
              </a:ext>
            </a:extLst>
          </p:cNvPr>
          <p:cNvCxnSpPr>
            <a:cxnSpLocks/>
          </p:cNvCxnSpPr>
          <p:nvPr/>
        </p:nvCxnSpPr>
        <p:spPr>
          <a:xfrm>
            <a:off x="723208" y="2990850"/>
            <a:ext cx="0" cy="53578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ABC07DC-BFA9-4D78-854A-8E87C6372198}"/>
              </a:ext>
            </a:extLst>
          </p:cNvPr>
          <p:cNvCxnSpPr>
            <a:cxnSpLocks/>
          </p:cNvCxnSpPr>
          <p:nvPr/>
        </p:nvCxnSpPr>
        <p:spPr>
          <a:xfrm>
            <a:off x="952503" y="3886201"/>
            <a:ext cx="0" cy="58102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5F7B541-E2CF-4733-8E2B-FBCED9C98916}"/>
              </a:ext>
            </a:extLst>
          </p:cNvPr>
          <p:cNvCxnSpPr>
            <a:cxnSpLocks/>
          </p:cNvCxnSpPr>
          <p:nvPr/>
        </p:nvCxnSpPr>
        <p:spPr>
          <a:xfrm>
            <a:off x="1218956" y="4827836"/>
            <a:ext cx="0" cy="53523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23F6D17-9566-4690-AAFE-5DFDE8F9231D}"/>
              </a:ext>
            </a:extLst>
          </p:cNvPr>
          <p:cNvCxnSpPr>
            <a:cxnSpLocks/>
          </p:cNvCxnSpPr>
          <p:nvPr/>
        </p:nvCxnSpPr>
        <p:spPr>
          <a:xfrm flipH="1">
            <a:off x="9672601" y="3288703"/>
            <a:ext cx="5031" cy="91519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BC42408-FD22-43F1-B482-D6923AC15408}"/>
              </a:ext>
            </a:extLst>
          </p:cNvPr>
          <p:cNvCxnSpPr>
            <a:cxnSpLocks/>
          </p:cNvCxnSpPr>
          <p:nvPr/>
        </p:nvCxnSpPr>
        <p:spPr>
          <a:xfrm flipH="1">
            <a:off x="3561922" y="3645416"/>
            <a:ext cx="4110476" cy="708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5B26B37-F599-4160-9DF1-0FC40ECE65AA}"/>
              </a:ext>
            </a:extLst>
          </p:cNvPr>
          <p:cNvCxnSpPr>
            <a:cxnSpLocks/>
          </p:cNvCxnSpPr>
          <p:nvPr/>
        </p:nvCxnSpPr>
        <p:spPr>
          <a:xfrm>
            <a:off x="3552742" y="3497461"/>
            <a:ext cx="0" cy="16172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2640333-8022-49F6-840D-F60F41E079FA}"/>
              </a:ext>
            </a:extLst>
          </p:cNvPr>
          <p:cNvCxnSpPr>
            <a:cxnSpLocks/>
          </p:cNvCxnSpPr>
          <p:nvPr/>
        </p:nvCxnSpPr>
        <p:spPr>
          <a:xfrm flipH="1">
            <a:off x="4326874" y="3652495"/>
            <a:ext cx="0" cy="11479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F4E1408-3F4D-45A5-BDAC-69AC5A006A86}"/>
              </a:ext>
            </a:extLst>
          </p:cNvPr>
          <p:cNvCxnSpPr>
            <a:cxnSpLocks/>
          </p:cNvCxnSpPr>
          <p:nvPr/>
        </p:nvCxnSpPr>
        <p:spPr>
          <a:xfrm>
            <a:off x="5046788" y="3512494"/>
            <a:ext cx="4590" cy="14000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DEBD1B28-25AC-49A0-BC57-48B70213F4A9}"/>
              </a:ext>
            </a:extLst>
          </p:cNvPr>
          <p:cNvCxnSpPr>
            <a:cxnSpLocks/>
          </p:cNvCxnSpPr>
          <p:nvPr/>
        </p:nvCxnSpPr>
        <p:spPr>
          <a:xfrm flipH="1">
            <a:off x="6727122" y="3510154"/>
            <a:ext cx="4590" cy="13067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F861E869-39C2-4FCE-9FC5-DFAC627DDC64}"/>
              </a:ext>
            </a:extLst>
          </p:cNvPr>
          <p:cNvCxnSpPr>
            <a:cxnSpLocks/>
          </p:cNvCxnSpPr>
          <p:nvPr/>
        </p:nvCxnSpPr>
        <p:spPr>
          <a:xfrm flipH="1">
            <a:off x="6153213" y="3652495"/>
            <a:ext cx="2524" cy="10561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6A063A4A-D87E-4FFC-B9ED-DD117A1114C4}"/>
              </a:ext>
            </a:extLst>
          </p:cNvPr>
          <p:cNvCxnSpPr>
            <a:cxnSpLocks/>
          </p:cNvCxnSpPr>
          <p:nvPr/>
        </p:nvCxnSpPr>
        <p:spPr>
          <a:xfrm flipH="1" flipV="1">
            <a:off x="11353692" y="3754212"/>
            <a:ext cx="162031" cy="32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0620D516-31E0-4439-9C1C-DB8851A16EC1}"/>
              </a:ext>
            </a:extLst>
          </p:cNvPr>
          <p:cNvCxnSpPr>
            <a:cxnSpLocks/>
            <a:endCxn id="7" idx="3"/>
          </p:cNvCxnSpPr>
          <p:nvPr/>
        </p:nvCxnSpPr>
        <p:spPr>
          <a:xfrm flipH="1">
            <a:off x="11732678" y="2664627"/>
            <a:ext cx="1376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697B69FB-88B6-4B83-85EF-20623479132A}"/>
              </a:ext>
            </a:extLst>
          </p:cNvPr>
          <p:cNvCxnSpPr>
            <a:cxnSpLocks/>
            <a:endCxn id="11" idx="3"/>
          </p:cNvCxnSpPr>
          <p:nvPr/>
        </p:nvCxnSpPr>
        <p:spPr>
          <a:xfrm flipH="1">
            <a:off x="11339625" y="4693992"/>
            <a:ext cx="18426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7F3A37B6-101A-4EE0-A07A-C4DF77E5B56E}"/>
              </a:ext>
            </a:extLst>
          </p:cNvPr>
          <p:cNvCxnSpPr>
            <a:cxnSpLocks/>
          </p:cNvCxnSpPr>
          <p:nvPr/>
        </p:nvCxnSpPr>
        <p:spPr>
          <a:xfrm flipH="1">
            <a:off x="11306101" y="6448502"/>
            <a:ext cx="213039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3DB03ED-19CD-4BA4-81C3-758B47E29ED3}"/>
              </a:ext>
            </a:extLst>
          </p:cNvPr>
          <p:cNvCxnSpPr>
            <a:cxnSpLocks/>
          </p:cNvCxnSpPr>
          <p:nvPr/>
        </p:nvCxnSpPr>
        <p:spPr>
          <a:xfrm flipH="1">
            <a:off x="8896920" y="5591478"/>
            <a:ext cx="280277" cy="24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717478E-02CD-44DD-B1F7-76ED16F1A19C}"/>
              </a:ext>
            </a:extLst>
          </p:cNvPr>
          <p:cNvCxnSpPr>
            <a:cxnSpLocks/>
          </p:cNvCxnSpPr>
          <p:nvPr/>
        </p:nvCxnSpPr>
        <p:spPr>
          <a:xfrm flipH="1">
            <a:off x="6355822" y="5574593"/>
            <a:ext cx="276607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69CE0007-CDA6-490B-9820-90CFDA4EEDB9}"/>
              </a:ext>
            </a:extLst>
          </p:cNvPr>
          <p:cNvCxnSpPr>
            <a:cxnSpLocks/>
          </p:cNvCxnSpPr>
          <p:nvPr/>
        </p:nvCxnSpPr>
        <p:spPr>
          <a:xfrm flipH="1">
            <a:off x="9263067" y="6462924"/>
            <a:ext cx="28578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DFBF2618-5A50-4174-8984-D1A9B67870C0}"/>
              </a:ext>
            </a:extLst>
          </p:cNvPr>
          <p:cNvCxnSpPr>
            <a:cxnSpLocks/>
          </p:cNvCxnSpPr>
          <p:nvPr/>
        </p:nvCxnSpPr>
        <p:spPr>
          <a:xfrm flipH="1">
            <a:off x="9466529" y="4846210"/>
            <a:ext cx="3952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6FC5602-ADB3-4B4B-B2AD-DA82163DD5F1}"/>
              </a:ext>
            </a:extLst>
          </p:cNvPr>
          <p:cNvCxnSpPr>
            <a:cxnSpLocks/>
            <a:endCxn id="19" idx="3"/>
          </p:cNvCxnSpPr>
          <p:nvPr/>
        </p:nvCxnSpPr>
        <p:spPr>
          <a:xfrm flipH="1" flipV="1">
            <a:off x="9475929" y="4193495"/>
            <a:ext cx="184804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D6A54CAB-9AEF-4EBF-8752-F75CA222518E}"/>
              </a:ext>
            </a:extLst>
          </p:cNvPr>
          <p:cNvCxnSpPr>
            <a:cxnSpLocks/>
            <a:endCxn id="20" idx="3"/>
          </p:cNvCxnSpPr>
          <p:nvPr/>
        </p:nvCxnSpPr>
        <p:spPr>
          <a:xfrm flipH="1">
            <a:off x="9475709" y="3304575"/>
            <a:ext cx="196892" cy="459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E4B97DEB-BB48-4BEF-8EED-38A3AE1AF443}"/>
              </a:ext>
            </a:extLst>
          </p:cNvPr>
          <p:cNvCxnSpPr>
            <a:cxnSpLocks/>
          </p:cNvCxnSpPr>
          <p:nvPr/>
        </p:nvCxnSpPr>
        <p:spPr>
          <a:xfrm flipH="1">
            <a:off x="9675632" y="3757612"/>
            <a:ext cx="19698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04CE4256-F5F3-4FD3-9881-39BBB67D84F1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1218956" y="5362576"/>
            <a:ext cx="18165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A32FDFA-4B12-407D-9F4B-FF13805797B1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954867" y="4467225"/>
            <a:ext cx="15853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D4C7075C-F493-4A34-BDAC-50EFCA6BE171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723208" y="3526632"/>
            <a:ext cx="10592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BB2EECA8-5657-436E-B406-9A045FE72F16}"/>
              </a:ext>
            </a:extLst>
          </p:cNvPr>
          <p:cNvCxnSpPr>
            <a:cxnSpLocks/>
            <a:stCxn id="4" idx="1"/>
          </p:cNvCxnSpPr>
          <p:nvPr/>
        </p:nvCxnSpPr>
        <p:spPr>
          <a:xfrm flipH="1">
            <a:off x="380308" y="2631281"/>
            <a:ext cx="22930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CA017E31-205D-4C4F-8AA0-77A0A141CD8E}"/>
              </a:ext>
            </a:extLst>
          </p:cNvPr>
          <p:cNvCxnSpPr>
            <a:cxnSpLocks/>
            <a:stCxn id="5" idx="1"/>
            <a:endCxn id="6" idx="3"/>
          </p:cNvCxnSpPr>
          <p:nvPr/>
        </p:nvCxnSpPr>
        <p:spPr>
          <a:xfrm flipH="1">
            <a:off x="2149991" y="1690591"/>
            <a:ext cx="7875881" cy="9854"/>
          </a:xfrm>
          <a:prstGeom prst="line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365BE1FD-DEDE-4954-BB70-BF74866E41E8}"/>
              </a:ext>
            </a:extLst>
          </p:cNvPr>
          <p:cNvSpPr/>
          <p:nvPr/>
        </p:nvSpPr>
        <p:spPr>
          <a:xfrm>
            <a:off x="1852626" y="52013"/>
            <a:ext cx="3381747" cy="2324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/>
              <a:t>Safeguarding Children &amp; Young People (CYP)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E217CA5-00EC-4C2E-9400-4833129E2EE7}"/>
              </a:ext>
            </a:extLst>
          </p:cNvPr>
          <p:cNvSpPr/>
          <p:nvPr/>
        </p:nvSpPr>
        <p:spPr>
          <a:xfrm>
            <a:off x="5277918" y="55268"/>
            <a:ext cx="1698167" cy="23244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Safeguarding Adults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BFDC0851-0ACD-41EE-805B-542FDD17621E}"/>
              </a:ext>
            </a:extLst>
          </p:cNvPr>
          <p:cNvSpPr/>
          <p:nvPr/>
        </p:nvSpPr>
        <p:spPr>
          <a:xfrm>
            <a:off x="7019630" y="52013"/>
            <a:ext cx="3082832" cy="2324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/>
              <a:t>Multi-Agency Safeguarding Hub (MASH)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CC94FE5-5526-3E5D-1FB6-3B36ECCB4575}"/>
              </a:ext>
            </a:extLst>
          </p:cNvPr>
          <p:cNvCxnSpPr>
            <a:cxnSpLocks/>
            <a:stCxn id="74" idx="1"/>
          </p:cNvCxnSpPr>
          <p:nvPr/>
        </p:nvCxnSpPr>
        <p:spPr>
          <a:xfrm flipH="1" flipV="1">
            <a:off x="2503744" y="2476994"/>
            <a:ext cx="2467872" cy="12210"/>
          </a:xfrm>
          <a:prstGeom prst="line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FDB427F4-E363-418D-AB54-CD79C54B0191}"/>
              </a:ext>
            </a:extLst>
          </p:cNvPr>
          <p:cNvSpPr/>
          <p:nvPr/>
        </p:nvSpPr>
        <p:spPr>
          <a:xfrm>
            <a:off x="4971616" y="2268541"/>
            <a:ext cx="1897566" cy="4413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/>
              <a:t>Designated &amp; Named Doctors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D6F2ED3-F812-4478-876F-D08138C30CFD}"/>
              </a:ext>
            </a:extLst>
          </p:cNvPr>
          <p:cNvCxnSpPr>
            <a:cxnSpLocks/>
            <a:endCxn id="74" idx="3"/>
          </p:cNvCxnSpPr>
          <p:nvPr/>
        </p:nvCxnSpPr>
        <p:spPr>
          <a:xfrm flipH="1">
            <a:off x="6869182" y="2485663"/>
            <a:ext cx="2958506" cy="3541"/>
          </a:xfrm>
          <a:prstGeom prst="line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3F0AA08-AAB2-F569-6CDE-2594DE7B0696}"/>
              </a:ext>
            </a:extLst>
          </p:cNvPr>
          <p:cNvCxnSpPr>
            <a:cxnSpLocks/>
          </p:cNvCxnSpPr>
          <p:nvPr/>
        </p:nvCxnSpPr>
        <p:spPr>
          <a:xfrm flipH="1">
            <a:off x="11339624" y="5546705"/>
            <a:ext cx="18426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89169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50A0E-BBA9-47C4-90B6-BDB3A1E0A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1473"/>
            <a:ext cx="10515600" cy="596741"/>
          </a:xfrm>
        </p:spPr>
        <p:txBody>
          <a:bodyPr>
            <a:noAutofit/>
          </a:bodyPr>
          <a:lstStyle/>
          <a:p>
            <a:pPr algn="ctr"/>
            <a:r>
              <a:rPr lang="en-GB" b="1"/>
              <a:t>Quality Transformation &amp; Oversight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A12438-E2E3-4DFE-9C50-FEA8A6F9AC6D}"/>
              </a:ext>
            </a:extLst>
          </p:cNvPr>
          <p:cNvSpPr/>
          <p:nvPr/>
        </p:nvSpPr>
        <p:spPr>
          <a:xfrm>
            <a:off x="4966522" y="888015"/>
            <a:ext cx="2258955" cy="6864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/>
              <a:t>Assistant Director of Quality Planning &amp; Transformation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C1A5A37-2BF3-47A6-AA95-92CA6463C839}"/>
              </a:ext>
            </a:extLst>
          </p:cNvPr>
          <p:cNvSpPr/>
          <p:nvPr/>
        </p:nvSpPr>
        <p:spPr>
          <a:xfrm>
            <a:off x="9312390" y="1959918"/>
            <a:ext cx="1828800" cy="7169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/>
              <a:t>Senior Project Manager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83F6743-D14C-45BA-B3F7-F1F3B8F70DA3}"/>
              </a:ext>
            </a:extLst>
          </p:cNvPr>
          <p:cNvSpPr/>
          <p:nvPr/>
        </p:nvSpPr>
        <p:spPr>
          <a:xfrm>
            <a:off x="4754784" y="1959918"/>
            <a:ext cx="1828800" cy="71699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/>
              <a:t>Head of LDA Transformation &amp; Commissioning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50C38D6-C233-4ED0-823C-585B8DBA0A71}"/>
              </a:ext>
            </a:extLst>
          </p:cNvPr>
          <p:cNvSpPr/>
          <p:nvPr/>
        </p:nvSpPr>
        <p:spPr>
          <a:xfrm>
            <a:off x="1506367" y="1950847"/>
            <a:ext cx="1802793" cy="7169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/>
              <a:t>Strategic Quality &amp; Transformation Manager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DA045D6-33EB-4407-8A49-0A430436FEEC}"/>
              </a:ext>
            </a:extLst>
          </p:cNvPr>
          <p:cNvSpPr/>
          <p:nvPr/>
        </p:nvSpPr>
        <p:spPr>
          <a:xfrm>
            <a:off x="10650551" y="3002318"/>
            <a:ext cx="1406497" cy="6432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</a:rPr>
              <a:t>Project Manager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3664F57-996D-4120-8548-8833D1421A37}"/>
              </a:ext>
            </a:extLst>
          </p:cNvPr>
          <p:cNvSpPr/>
          <p:nvPr/>
        </p:nvSpPr>
        <p:spPr>
          <a:xfrm>
            <a:off x="9135013" y="2991481"/>
            <a:ext cx="1269705" cy="6432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son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</a:rPr>
              <a:t>Senior Programme Officer 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8F4C716-3FC0-4724-9E96-B54C34863B5E}"/>
              </a:ext>
            </a:extLst>
          </p:cNvPr>
          <p:cNvSpPr/>
          <p:nvPr/>
        </p:nvSpPr>
        <p:spPr>
          <a:xfrm>
            <a:off x="7451862" y="2993748"/>
            <a:ext cx="1406496" cy="6432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</a:rPr>
              <a:t>Project Manager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DE24459-4A4D-47C0-A59D-A9772538768A}"/>
              </a:ext>
            </a:extLst>
          </p:cNvPr>
          <p:cNvSpPr/>
          <p:nvPr/>
        </p:nvSpPr>
        <p:spPr>
          <a:xfrm>
            <a:off x="7010802" y="3881441"/>
            <a:ext cx="1406496" cy="6432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>
                <a:solidFill>
                  <a:srgbClr val="FF0000"/>
                </a:solidFill>
              </a:rPr>
              <a:t>Vacant </a:t>
            </a:r>
            <a:r>
              <a:rPr lang="en-GB" sz="1100" dirty="0">
                <a:solidFill>
                  <a:schemeClr val="bg1"/>
                </a:solidFill>
              </a:rPr>
              <a:t>Programme Support Officer 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59EFB32-4D4E-4098-96CB-F314F41FC73C}"/>
              </a:ext>
            </a:extLst>
          </p:cNvPr>
          <p:cNvSpPr/>
          <p:nvPr/>
        </p:nvSpPr>
        <p:spPr>
          <a:xfrm>
            <a:off x="10194666" y="3822565"/>
            <a:ext cx="1406498" cy="7149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</a:rPr>
              <a:t>Programme Support Officer 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97C94C7-CCFB-4F52-87B9-5D4D312E67FF}"/>
              </a:ext>
            </a:extLst>
          </p:cNvPr>
          <p:cNvSpPr/>
          <p:nvPr/>
        </p:nvSpPr>
        <p:spPr>
          <a:xfrm>
            <a:off x="2596087" y="3924660"/>
            <a:ext cx="1434590" cy="643205"/>
          </a:xfrm>
          <a:prstGeom prst="rect">
            <a:avLst/>
          </a:prstGeom>
          <a:solidFill>
            <a:srgbClr val="D09C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</a:rPr>
              <a:t>Coproduction Manager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3ECBFF9-8B31-46E4-B482-D49398D30344}"/>
              </a:ext>
            </a:extLst>
          </p:cNvPr>
          <p:cNvSpPr/>
          <p:nvPr/>
        </p:nvSpPr>
        <p:spPr>
          <a:xfrm>
            <a:off x="2596087" y="3008352"/>
            <a:ext cx="1434590" cy="6432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</a:rPr>
              <a:t>Team Administrator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9AAE189-526A-4244-9121-3DC43392A4B0}"/>
              </a:ext>
            </a:extLst>
          </p:cNvPr>
          <p:cNvSpPr/>
          <p:nvPr/>
        </p:nvSpPr>
        <p:spPr>
          <a:xfrm>
            <a:off x="2288635" y="5425362"/>
            <a:ext cx="1368082" cy="508857"/>
          </a:xfrm>
          <a:prstGeom prst="rect">
            <a:avLst/>
          </a:prstGeom>
          <a:solidFill>
            <a:srgbClr val="D09C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100" b="1" dirty="0">
                <a:solidFill>
                  <a:srgbClr val="FF0000"/>
                </a:solidFill>
              </a:rPr>
              <a:t>Vacant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</a:rPr>
              <a:t>Coproduction 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D657513-61D6-45D0-AC09-C0CA5E2ABAB8}"/>
              </a:ext>
            </a:extLst>
          </p:cNvPr>
          <p:cNvSpPr/>
          <p:nvPr/>
        </p:nvSpPr>
        <p:spPr>
          <a:xfrm>
            <a:off x="2288635" y="4734128"/>
            <a:ext cx="1368082" cy="535442"/>
          </a:xfrm>
          <a:prstGeom prst="rect">
            <a:avLst/>
          </a:prstGeom>
          <a:solidFill>
            <a:srgbClr val="D09C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</a:rPr>
              <a:t>MVP Coproduction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9900D6F-41CD-4E05-817F-EC952A3A8454}"/>
              </a:ext>
            </a:extLst>
          </p:cNvPr>
          <p:cNvSpPr/>
          <p:nvPr/>
        </p:nvSpPr>
        <p:spPr>
          <a:xfrm>
            <a:off x="2288636" y="6110371"/>
            <a:ext cx="1368082" cy="535442"/>
          </a:xfrm>
          <a:prstGeom prst="rect">
            <a:avLst/>
          </a:prstGeom>
          <a:solidFill>
            <a:srgbClr val="D09C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100" b="1" dirty="0">
                <a:solidFill>
                  <a:srgbClr val="FF0000"/>
                </a:solidFill>
              </a:rPr>
              <a:t>Vacant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</a:rPr>
              <a:t>Coproduction 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5F68CCC-D325-4B30-947B-949A76736A66}"/>
              </a:ext>
            </a:extLst>
          </p:cNvPr>
          <p:cNvSpPr/>
          <p:nvPr/>
        </p:nvSpPr>
        <p:spPr>
          <a:xfrm>
            <a:off x="4262650" y="3007421"/>
            <a:ext cx="1292989" cy="61966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</a:rPr>
              <a:t>LD Commissioning Manager 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29BFDE1-A7F4-45CE-ABE3-72ED2194E7B7}"/>
              </a:ext>
            </a:extLst>
          </p:cNvPr>
          <p:cNvSpPr/>
          <p:nvPr/>
        </p:nvSpPr>
        <p:spPr>
          <a:xfrm>
            <a:off x="5773175" y="3015020"/>
            <a:ext cx="1292989" cy="61966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</a:rPr>
              <a:t>Senior Project Manager 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2FA0A66-1364-4BD4-B141-CE1C578556AF}"/>
              </a:ext>
            </a:extLst>
          </p:cNvPr>
          <p:cNvSpPr/>
          <p:nvPr/>
        </p:nvSpPr>
        <p:spPr>
          <a:xfrm>
            <a:off x="5056549" y="3863013"/>
            <a:ext cx="1378976" cy="57818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</a:rPr>
              <a:t>Project Manager 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7E7C9FC-5434-4F73-8DDA-04D89E33E5DE}"/>
              </a:ext>
            </a:extLst>
          </p:cNvPr>
          <p:cNvSpPr/>
          <p:nvPr/>
        </p:nvSpPr>
        <p:spPr>
          <a:xfrm>
            <a:off x="5056550" y="4534775"/>
            <a:ext cx="1378976" cy="57818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100" b="1" dirty="0">
                <a:solidFill>
                  <a:srgbClr val="FF0000"/>
                </a:solidFill>
              </a:rPr>
              <a:t>Vacant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</a:rPr>
              <a:t>Project Manager 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27FB232-8013-4001-9653-F72EF85A76D2}"/>
              </a:ext>
            </a:extLst>
          </p:cNvPr>
          <p:cNvSpPr/>
          <p:nvPr/>
        </p:nvSpPr>
        <p:spPr>
          <a:xfrm>
            <a:off x="5056952" y="5191756"/>
            <a:ext cx="1378573" cy="57818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</a:rPr>
              <a:t>Programme Support Officer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A7945FAA-B99B-45BA-AA3C-232A9EF214EE}"/>
              </a:ext>
            </a:extLst>
          </p:cNvPr>
          <p:cNvSpPr/>
          <p:nvPr/>
        </p:nvSpPr>
        <p:spPr>
          <a:xfrm>
            <a:off x="2460767" y="37248"/>
            <a:ext cx="2391899" cy="3478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Learning Disabilities &amp; Autism (LD&amp;A)</a:t>
            </a: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80B6AE0B-1D1D-4DC7-A7E9-C0AEC13209EF}"/>
              </a:ext>
            </a:extLst>
          </p:cNvPr>
          <p:cNvSpPr/>
          <p:nvPr/>
        </p:nvSpPr>
        <p:spPr>
          <a:xfrm>
            <a:off x="4973627" y="39625"/>
            <a:ext cx="2251850" cy="3309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Local Maternity &amp; Neonatal System (LMNS)</a:t>
            </a: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CA57423E-BF78-492A-AB0C-A49ECC8F5D39}"/>
              </a:ext>
            </a:extLst>
          </p:cNvPr>
          <p:cNvSpPr/>
          <p:nvPr/>
        </p:nvSpPr>
        <p:spPr>
          <a:xfrm>
            <a:off x="7482684" y="23997"/>
            <a:ext cx="2391899" cy="38815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Personalised Care Transformation Team</a:t>
            </a: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B0934D48-DDF5-4701-8E67-E84C80689FCD}"/>
              </a:ext>
            </a:extLst>
          </p:cNvPr>
          <p:cNvSpPr/>
          <p:nvPr/>
        </p:nvSpPr>
        <p:spPr>
          <a:xfrm>
            <a:off x="10131790" y="30412"/>
            <a:ext cx="1186946" cy="388151"/>
          </a:xfrm>
          <a:prstGeom prst="rect">
            <a:avLst/>
          </a:prstGeom>
          <a:solidFill>
            <a:srgbClr val="D09C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Coproduction Team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AE09C62B-0D03-4D95-83B3-58D94515CB0A}"/>
              </a:ext>
            </a:extLst>
          </p:cNvPr>
          <p:cNvSpPr/>
          <p:nvPr/>
        </p:nvSpPr>
        <p:spPr>
          <a:xfrm>
            <a:off x="570435" y="3008352"/>
            <a:ext cx="1428780" cy="6432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100" dirty="0">
                <a:cs typeface="Calibri"/>
              </a:rPr>
              <a:t>Head of Personalised Care (</a:t>
            </a:r>
            <a:endParaRPr lang="en-GB" sz="1100" b="1" dirty="0">
              <a:cs typeface="Calibri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55686FCB-676A-4B72-BC16-6D3342CD95C2}"/>
              </a:ext>
            </a:extLst>
          </p:cNvPr>
          <p:cNvSpPr/>
          <p:nvPr/>
        </p:nvSpPr>
        <p:spPr>
          <a:xfrm>
            <a:off x="167662" y="6110231"/>
            <a:ext cx="1343198" cy="7105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100" dirty="0"/>
              <a:t>Personalised Care Administration Apprentice </a:t>
            </a:r>
            <a:endParaRPr lang="en-GB" sz="1100" dirty="0">
              <a:cs typeface="Calibri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F903E5E7-E6C3-45C5-B1C4-0C72952D1B2B}"/>
              </a:ext>
            </a:extLst>
          </p:cNvPr>
          <p:cNvSpPr/>
          <p:nvPr/>
        </p:nvSpPr>
        <p:spPr>
          <a:xfrm>
            <a:off x="167662" y="5444302"/>
            <a:ext cx="1343198" cy="5514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100" dirty="0">
                <a:cs typeface="Calibri"/>
              </a:rPr>
              <a:t>Project Support Officer 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32001E04-0C45-442B-BE8E-1E7913376D3B}"/>
              </a:ext>
            </a:extLst>
          </p:cNvPr>
          <p:cNvSpPr/>
          <p:nvPr/>
        </p:nvSpPr>
        <p:spPr>
          <a:xfrm>
            <a:off x="167662" y="4734128"/>
            <a:ext cx="1343198" cy="5514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100" b="1" dirty="0">
                <a:solidFill>
                  <a:srgbClr val="FF0000"/>
                </a:solidFill>
                <a:cs typeface="Calibri"/>
              </a:rPr>
              <a:t>Vacant</a:t>
            </a:r>
          </a:p>
          <a:p>
            <a:pPr algn="ctr"/>
            <a:r>
              <a:rPr lang="en-GB" sz="1100" dirty="0">
                <a:cs typeface="Calibri"/>
              </a:rPr>
              <a:t>Project Manager</a:t>
            </a:r>
            <a:endParaRPr lang="en-GB" sz="1100" b="1" dirty="0">
              <a:cs typeface="Calibri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0443150-6EA3-416D-BFD9-592E9C04308D}"/>
              </a:ext>
            </a:extLst>
          </p:cNvPr>
          <p:cNvSpPr/>
          <p:nvPr/>
        </p:nvSpPr>
        <p:spPr>
          <a:xfrm>
            <a:off x="570435" y="3924660"/>
            <a:ext cx="1428780" cy="6432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100" dirty="0">
                <a:solidFill>
                  <a:schemeClr val="bg1"/>
                </a:solidFill>
                <a:cs typeface="Calibri"/>
              </a:rPr>
              <a:t>Head of Social Prescribing</a:t>
            </a: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51411B98-2CD2-4392-9FEC-76CD4698878C}"/>
              </a:ext>
            </a:extLst>
          </p:cNvPr>
          <p:cNvCxnSpPr>
            <a:cxnSpLocks/>
          </p:cNvCxnSpPr>
          <p:nvPr/>
        </p:nvCxnSpPr>
        <p:spPr>
          <a:xfrm flipH="1">
            <a:off x="2380549" y="1712940"/>
            <a:ext cx="7846241" cy="1453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F6ADD55B-C4A4-4EB5-BF23-61FBC15AF293}"/>
              </a:ext>
            </a:extLst>
          </p:cNvPr>
          <p:cNvCxnSpPr>
            <a:cxnSpLocks/>
          </p:cNvCxnSpPr>
          <p:nvPr/>
        </p:nvCxnSpPr>
        <p:spPr>
          <a:xfrm flipH="1">
            <a:off x="1284826" y="2817485"/>
            <a:ext cx="203612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1F01225-89E8-4178-BA5A-56C0FC208211}"/>
              </a:ext>
            </a:extLst>
          </p:cNvPr>
          <p:cNvCxnSpPr>
            <a:cxnSpLocks/>
          </p:cNvCxnSpPr>
          <p:nvPr/>
        </p:nvCxnSpPr>
        <p:spPr>
          <a:xfrm flipH="1">
            <a:off x="4896343" y="2838030"/>
            <a:ext cx="152332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60AD8544-8224-46FE-BB76-843D016134CF}"/>
              </a:ext>
            </a:extLst>
          </p:cNvPr>
          <p:cNvCxnSpPr>
            <a:cxnSpLocks/>
          </p:cNvCxnSpPr>
          <p:nvPr/>
        </p:nvCxnSpPr>
        <p:spPr>
          <a:xfrm flipH="1" flipV="1">
            <a:off x="1284826" y="3760460"/>
            <a:ext cx="2036123" cy="261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D52CC654-0585-47E2-BA77-64E9BF903FE7}"/>
              </a:ext>
            </a:extLst>
          </p:cNvPr>
          <p:cNvCxnSpPr>
            <a:cxnSpLocks/>
          </p:cNvCxnSpPr>
          <p:nvPr/>
        </p:nvCxnSpPr>
        <p:spPr>
          <a:xfrm flipH="1">
            <a:off x="8172444" y="2841604"/>
            <a:ext cx="3181356" cy="219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5F975F04-7F84-42B9-90A9-396120AE98B8}"/>
              </a:ext>
            </a:extLst>
          </p:cNvPr>
          <p:cNvCxnSpPr>
            <a:cxnSpLocks/>
          </p:cNvCxnSpPr>
          <p:nvPr/>
        </p:nvCxnSpPr>
        <p:spPr>
          <a:xfrm flipV="1">
            <a:off x="6639232" y="3616040"/>
            <a:ext cx="0" cy="186480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9DC31B7B-C92F-49AF-A309-9F3D769C7BD5}"/>
              </a:ext>
            </a:extLst>
          </p:cNvPr>
          <p:cNvCxnSpPr>
            <a:cxnSpLocks/>
          </p:cNvCxnSpPr>
          <p:nvPr/>
        </p:nvCxnSpPr>
        <p:spPr>
          <a:xfrm flipV="1">
            <a:off x="3849983" y="4560878"/>
            <a:ext cx="0" cy="181721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6345AB05-1B6B-4303-95FE-9A52DE4FF5CD}"/>
              </a:ext>
            </a:extLst>
          </p:cNvPr>
          <p:cNvCxnSpPr>
            <a:cxnSpLocks/>
          </p:cNvCxnSpPr>
          <p:nvPr/>
        </p:nvCxnSpPr>
        <p:spPr>
          <a:xfrm flipV="1">
            <a:off x="1702501" y="4570479"/>
            <a:ext cx="9548" cy="189501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ACABE447-FD9D-4815-80B7-BDBF07E4D3A8}"/>
              </a:ext>
            </a:extLst>
          </p:cNvPr>
          <p:cNvCxnSpPr>
            <a:cxnSpLocks/>
          </p:cNvCxnSpPr>
          <p:nvPr/>
        </p:nvCxnSpPr>
        <p:spPr>
          <a:xfrm flipV="1">
            <a:off x="2380549" y="2676912"/>
            <a:ext cx="0" cy="108354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B5D58D83-43E3-4F12-95C3-57B18F21A1A2}"/>
              </a:ext>
            </a:extLst>
          </p:cNvPr>
          <p:cNvCxnSpPr>
            <a:cxnSpLocks/>
            <a:stCxn id="88" idx="0"/>
          </p:cNvCxnSpPr>
          <p:nvPr/>
        </p:nvCxnSpPr>
        <p:spPr>
          <a:xfrm flipV="1">
            <a:off x="1284825" y="2817485"/>
            <a:ext cx="0" cy="19086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83DD80D7-0BE1-4F72-A758-13F181C01299}"/>
              </a:ext>
            </a:extLst>
          </p:cNvPr>
          <p:cNvCxnSpPr>
            <a:cxnSpLocks/>
            <a:stCxn id="50" idx="0"/>
          </p:cNvCxnSpPr>
          <p:nvPr/>
        </p:nvCxnSpPr>
        <p:spPr>
          <a:xfrm flipV="1">
            <a:off x="3313382" y="2807982"/>
            <a:ext cx="0" cy="20037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674FA58F-1B98-4C49-BFF1-25D4157A6722}"/>
              </a:ext>
            </a:extLst>
          </p:cNvPr>
          <p:cNvCxnSpPr>
            <a:cxnSpLocks/>
            <a:stCxn id="92" idx="0"/>
          </p:cNvCxnSpPr>
          <p:nvPr/>
        </p:nvCxnSpPr>
        <p:spPr>
          <a:xfrm flipV="1">
            <a:off x="1284825" y="3760460"/>
            <a:ext cx="0" cy="164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098C45A4-B40D-4AA5-AFC8-BDDB530A37F9}"/>
              </a:ext>
            </a:extLst>
          </p:cNvPr>
          <p:cNvCxnSpPr>
            <a:cxnSpLocks/>
            <a:stCxn id="49" idx="0"/>
          </p:cNvCxnSpPr>
          <p:nvPr/>
        </p:nvCxnSpPr>
        <p:spPr>
          <a:xfrm flipV="1">
            <a:off x="3313382" y="3756433"/>
            <a:ext cx="0" cy="16822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87A3552A-9FD4-47F9-8FCE-2A694CEA9B94}"/>
              </a:ext>
            </a:extLst>
          </p:cNvPr>
          <p:cNvCxnSpPr>
            <a:cxnSpLocks/>
            <a:stCxn id="91" idx="3"/>
          </p:cNvCxnSpPr>
          <p:nvPr/>
        </p:nvCxnSpPr>
        <p:spPr>
          <a:xfrm>
            <a:off x="1510860" y="5009854"/>
            <a:ext cx="20058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D5487091-A504-4F04-BD61-61FB2C05764F}"/>
              </a:ext>
            </a:extLst>
          </p:cNvPr>
          <p:cNvCxnSpPr>
            <a:cxnSpLocks/>
            <a:stCxn id="90" idx="3"/>
          </p:cNvCxnSpPr>
          <p:nvPr/>
        </p:nvCxnSpPr>
        <p:spPr>
          <a:xfrm>
            <a:off x="1510860" y="5720028"/>
            <a:ext cx="20911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BFCB8DC5-8108-4089-9688-7104028E6818}"/>
              </a:ext>
            </a:extLst>
          </p:cNvPr>
          <p:cNvCxnSpPr>
            <a:cxnSpLocks/>
            <a:stCxn id="89" idx="3"/>
          </p:cNvCxnSpPr>
          <p:nvPr/>
        </p:nvCxnSpPr>
        <p:spPr>
          <a:xfrm>
            <a:off x="1510860" y="6465492"/>
            <a:ext cx="19326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4F7DABD7-F1A2-4382-85C9-B1274B782782}"/>
              </a:ext>
            </a:extLst>
          </p:cNvPr>
          <p:cNvCxnSpPr>
            <a:cxnSpLocks/>
            <a:endCxn id="53" idx="3"/>
          </p:cNvCxnSpPr>
          <p:nvPr/>
        </p:nvCxnSpPr>
        <p:spPr>
          <a:xfrm flipH="1">
            <a:off x="3656718" y="6378092"/>
            <a:ext cx="19326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657855DC-F921-4BDD-8E82-562738FEBAFD}"/>
              </a:ext>
            </a:extLst>
          </p:cNvPr>
          <p:cNvCxnSpPr>
            <a:cxnSpLocks/>
            <a:stCxn id="51" idx="3"/>
          </p:cNvCxnSpPr>
          <p:nvPr/>
        </p:nvCxnSpPr>
        <p:spPr>
          <a:xfrm flipV="1">
            <a:off x="3656717" y="5677807"/>
            <a:ext cx="193266" cy="198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4D6B605D-72E3-4692-A7C6-BCD40ACDA37F}"/>
              </a:ext>
            </a:extLst>
          </p:cNvPr>
          <p:cNvCxnSpPr>
            <a:cxnSpLocks/>
            <a:stCxn id="52" idx="3"/>
          </p:cNvCxnSpPr>
          <p:nvPr/>
        </p:nvCxnSpPr>
        <p:spPr>
          <a:xfrm>
            <a:off x="3656717" y="5001849"/>
            <a:ext cx="19326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5BAC1DAC-F1A5-496A-AE2E-2F252091CA25}"/>
              </a:ext>
            </a:extLst>
          </p:cNvPr>
          <p:cNvCxnSpPr>
            <a:cxnSpLocks/>
            <a:stCxn id="36" idx="2"/>
          </p:cNvCxnSpPr>
          <p:nvPr/>
        </p:nvCxnSpPr>
        <p:spPr>
          <a:xfrm flipH="1">
            <a:off x="5669183" y="2676912"/>
            <a:ext cx="1" cy="16469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84A6164D-DD7E-4116-8F14-23258B147253}"/>
              </a:ext>
            </a:extLst>
          </p:cNvPr>
          <p:cNvCxnSpPr>
            <a:cxnSpLocks/>
            <a:endCxn id="54" idx="0"/>
          </p:cNvCxnSpPr>
          <p:nvPr/>
        </p:nvCxnSpPr>
        <p:spPr>
          <a:xfrm>
            <a:off x="4908319" y="2838030"/>
            <a:ext cx="826" cy="16939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133DBEB6-C9A1-4EC7-8EA2-4556986C0A8A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6417914" y="2834231"/>
            <a:ext cx="1756" cy="18078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7EB339E3-3CDD-4584-8440-02E11FD7B527}"/>
              </a:ext>
            </a:extLst>
          </p:cNvPr>
          <p:cNvCxnSpPr>
            <a:cxnSpLocks/>
            <a:stCxn id="56" idx="3"/>
          </p:cNvCxnSpPr>
          <p:nvPr/>
        </p:nvCxnSpPr>
        <p:spPr>
          <a:xfrm>
            <a:off x="6435525" y="4152105"/>
            <a:ext cx="18404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27E60C99-F664-402F-AE8F-FDD73F5EC6D6}"/>
              </a:ext>
            </a:extLst>
          </p:cNvPr>
          <p:cNvCxnSpPr>
            <a:cxnSpLocks/>
            <a:stCxn id="57" idx="3"/>
          </p:cNvCxnSpPr>
          <p:nvPr/>
        </p:nvCxnSpPr>
        <p:spPr>
          <a:xfrm>
            <a:off x="6435526" y="4823867"/>
            <a:ext cx="20370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9FE13EC3-3881-429D-9D75-03F5C6BDC8A6}"/>
              </a:ext>
            </a:extLst>
          </p:cNvPr>
          <p:cNvCxnSpPr>
            <a:cxnSpLocks/>
            <a:stCxn id="58" idx="3"/>
          </p:cNvCxnSpPr>
          <p:nvPr/>
        </p:nvCxnSpPr>
        <p:spPr>
          <a:xfrm>
            <a:off x="6435525" y="5480848"/>
            <a:ext cx="18404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B338299B-C39D-430F-925A-7643D7DD90F2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8150218" y="2826375"/>
            <a:ext cx="4892" cy="16737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67B2DA04-53CF-4B89-8402-6BE8D0B62486}"/>
              </a:ext>
            </a:extLst>
          </p:cNvPr>
          <p:cNvCxnSpPr>
            <a:cxnSpLocks/>
            <a:endCxn id="45" idx="0"/>
          </p:cNvCxnSpPr>
          <p:nvPr/>
        </p:nvCxnSpPr>
        <p:spPr>
          <a:xfrm>
            <a:off x="9769866" y="2841604"/>
            <a:ext cx="0" cy="14987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85C0ABF4-11E7-4439-993A-8C4208B09F1E}"/>
              </a:ext>
            </a:extLst>
          </p:cNvPr>
          <p:cNvCxnSpPr>
            <a:cxnSpLocks/>
            <a:endCxn id="44" idx="0"/>
          </p:cNvCxnSpPr>
          <p:nvPr/>
        </p:nvCxnSpPr>
        <p:spPr>
          <a:xfrm>
            <a:off x="11353800" y="2841604"/>
            <a:ext cx="0" cy="16071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59461B22-DE9B-4A92-BB39-401A6E752ED0}"/>
              </a:ext>
            </a:extLst>
          </p:cNvPr>
          <p:cNvCxnSpPr>
            <a:cxnSpLocks/>
            <a:stCxn id="35" idx="2"/>
          </p:cNvCxnSpPr>
          <p:nvPr/>
        </p:nvCxnSpPr>
        <p:spPr>
          <a:xfrm>
            <a:off x="10226790" y="2676912"/>
            <a:ext cx="0" cy="14057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C648DA8A-7579-403F-939D-F37DC2152EE5}"/>
              </a:ext>
            </a:extLst>
          </p:cNvPr>
          <p:cNvCxnSpPr>
            <a:cxnSpLocks/>
          </p:cNvCxnSpPr>
          <p:nvPr/>
        </p:nvCxnSpPr>
        <p:spPr>
          <a:xfrm flipV="1">
            <a:off x="8658532" y="3645523"/>
            <a:ext cx="0" cy="55752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D95ED5F5-ADC8-4948-AC7B-5017518CCBE9}"/>
              </a:ext>
            </a:extLst>
          </p:cNvPr>
          <p:cNvCxnSpPr>
            <a:cxnSpLocks/>
            <a:endCxn id="47" idx="3"/>
          </p:cNvCxnSpPr>
          <p:nvPr/>
        </p:nvCxnSpPr>
        <p:spPr>
          <a:xfrm flipH="1">
            <a:off x="8417298" y="4203044"/>
            <a:ext cx="24123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>
            <a:extLst>
              <a:ext uri="{FF2B5EF4-FFF2-40B4-BE49-F238E27FC236}">
                <a16:creationId xmlns:a16="http://schemas.microsoft.com/office/drawing/2014/main" id="{446DA251-3273-4B54-879A-1DB8C9784DA6}"/>
              </a:ext>
            </a:extLst>
          </p:cNvPr>
          <p:cNvCxnSpPr>
            <a:cxnSpLocks/>
          </p:cNvCxnSpPr>
          <p:nvPr/>
        </p:nvCxnSpPr>
        <p:spPr>
          <a:xfrm flipV="1">
            <a:off x="11858932" y="3636358"/>
            <a:ext cx="0" cy="55752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>
            <a:extLst>
              <a:ext uri="{FF2B5EF4-FFF2-40B4-BE49-F238E27FC236}">
                <a16:creationId xmlns:a16="http://schemas.microsoft.com/office/drawing/2014/main" id="{8123B7DB-D466-4FAE-A614-296F642F06FB}"/>
              </a:ext>
            </a:extLst>
          </p:cNvPr>
          <p:cNvCxnSpPr>
            <a:cxnSpLocks/>
            <a:endCxn id="48" idx="3"/>
          </p:cNvCxnSpPr>
          <p:nvPr/>
        </p:nvCxnSpPr>
        <p:spPr>
          <a:xfrm flipH="1">
            <a:off x="11601164" y="4180056"/>
            <a:ext cx="25776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>
            <a:extLst>
              <a:ext uri="{FF2B5EF4-FFF2-40B4-BE49-F238E27FC236}">
                <a16:creationId xmlns:a16="http://schemas.microsoft.com/office/drawing/2014/main" id="{0B526922-3717-441F-AC8C-2A7D14FC012C}"/>
              </a:ext>
            </a:extLst>
          </p:cNvPr>
          <p:cNvCxnSpPr>
            <a:cxnSpLocks/>
            <a:endCxn id="37" idx="0"/>
          </p:cNvCxnSpPr>
          <p:nvPr/>
        </p:nvCxnSpPr>
        <p:spPr>
          <a:xfrm>
            <a:off x="2407764" y="1719390"/>
            <a:ext cx="0" cy="23145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DCC3A0F2-487A-4033-B44C-BEB94844F44D}"/>
              </a:ext>
            </a:extLst>
          </p:cNvPr>
          <p:cNvCxnSpPr>
            <a:cxnSpLocks/>
            <a:endCxn id="36" idx="0"/>
          </p:cNvCxnSpPr>
          <p:nvPr/>
        </p:nvCxnSpPr>
        <p:spPr>
          <a:xfrm>
            <a:off x="5669183" y="1727479"/>
            <a:ext cx="1" cy="23243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2D2CE6CB-EDB0-4C33-82F4-29C901978350}"/>
              </a:ext>
            </a:extLst>
          </p:cNvPr>
          <p:cNvCxnSpPr>
            <a:cxnSpLocks/>
            <a:endCxn id="35" idx="0"/>
          </p:cNvCxnSpPr>
          <p:nvPr/>
        </p:nvCxnSpPr>
        <p:spPr>
          <a:xfrm>
            <a:off x="10226790" y="1727479"/>
            <a:ext cx="0" cy="23243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Connector 213">
            <a:extLst>
              <a:ext uri="{FF2B5EF4-FFF2-40B4-BE49-F238E27FC236}">
                <a16:creationId xmlns:a16="http://schemas.microsoft.com/office/drawing/2014/main" id="{5B279213-50B7-4190-955C-23CFDBCC00BC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096000" y="1574439"/>
            <a:ext cx="0" cy="15304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8" name="Rectangle 67">
            <a:extLst>
              <a:ext uri="{FF2B5EF4-FFF2-40B4-BE49-F238E27FC236}">
                <a16:creationId xmlns:a16="http://schemas.microsoft.com/office/drawing/2014/main" id="{376EF278-6D11-43FE-BD38-8C6C26FA2C6C}"/>
              </a:ext>
            </a:extLst>
          </p:cNvPr>
          <p:cNvSpPr/>
          <p:nvPr/>
        </p:nvSpPr>
        <p:spPr>
          <a:xfrm>
            <a:off x="-114974" y="43800"/>
            <a:ext cx="2234899" cy="3348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Quality Transformation &amp; Oversight</a:t>
            </a:r>
          </a:p>
        </p:txBody>
      </p:sp>
    </p:spTree>
    <p:extLst>
      <p:ext uri="{BB962C8B-B14F-4D97-AF65-F5344CB8AC3E}">
        <p14:creationId xmlns:p14="http://schemas.microsoft.com/office/powerpoint/2010/main" val="40644063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9BA3D31-6DC9-4185-9FE4-9E709B67F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368"/>
            <a:ext cx="10515600" cy="596741"/>
          </a:xfrm>
        </p:spPr>
        <p:txBody>
          <a:bodyPr>
            <a:noAutofit/>
          </a:bodyPr>
          <a:lstStyle/>
          <a:p>
            <a:pPr algn="ctr"/>
            <a:r>
              <a:rPr lang="en-GB" b="1"/>
              <a:t>Quality Directorate Oversight Team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A7BB02-DE61-4520-9F27-E05C4DB64BEA}"/>
              </a:ext>
            </a:extLst>
          </p:cNvPr>
          <p:cNvSpPr/>
          <p:nvPr/>
        </p:nvSpPr>
        <p:spPr>
          <a:xfrm>
            <a:off x="4349315" y="2579525"/>
            <a:ext cx="2838869" cy="61436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i="1" dirty="0"/>
              <a:t>)</a:t>
            </a:r>
          </a:p>
          <a:p>
            <a:pPr algn="ctr"/>
            <a:r>
              <a:rPr lang="en-GB" sz="1400" dirty="0"/>
              <a:t>Senior Project Manager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148C1B-8F80-4E0B-9765-FB41A8B8C406}"/>
              </a:ext>
            </a:extLst>
          </p:cNvPr>
          <p:cNvSpPr/>
          <p:nvPr/>
        </p:nvSpPr>
        <p:spPr>
          <a:xfrm>
            <a:off x="965652" y="3678024"/>
            <a:ext cx="2838869" cy="81208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Business Support Officer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44C2FA-570F-449C-85BD-3D42EBF96C9B}"/>
              </a:ext>
            </a:extLst>
          </p:cNvPr>
          <p:cNvSpPr/>
          <p:nvPr/>
        </p:nvSpPr>
        <p:spPr>
          <a:xfrm>
            <a:off x="4377891" y="3678024"/>
            <a:ext cx="2838869" cy="81208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Business Support Officer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ADFB4B-0B8E-4BBF-92B9-B1842ED63748}"/>
              </a:ext>
            </a:extLst>
          </p:cNvPr>
          <p:cNvSpPr/>
          <p:nvPr/>
        </p:nvSpPr>
        <p:spPr>
          <a:xfrm>
            <a:off x="7105231" y="4844015"/>
            <a:ext cx="2838869" cy="81208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Vacant</a:t>
            </a:r>
            <a:endParaRPr lang="en-GB" sz="1400" dirty="0">
              <a:solidFill>
                <a:srgbClr val="FFFFFF"/>
              </a:solidFill>
            </a:endParaRPr>
          </a:p>
          <a:p>
            <a:pPr algn="ctr"/>
            <a:r>
              <a:rPr lang="en-GB" sz="1400" dirty="0">
                <a:solidFill>
                  <a:srgbClr val="FFFFFF"/>
                </a:solidFill>
              </a:rPr>
              <a:t>Administrator</a:t>
            </a:r>
            <a:endParaRPr lang="en-GB" sz="1400" dirty="0"/>
          </a:p>
          <a:p>
            <a:pPr algn="ctr"/>
            <a:endParaRPr lang="en-GB" sz="1400" dirty="0">
              <a:cs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32D439-253C-4113-BDA6-209411CAA657}"/>
              </a:ext>
            </a:extLst>
          </p:cNvPr>
          <p:cNvSpPr/>
          <p:nvPr/>
        </p:nvSpPr>
        <p:spPr>
          <a:xfrm>
            <a:off x="7790130" y="3678024"/>
            <a:ext cx="2838869" cy="88026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Business Support Officer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FEB2702-4E89-452E-8960-A6243854FC7E}"/>
              </a:ext>
            </a:extLst>
          </p:cNvPr>
          <p:cNvSpPr/>
          <p:nvPr/>
        </p:nvSpPr>
        <p:spPr>
          <a:xfrm>
            <a:off x="4349316" y="1107313"/>
            <a:ext cx="2838869" cy="10961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ICB Deputy Director of Nursing  for Oversight and Strategy</a:t>
            </a:r>
          </a:p>
          <a:p>
            <a:pPr algn="ctr"/>
            <a:r>
              <a:rPr lang="en-GB" sz="1400" dirty="0"/>
              <a:t>Director of Quality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202C274-DC2D-4482-B166-CA05C028E02D}"/>
              </a:ext>
            </a:extLst>
          </p:cNvPr>
          <p:cNvCxnSpPr>
            <a:cxnSpLocks/>
            <a:stCxn id="17" idx="2"/>
            <a:endCxn id="5" idx="0"/>
          </p:cNvCxnSpPr>
          <p:nvPr/>
        </p:nvCxnSpPr>
        <p:spPr>
          <a:xfrm flipH="1">
            <a:off x="5768750" y="2203468"/>
            <a:ext cx="1" cy="37605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B243CBB-6319-430F-A70F-91A23D0E6118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5768750" y="3193888"/>
            <a:ext cx="0" cy="23511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BA4258D-89DB-4ED7-AA07-3A8FE24A871B}"/>
              </a:ext>
            </a:extLst>
          </p:cNvPr>
          <p:cNvCxnSpPr>
            <a:cxnSpLocks/>
          </p:cNvCxnSpPr>
          <p:nvPr/>
        </p:nvCxnSpPr>
        <p:spPr>
          <a:xfrm flipH="1">
            <a:off x="2385086" y="3430374"/>
            <a:ext cx="682447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07DAB71-93B8-42C1-86E3-644F61FC7676}"/>
              </a:ext>
            </a:extLst>
          </p:cNvPr>
          <p:cNvCxnSpPr>
            <a:cxnSpLocks/>
          </p:cNvCxnSpPr>
          <p:nvPr/>
        </p:nvCxnSpPr>
        <p:spPr>
          <a:xfrm>
            <a:off x="2385086" y="3442912"/>
            <a:ext cx="0" cy="23511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F8AA00B-B408-47CB-B094-CE76FD37F60C}"/>
              </a:ext>
            </a:extLst>
          </p:cNvPr>
          <p:cNvCxnSpPr>
            <a:cxnSpLocks/>
          </p:cNvCxnSpPr>
          <p:nvPr/>
        </p:nvCxnSpPr>
        <p:spPr>
          <a:xfrm>
            <a:off x="5768749" y="3427626"/>
            <a:ext cx="1" cy="25039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B6FE368-0A25-478A-BEA6-9EC8F57952DE}"/>
              </a:ext>
            </a:extLst>
          </p:cNvPr>
          <p:cNvCxnSpPr>
            <a:cxnSpLocks/>
          </p:cNvCxnSpPr>
          <p:nvPr/>
        </p:nvCxnSpPr>
        <p:spPr>
          <a:xfrm>
            <a:off x="9198927" y="3435269"/>
            <a:ext cx="1" cy="25039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DC200AD-8598-4C46-9259-735C61E8DF84}"/>
              </a:ext>
            </a:extLst>
          </p:cNvPr>
          <p:cNvCxnSpPr>
            <a:cxnSpLocks/>
          </p:cNvCxnSpPr>
          <p:nvPr/>
        </p:nvCxnSpPr>
        <p:spPr>
          <a:xfrm>
            <a:off x="10303827" y="4558293"/>
            <a:ext cx="0" cy="69176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AC07B12-270C-4066-BC47-44B5F9DE6C70}"/>
              </a:ext>
            </a:extLst>
          </p:cNvPr>
          <p:cNvCxnSpPr>
            <a:cxnSpLocks/>
            <a:endCxn id="8" idx="3"/>
          </p:cNvCxnSpPr>
          <p:nvPr/>
        </p:nvCxnSpPr>
        <p:spPr>
          <a:xfrm flipH="1">
            <a:off x="9944100" y="5250056"/>
            <a:ext cx="35972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5726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419"/>
            <a:ext cx="10972800" cy="1143000"/>
          </a:xfrm>
        </p:spPr>
        <p:txBody>
          <a:bodyPr/>
          <a:lstStyle/>
          <a:p>
            <a:pPr algn="l"/>
            <a:r>
              <a:rPr lang="en-GB" b="1" dirty="0"/>
              <a:t>Corporate Assurance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411002BB-59D5-411B-B140-CB83320824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7820518"/>
              </p:ext>
            </p:extLst>
          </p:nvPr>
        </p:nvGraphicFramePr>
        <p:xfrm>
          <a:off x="0" y="28419"/>
          <a:ext cx="12192000" cy="682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749527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Medicines Optimisation - Senior Team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20F2BC8F-10BA-4C85-AC11-9A16CEE465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175541"/>
              </p:ext>
            </p:extLst>
          </p:nvPr>
        </p:nvGraphicFramePr>
        <p:xfrm>
          <a:off x="0" y="1196752"/>
          <a:ext cx="12192001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917775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MO: Governance and Social Care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61D97F0B-4EBA-401A-BB23-F1757B9834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6003221"/>
              </p:ext>
            </p:extLst>
          </p:nvPr>
        </p:nvGraphicFramePr>
        <p:xfrm>
          <a:off x="0" y="1124744"/>
          <a:ext cx="12072664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64054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Mid-Notts PBP MO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0109D737-EEF4-49F5-A4CD-872BCC8882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5912212"/>
              </p:ext>
            </p:extLst>
          </p:nvPr>
        </p:nvGraphicFramePr>
        <p:xfrm>
          <a:off x="1" y="1196752"/>
          <a:ext cx="11732454" cy="5541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207062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Bassetlaw PBP MO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8AE7479-2474-4A44-B3FC-D9BC48ABB9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1591163"/>
              </p:ext>
            </p:extLst>
          </p:nvPr>
        </p:nvGraphicFramePr>
        <p:xfrm>
          <a:off x="0" y="1417638"/>
          <a:ext cx="12191999" cy="5440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90386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MO: Assurance and Strategic Transformation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73DD399D-3220-4D12-A40C-6563A1C088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5568635"/>
              </p:ext>
            </p:extLst>
          </p:nvPr>
        </p:nvGraphicFramePr>
        <p:xfrm>
          <a:off x="1" y="1340768"/>
          <a:ext cx="11830928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7342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3690639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Integration</a:t>
            </a:r>
            <a:r>
              <a:rPr lang="en-GB" sz="5400" b="1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</a:p>
          <a:p>
            <a:r>
              <a:rPr lang="en-GB" sz="2800" dirty="0">
                <a:solidFill>
                  <a:schemeClr val="tx1"/>
                </a:solidFill>
              </a:rPr>
              <a:t>Exec: Lucy </a:t>
            </a:r>
            <a:r>
              <a:rPr lang="en-GB" sz="2800" dirty="0" err="1">
                <a:solidFill>
                  <a:schemeClr val="tx1"/>
                </a:solidFill>
              </a:rPr>
              <a:t>Dadge</a:t>
            </a:r>
            <a:r>
              <a:rPr lang="en-GB" sz="2800" dirty="0">
                <a:solidFill>
                  <a:schemeClr val="tx1"/>
                </a:solidFill>
              </a:rPr>
              <a:t> – Director of Integration</a:t>
            </a:r>
          </a:p>
          <a:p>
            <a:r>
              <a:rPr lang="en-GB" sz="2800" dirty="0">
                <a:solidFill>
                  <a:schemeClr val="tx1"/>
                </a:solidFill>
              </a:rPr>
              <a:t>Teams:</a:t>
            </a:r>
          </a:p>
          <a:p>
            <a:r>
              <a:rPr lang="en-GB" sz="2800" dirty="0">
                <a:solidFill>
                  <a:schemeClr val="tx1"/>
                </a:solidFill>
              </a:rPr>
              <a:t>Acute contracting</a:t>
            </a:r>
          </a:p>
          <a:p>
            <a:r>
              <a:rPr lang="en-GB" sz="2800" dirty="0">
                <a:solidFill>
                  <a:schemeClr val="tx1"/>
                </a:solidFill>
              </a:rPr>
              <a:t>Mental Health – Commissioning, Contracting &amp; Performance</a:t>
            </a:r>
          </a:p>
          <a:p>
            <a:r>
              <a:rPr lang="en-GB" sz="2800" dirty="0">
                <a:solidFill>
                  <a:schemeClr val="tx1"/>
                </a:solidFill>
              </a:rPr>
              <a:t>Community – Commissioning, Contracting and Performance</a:t>
            </a:r>
          </a:p>
          <a:p>
            <a:r>
              <a:rPr lang="en-GB" sz="2800" dirty="0">
                <a:solidFill>
                  <a:schemeClr val="tx1"/>
                </a:solidFill>
              </a:rPr>
              <a:t>Planned Care</a:t>
            </a:r>
          </a:p>
          <a:p>
            <a:r>
              <a:rPr lang="en-GB" sz="2800" dirty="0">
                <a:solidFill>
                  <a:schemeClr val="tx1"/>
                </a:solidFill>
              </a:rPr>
              <a:t>Localities – Bassetlaw, City, Mid-Notts, South</a:t>
            </a:r>
          </a:p>
          <a:p>
            <a:r>
              <a:rPr lang="en-GB" sz="2800" dirty="0">
                <a:solidFill>
                  <a:schemeClr val="tx1"/>
                </a:solidFill>
              </a:rPr>
              <a:t>Urgent Care</a:t>
            </a:r>
          </a:p>
          <a:p>
            <a:r>
              <a:rPr lang="en-GB" sz="2800" dirty="0">
                <a:solidFill>
                  <a:schemeClr val="tx1"/>
                </a:solidFill>
              </a:rPr>
              <a:t>Primary Care</a:t>
            </a:r>
          </a:p>
          <a:p>
            <a:r>
              <a:rPr lang="en-GB" sz="2800" dirty="0">
                <a:solidFill>
                  <a:schemeClr val="tx1"/>
                </a:solidFill>
              </a:rPr>
              <a:t>Procurement and Commercial Development</a:t>
            </a:r>
          </a:p>
        </p:txBody>
      </p:sp>
    </p:spTree>
    <p:extLst>
      <p:ext uri="{BB962C8B-B14F-4D97-AF65-F5344CB8AC3E}">
        <p14:creationId xmlns:p14="http://schemas.microsoft.com/office/powerpoint/2010/main" val="22621521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City PBP MO</a:t>
            </a:r>
          </a:p>
        </p:txBody>
      </p:sp>
      <p:graphicFrame>
        <p:nvGraphicFramePr>
          <p:cNvPr id="6" name="Content Placeholder 7">
            <a:extLst>
              <a:ext uri="{FF2B5EF4-FFF2-40B4-BE49-F238E27FC236}">
                <a16:creationId xmlns:a16="http://schemas.microsoft.com/office/drawing/2014/main" id="{2ECB6E0C-107A-47C3-81A3-BAE9341FA4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379990"/>
              </p:ext>
            </p:extLst>
          </p:nvPr>
        </p:nvGraphicFramePr>
        <p:xfrm>
          <a:off x="-2112912" y="1196752"/>
          <a:ext cx="14304912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604466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South Notts PBP MO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8ACE0131-4BC7-498B-9A7F-F31F5BCC4B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4160822"/>
              </p:ext>
            </p:extLst>
          </p:nvPr>
        </p:nvGraphicFramePr>
        <p:xfrm>
          <a:off x="0" y="1133474"/>
          <a:ext cx="12072664" cy="5724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763437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E7D78C8-1C7D-4FA8-8E98-0CB29A2A226F}"/>
              </a:ext>
            </a:extLst>
          </p:cNvPr>
          <p:cNvSpPr txBox="1">
            <a:spLocks/>
          </p:cNvSpPr>
          <p:nvPr/>
        </p:nvSpPr>
        <p:spPr>
          <a:xfrm>
            <a:off x="263352" y="260648"/>
            <a:ext cx="8068733" cy="40842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Montserrat" pitchFamily="2" charset="77"/>
              </a:rPr>
              <a:t>People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Culture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Montserrat" pitchFamily="2" charset="77"/>
              </a:rPr>
              <a:t> &amp; Inclusion</a:t>
            </a: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DCD66FFD-36EE-48E2-9DCE-3AEF7C7FD2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2526176"/>
              </p:ext>
            </p:extLst>
          </p:nvPr>
        </p:nvGraphicFramePr>
        <p:xfrm>
          <a:off x="0" y="1189472"/>
          <a:ext cx="12192000" cy="5668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25108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ICB HR &amp; OD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D1590A59-A8AC-4337-B94B-9112DA012A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1974433"/>
              </p:ext>
            </p:extLst>
          </p:nvPr>
        </p:nvGraphicFramePr>
        <p:xfrm>
          <a:off x="537937" y="1340768"/>
          <a:ext cx="1164061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3532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Finance </a:t>
            </a:r>
            <a:br>
              <a:rPr lang="en-GB" sz="5400" dirty="0">
                <a:solidFill>
                  <a:schemeClr val="tx1"/>
                </a:solidFill>
              </a:rPr>
            </a:br>
            <a:r>
              <a:rPr lang="en-GB" sz="3200" dirty="0">
                <a:solidFill>
                  <a:schemeClr val="tx1"/>
                </a:solidFill>
              </a:rPr>
              <a:t>Exec: Stuart Poynor – Finance Director &amp; Deputy Chief Executive</a:t>
            </a:r>
          </a:p>
          <a:p>
            <a:r>
              <a:rPr lang="en-GB" sz="3200" dirty="0">
                <a:solidFill>
                  <a:schemeClr val="tx1"/>
                </a:solidFill>
              </a:rPr>
              <a:t>Teams:</a:t>
            </a:r>
          </a:p>
          <a:p>
            <a:r>
              <a:rPr lang="en-GB" sz="1800" dirty="0">
                <a:solidFill>
                  <a:schemeClr val="tx1"/>
                </a:solidFill>
              </a:rPr>
              <a:t>Finance</a:t>
            </a:r>
          </a:p>
          <a:p>
            <a:r>
              <a:rPr lang="en-GB" sz="1800" dirty="0">
                <a:solidFill>
                  <a:schemeClr val="tx1"/>
                </a:solidFill>
              </a:rPr>
              <a:t>Planning and Project Management</a:t>
            </a:r>
          </a:p>
          <a:p>
            <a:r>
              <a:rPr lang="en-GB" sz="1800" dirty="0">
                <a:solidFill>
                  <a:schemeClr val="tx1"/>
                </a:solidFill>
              </a:rPr>
              <a:t>Estates</a:t>
            </a:r>
          </a:p>
          <a:p>
            <a:r>
              <a:rPr lang="en-GB" sz="1800" dirty="0">
                <a:solidFill>
                  <a:schemeClr val="tx1"/>
                </a:solidFill>
              </a:rPr>
              <a:t>Performance Reporting and Assurance</a:t>
            </a:r>
          </a:p>
        </p:txBody>
      </p:sp>
    </p:spTree>
    <p:extLst>
      <p:ext uri="{BB962C8B-B14F-4D97-AF65-F5344CB8AC3E}">
        <p14:creationId xmlns:p14="http://schemas.microsoft.com/office/powerpoint/2010/main" val="26783064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Senior Team</a:t>
            </a:r>
          </a:p>
        </p:txBody>
      </p:sp>
      <p:graphicFrame>
        <p:nvGraphicFramePr>
          <p:cNvPr id="5" name="Content Placeholder 5">
            <a:extLst>
              <a:ext uri="{FF2B5EF4-FFF2-40B4-BE49-F238E27FC236}">
                <a16:creationId xmlns:a16="http://schemas.microsoft.com/office/drawing/2014/main" id="{EA05187A-7986-4B4D-9105-E0FD01FD42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5904875"/>
              </p:ext>
            </p:extLst>
          </p:nvPr>
        </p:nvGraphicFramePr>
        <p:xfrm>
          <a:off x="152400" y="0"/>
          <a:ext cx="12192000" cy="6735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E502C76-77BB-4AB4-A389-9ABA4F263540}"/>
              </a:ext>
            </a:extLst>
          </p:cNvPr>
          <p:cNvSpPr/>
          <p:nvPr/>
        </p:nvSpPr>
        <p:spPr>
          <a:xfrm>
            <a:off x="3647728" y="5229201"/>
            <a:ext cx="1440160" cy="72008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1100" dirty="0">
                <a:solidFill>
                  <a:schemeClr val="accent1"/>
                </a:solidFill>
              </a:rPr>
              <a:t>- Provider Finance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939D724-743B-4FAE-B866-2EA2683D3DC0}"/>
              </a:ext>
            </a:extLst>
          </p:cNvPr>
          <p:cNvSpPr/>
          <p:nvPr/>
        </p:nvSpPr>
        <p:spPr>
          <a:xfrm>
            <a:off x="5519936" y="5218743"/>
            <a:ext cx="1440160" cy="72008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171450" indent="-171450">
              <a:buFontTx/>
              <a:buChar char="-"/>
            </a:pPr>
            <a:r>
              <a:rPr lang="en-GB" sz="1100" dirty="0">
                <a:solidFill>
                  <a:schemeClr val="accent1"/>
                </a:solidFill>
              </a:rPr>
              <a:t>Corporate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solidFill>
                  <a:schemeClr val="accent1"/>
                </a:solidFill>
              </a:rPr>
              <a:t>Primary Care &amp; Prescribing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CB228B-64E5-49EB-BC4D-3C4FA2FDA208}"/>
              </a:ext>
            </a:extLst>
          </p:cNvPr>
          <p:cNvCxnSpPr/>
          <p:nvPr/>
        </p:nvCxnSpPr>
        <p:spPr>
          <a:xfrm>
            <a:off x="4367808" y="4930711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B99B5E4-2A65-492A-BDBE-607DE64FD242}"/>
              </a:ext>
            </a:extLst>
          </p:cNvPr>
          <p:cNvCxnSpPr>
            <a:cxnSpLocks/>
          </p:cNvCxnSpPr>
          <p:nvPr/>
        </p:nvCxnSpPr>
        <p:spPr>
          <a:xfrm>
            <a:off x="6240016" y="4941168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03275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8060D9-3B2C-417C-A31E-B64322533F56}"/>
              </a:ext>
            </a:extLst>
          </p:cNvPr>
          <p:cNvCxnSpPr>
            <a:cxnSpLocks/>
          </p:cNvCxnSpPr>
          <p:nvPr/>
        </p:nvCxnSpPr>
        <p:spPr>
          <a:xfrm flipV="1">
            <a:off x="6889173" y="417978"/>
            <a:ext cx="824275" cy="113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98738CE-28C5-4C91-A43A-290AA87AC035}"/>
              </a:ext>
            </a:extLst>
          </p:cNvPr>
          <p:cNvCxnSpPr>
            <a:cxnSpLocks/>
          </p:cNvCxnSpPr>
          <p:nvPr/>
        </p:nvCxnSpPr>
        <p:spPr>
          <a:xfrm>
            <a:off x="2751282" y="3068222"/>
            <a:ext cx="24951" cy="10080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A6B71F1-92D8-4AC5-9966-40212FBF8499}"/>
              </a:ext>
            </a:extLst>
          </p:cNvPr>
          <p:cNvCxnSpPr>
            <a:cxnSpLocks/>
          </p:cNvCxnSpPr>
          <p:nvPr/>
        </p:nvCxnSpPr>
        <p:spPr>
          <a:xfrm flipH="1">
            <a:off x="6171872" y="423081"/>
            <a:ext cx="29393" cy="34923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CBDF1D3-75E7-41C5-87EE-74ADAFD740F6}"/>
              </a:ext>
            </a:extLst>
          </p:cNvPr>
          <p:cNvSpPr txBox="1"/>
          <p:nvPr/>
        </p:nvSpPr>
        <p:spPr>
          <a:xfrm>
            <a:off x="5375572" y="891729"/>
            <a:ext cx="1679837" cy="640645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dirty="0"/>
              <a:t>Deputy Director of Finance,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D1899C-CE59-4A58-A473-E70BBE1CE984}"/>
              </a:ext>
            </a:extLst>
          </p:cNvPr>
          <p:cNvSpPr txBox="1"/>
          <p:nvPr/>
        </p:nvSpPr>
        <p:spPr>
          <a:xfrm>
            <a:off x="5359203" y="1614519"/>
            <a:ext cx="1679837" cy="1035187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A.D. of Finance (Corporate, Reporting &amp; Control),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963A1D-B17C-496D-B4A0-6254BBCBAF5B}"/>
              </a:ext>
            </a:extLst>
          </p:cNvPr>
          <p:cNvSpPr txBox="1"/>
          <p:nvPr/>
        </p:nvSpPr>
        <p:spPr>
          <a:xfrm>
            <a:off x="5375572" y="2799251"/>
            <a:ext cx="1612666" cy="1013295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Assistant Head of Finance (Corporate),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D45305-A47B-4702-AD6C-3B2CB1C43AD9}"/>
              </a:ext>
            </a:extLst>
          </p:cNvPr>
          <p:cNvSpPr txBox="1"/>
          <p:nvPr/>
        </p:nvSpPr>
        <p:spPr>
          <a:xfrm>
            <a:off x="8725022" y="3429000"/>
            <a:ext cx="2076798" cy="726903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Corporate Accountant,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1194D41-3293-4528-99DF-F38D4087A380}"/>
              </a:ext>
            </a:extLst>
          </p:cNvPr>
          <p:cNvSpPr txBox="1"/>
          <p:nvPr/>
        </p:nvSpPr>
        <p:spPr>
          <a:xfrm>
            <a:off x="9894137" y="5234105"/>
            <a:ext cx="1702044" cy="621991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Assistant Corporate Accountant, 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CCB15D-8B84-4AAC-A07E-6B663D2D8922}"/>
              </a:ext>
            </a:extLst>
          </p:cNvPr>
          <p:cNvCxnSpPr>
            <a:cxnSpLocks/>
            <a:endCxn id="13" idx="0"/>
          </p:cNvCxnSpPr>
          <p:nvPr/>
        </p:nvCxnSpPr>
        <p:spPr>
          <a:xfrm flipV="1">
            <a:off x="6179113" y="2799251"/>
            <a:ext cx="2792" cy="44236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F4F3B11-3E98-41D0-AE54-6882E4A9D9C5}"/>
              </a:ext>
            </a:extLst>
          </p:cNvPr>
          <p:cNvCxnSpPr>
            <a:cxnSpLocks/>
          </p:cNvCxnSpPr>
          <p:nvPr/>
        </p:nvCxnSpPr>
        <p:spPr>
          <a:xfrm>
            <a:off x="9267515" y="3981503"/>
            <a:ext cx="0" cy="16807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E656DFE-0386-47EC-969F-7AA01C71D79D}"/>
              </a:ext>
            </a:extLst>
          </p:cNvPr>
          <p:cNvSpPr txBox="1"/>
          <p:nvPr/>
        </p:nvSpPr>
        <p:spPr>
          <a:xfrm>
            <a:off x="5093167" y="4038262"/>
            <a:ext cx="2186801" cy="833968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Reporting and Control Accountant,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F3BBAC1-E3C4-40C3-801E-92106051B5FC}"/>
              </a:ext>
            </a:extLst>
          </p:cNvPr>
          <p:cNvSpPr txBox="1"/>
          <p:nvPr/>
        </p:nvSpPr>
        <p:spPr>
          <a:xfrm>
            <a:off x="1823485" y="3190381"/>
            <a:ext cx="1936191" cy="744678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dirty="0"/>
              <a:t>Assistant Head of  Finance  (Reporting &amp; Control),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17ACFE-4072-4FBC-8620-BECD971BDBA3}"/>
              </a:ext>
            </a:extLst>
          </p:cNvPr>
          <p:cNvSpPr txBox="1"/>
          <p:nvPr/>
        </p:nvSpPr>
        <p:spPr>
          <a:xfrm>
            <a:off x="1808138" y="4097217"/>
            <a:ext cx="1886289" cy="648635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Assistant Financial Accountant,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D63727-1219-48AC-9D34-B5F4E0467DB0}"/>
              </a:ext>
            </a:extLst>
          </p:cNvPr>
          <p:cNvSpPr txBox="1"/>
          <p:nvPr/>
        </p:nvSpPr>
        <p:spPr>
          <a:xfrm>
            <a:off x="4974390" y="5323662"/>
            <a:ext cx="2186801" cy="648634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Assistant Accountant, Vanya McCoy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1F5C507-D011-46D3-99FE-E91F24456D6C}"/>
              </a:ext>
            </a:extLst>
          </p:cNvPr>
          <p:cNvSpPr txBox="1"/>
          <p:nvPr/>
        </p:nvSpPr>
        <p:spPr>
          <a:xfrm>
            <a:off x="7735422" y="5217053"/>
            <a:ext cx="1865780" cy="648634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Management Accountant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8226A1-FDBE-4A7E-8EB9-6CE009438B45}"/>
              </a:ext>
            </a:extLst>
          </p:cNvPr>
          <p:cNvSpPr txBox="1"/>
          <p:nvPr/>
        </p:nvSpPr>
        <p:spPr>
          <a:xfrm>
            <a:off x="6368676" y="6056916"/>
            <a:ext cx="2186801" cy="672844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Finance Assistant,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54B3538-3F50-446F-938A-9B758A064BBD}"/>
              </a:ext>
            </a:extLst>
          </p:cNvPr>
          <p:cNvSpPr txBox="1"/>
          <p:nvPr/>
        </p:nvSpPr>
        <p:spPr>
          <a:xfrm>
            <a:off x="2127629" y="5292482"/>
            <a:ext cx="1866969" cy="743433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Assistant     Accountant,  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F6E8C7A-6A58-4FCF-9877-C149BE0D8907}"/>
              </a:ext>
            </a:extLst>
          </p:cNvPr>
          <p:cNvCxnSpPr>
            <a:cxnSpLocks/>
          </p:cNvCxnSpPr>
          <p:nvPr/>
        </p:nvCxnSpPr>
        <p:spPr>
          <a:xfrm>
            <a:off x="7039040" y="3044901"/>
            <a:ext cx="27243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DDC2823-F9E3-4E2F-B181-E1941E118187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9763421" y="3068222"/>
            <a:ext cx="0" cy="3607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070CA0B4-D47D-40D8-BEE3-4CE4C1110319}"/>
              </a:ext>
            </a:extLst>
          </p:cNvPr>
          <p:cNvCxnSpPr>
            <a:stCxn id="14" idx="2"/>
            <a:endCxn id="22" idx="0"/>
          </p:cNvCxnSpPr>
          <p:nvPr/>
        </p:nvCxnSpPr>
        <p:spPr>
          <a:xfrm rot="5400000">
            <a:off x="8685292" y="4138924"/>
            <a:ext cx="1061150" cy="109510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25AFBD2B-81D5-4445-9C57-F1B2E6BE2DE5}"/>
              </a:ext>
            </a:extLst>
          </p:cNvPr>
          <p:cNvCxnSpPr>
            <a:stCxn id="14" idx="2"/>
            <a:endCxn id="15" idx="0"/>
          </p:cNvCxnSpPr>
          <p:nvPr/>
        </p:nvCxnSpPr>
        <p:spPr>
          <a:xfrm rot="16200000" flipH="1">
            <a:off x="9715189" y="4204135"/>
            <a:ext cx="1078202" cy="98173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56054D5-DE8E-4897-85FE-7CDF50BF5792}"/>
              </a:ext>
            </a:extLst>
          </p:cNvPr>
          <p:cNvCxnSpPr>
            <a:cxnSpLocks/>
            <a:endCxn id="23" idx="0"/>
          </p:cNvCxnSpPr>
          <p:nvPr/>
        </p:nvCxnSpPr>
        <p:spPr>
          <a:xfrm>
            <a:off x="7435243" y="3068222"/>
            <a:ext cx="26834" cy="29886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EB1B517B-9F20-45A8-91B6-0D4E70B826EA}"/>
              </a:ext>
            </a:extLst>
          </p:cNvPr>
          <p:cNvCxnSpPr>
            <a:cxnSpLocks/>
            <a:stCxn id="21" idx="1"/>
          </p:cNvCxnSpPr>
          <p:nvPr/>
        </p:nvCxnSpPr>
        <p:spPr>
          <a:xfrm rot="10800000" flipV="1">
            <a:off x="3187286" y="5647979"/>
            <a:ext cx="1787105" cy="35236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5F742F1-36E6-4F1C-ADD6-1FEE7EBBFA58}"/>
              </a:ext>
            </a:extLst>
          </p:cNvPr>
          <p:cNvCxnSpPr>
            <a:cxnSpLocks/>
            <a:endCxn id="21" idx="0"/>
          </p:cNvCxnSpPr>
          <p:nvPr/>
        </p:nvCxnSpPr>
        <p:spPr>
          <a:xfrm>
            <a:off x="6067790" y="4872230"/>
            <a:ext cx="1" cy="4514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B0237D8-0A83-415C-AF74-48444FF6500D}"/>
              </a:ext>
            </a:extLst>
          </p:cNvPr>
          <p:cNvCxnSpPr>
            <a:cxnSpLocks/>
          </p:cNvCxnSpPr>
          <p:nvPr/>
        </p:nvCxnSpPr>
        <p:spPr>
          <a:xfrm flipH="1">
            <a:off x="2721345" y="3068222"/>
            <a:ext cx="26214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0EA2E555-E034-4BA4-A182-61D4B2F83B52}"/>
              </a:ext>
            </a:extLst>
          </p:cNvPr>
          <p:cNvSpPr txBox="1"/>
          <p:nvPr/>
        </p:nvSpPr>
        <p:spPr>
          <a:xfrm>
            <a:off x="5375572" y="97656"/>
            <a:ext cx="1679837" cy="640645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dirty="0"/>
              <a:t>Operational Director of Finance,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096F5DC-5DAA-4AA5-9046-D638C7337572}"/>
              </a:ext>
            </a:extLst>
          </p:cNvPr>
          <p:cNvSpPr txBox="1"/>
          <p:nvPr/>
        </p:nvSpPr>
        <p:spPr>
          <a:xfrm>
            <a:off x="7713448" y="216982"/>
            <a:ext cx="1679837" cy="640645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dirty="0"/>
              <a:t>PA to Operational Directors of Finance,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10DE82-CDBF-4F09-B332-5CFA1985B0C2}"/>
              </a:ext>
            </a:extLst>
          </p:cNvPr>
          <p:cNvSpPr txBox="1"/>
          <p:nvPr/>
        </p:nvSpPr>
        <p:spPr>
          <a:xfrm>
            <a:off x="191344" y="260648"/>
            <a:ext cx="46870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Corporate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07341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44D73C6-679E-47C3-8C5B-383C143254A8}"/>
              </a:ext>
            </a:extLst>
          </p:cNvPr>
          <p:cNvCxnSpPr/>
          <p:nvPr/>
        </p:nvCxnSpPr>
        <p:spPr>
          <a:xfrm>
            <a:off x="5364220" y="508969"/>
            <a:ext cx="6820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C64F9B5-873C-44F1-ACDF-FA099EDFC51A}"/>
              </a:ext>
            </a:extLst>
          </p:cNvPr>
          <p:cNvCxnSpPr>
            <a:cxnSpLocks/>
          </p:cNvCxnSpPr>
          <p:nvPr/>
        </p:nvCxnSpPr>
        <p:spPr>
          <a:xfrm>
            <a:off x="4157480" y="3245597"/>
            <a:ext cx="0" cy="27305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EC14AF83-8E86-451B-945D-BF4DBEA5F5E1}"/>
              </a:ext>
            </a:extLst>
          </p:cNvPr>
          <p:cNvGrpSpPr/>
          <p:nvPr/>
        </p:nvGrpSpPr>
        <p:grpSpPr>
          <a:xfrm>
            <a:off x="4281971" y="1188807"/>
            <a:ext cx="1331427" cy="865062"/>
            <a:chOff x="3820988" y="992820"/>
            <a:chExt cx="851600" cy="42579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B11A6FF-9482-40B3-B3E8-4EF5CC095294}"/>
                </a:ext>
              </a:extLst>
            </p:cNvPr>
            <p:cNvSpPr/>
            <p:nvPr/>
          </p:nvSpPr>
          <p:spPr>
            <a:xfrm>
              <a:off x="3820988" y="992820"/>
              <a:ext cx="851599" cy="42579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64E1884-0A6D-435C-A9D7-FFCE29209DA3}"/>
                </a:ext>
              </a:extLst>
            </p:cNvPr>
            <p:cNvSpPr txBox="1"/>
            <p:nvPr/>
          </p:nvSpPr>
          <p:spPr>
            <a:xfrm>
              <a:off x="3820989" y="1055806"/>
              <a:ext cx="851599" cy="2998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45" tIns="4445" rIns="4445" bIns="4445" numCol="1" spcCol="1270" anchor="ctr" anchorCtr="0">
              <a:noAutofit/>
            </a:bodyPr>
            <a:lstStyle/>
            <a:p>
              <a:pPr marL="0" lvl="0" indent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Deputy Chief Finance Officer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C1BF080-127A-4C9D-AD5C-AA7C6A6D342A}"/>
              </a:ext>
            </a:extLst>
          </p:cNvPr>
          <p:cNvGrpSpPr/>
          <p:nvPr/>
        </p:nvGrpSpPr>
        <p:grpSpPr>
          <a:xfrm>
            <a:off x="4281973" y="2621448"/>
            <a:ext cx="1331426" cy="865062"/>
            <a:chOff x="3820988" y="1597456"/>
            <a:chExt cx="851599" cy="42579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D366B73-ADB8-40A7-AFD6-961597A18782}"/>
                </a:ext>
              </a:extLst>
            </p:cNvPr>
            <p:cNvSpPr/>
            <p:nvPr/>
          </p:nvSpPr>
          <p:spPr>
            <a:xfrm>
              <a:off x="3820988" y="1597456"/>
              <a:ext cx="851599" cy="42579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4B67B11-D5A1-4982-97BF-9884D7349CFA}"/>
                </a:ext>
              </a:extLst>
            </p:cNvPr>
            <p:cNvSpPr txBox="1"/>
            <p:nvPr/>
          </p:nvSpPr>
          <p:spPr>
            <a:xfrm>
              <a:off x="3820988" y="1660442"/>
              <a:ext cx="851599" cy="2998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45" tIns="4445" rIns="4445" bIns="4445" numCol="1" spcCol="1270" anchor="ctr" anchorCtr="0">
              <a:noAutofit/>
            </a:bodyPr>
            <a:lstStyle/>
            <a:p>
              <a:pPr marL="0" lvl="0" indent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Assistant Head of Finance (Primary Care)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F9077DC-9C71-46A7-B22C-E052BF2460EF}"/>
              </a:ext>
            </a:extLst>
          </p:cNvPr>
          <p:cNvGrpSpPr/>
          <p:nvPr/>
        </p:nvGrpSpPr>
        <p:grpSpPr>
          <a:xfrm>
            <a:off x="2325893" y="3847699"/>
            <a:ext cx="1331426" cy="865062"/>
            <a:chOff x="2275336" y="2202091"/>
            <a:chExt cx="851599" cy="4257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9A3F430-FDCF-435F-96B1-B2DB44ECEA3F}"/>
                </a:ext>
              </a:extLst>
            </p:cNvPr>
            <p:cNvSpPr/>
            <p:nvPr/>
          </p:nvSpPr>
          <p:spPr>
            <a:xfrm>
              <a:off x="2275336" y="2202091"/>
              <a:ext cx="851599" cy="42579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9CFC10-1619-4561-A164-9E5AE854C3D0}"/>
                </a:ext>
              </a:extLst>
            </p:cNvPr>
            <p:cNvSpPr txBox="1"/>
            <p:nvPr/>
          </p:nvSpPr>
          <p:spPr>
            <a:xfrm>
              <a:off x="2275336" y="2265077"/>
              <a:ext cx="851599" cy="2998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45" tIns="4445" rIns="4445" bIns="4445" numCol="1" spcCol="1270" anchor="ctr" anchorCtr="0">
              <a:noAutofit/>
            </a:bodyPr>
            <a:lstStyle/>
            <a:p>
              <a:pPr marL="0" lvl="0" indent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Prescribing Accountant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76936C6-60D4-4C59-A7FD-42504B709538}"/>
              </a:ext>
            </a:extLst>
          </p:cNvPr>
          <p:cNvGrpSpPr/>
          <p:nvPr/>
        </p:nvGrpSpPr>
        <p:grpSpPr>
          <a:xfrm>
            <a:off x="4373796" y="3848524"/>
            <a:ext cx="1331426" cy="865062"/>
            <a:chOff x="3305771" y="2202091"/>
            <a:chExt cx="851599" cy="425799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1C98C24-20DA-4A7B-88BE-0464B0499995}"/>
                </a:ext>
              </a:extLst>
            </p:cNvPr>
            <p:cNvSpPr/>
            <p:nvPr/>
          </p:nvSpPr>
          <p:spPr>
            <a:xfrm>
              <a:off x="3305771" y="2202091"/>
              <a:ext cx="851599" cy="42579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91367E5-7A86-4914-AE9A-CACB91039BB7}"/>
                </a:ext>
              </a:extLst>
            </p:cNvPr>
            <p:cNvSpPr txBox="1"/>
            <p:nvPr/>
          </p:nvSpPr>
          <p:spPr>
            <a:xfrm>
              <a:off x="3305771" y="2265077"/>
              <a:ext cx="851599" cy="2998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45" tIns="4445" rIns="4445" bIns="4445" numCol="1" spcCol="1270" anchor="ctr" anchorCtr="0">
              <a:noAutofit/>
            </a:bodyPr>
            <a:lstStyle/>
            <a:p>
              <a:pPr marL="0" lvl="0" indent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Assistant Finance Manager</a:t>
              </a:r>
            </a:p>
            <a:p>
              <a:pPr marL="0" lvl="0" indent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400" kern="12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DB9C8D2-6926-4FE6-8A2C-027AA4F98347}"/>
              </a:ext>
            </a:extLst>
          </p:cNvPr>
          <p:cNvGrpSpPr/>
          <p:nvPr/>
        </p:nvGrpSpPr>
        <p:grpSpPr>
          <a:xfrm>
            <a:off x="5993994" y="3848525"/>
            <a:ext cx="1344328" cy="865062"/>
            <a:chOff x="4336206" y="2202091"/>
            <a:chExt cx="859851" cy="42579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BF4E24F-51E6-48E2-87DD-B5796BC3E95B}"/>
                </a:ext>
              </a:extLst>
            </p:cNvPr>
            <p:cNvSpPr/>
            <p:nvPr/>
          </p:nvSpPr>
          <p:spPr>
            <a:xfrm>
              <a:off x="4336206" y="2202091"/>
              <a:ext cx="851599" cy="42579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821C293-56D8-4E16-B22B-18ECCFA0854B}"/>
                </a:ext>
              </a:extLst>
            </p:cNvPr>
            <p:cNvSpPr txBox="1"/>
            <p:nvPr/>
          </p:nvSpPr>
          <p:spPr>
            <a:xfrm>
              <a:off x="4344458" y="2277513"/>
              <a:ext cx="851599" cy="2998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45" tIns="4445" rIns="4445" bIns="4445" numCol="1" spcCol="1270" anchor="ctr" anchorCtr="0">
              <a:noAutofit/>
            </a:bodyPr>
            <a:lstStyle/>
            <a:p>
              <a:pPr marL="0" lvl="0" indent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Primary Care Network Accountant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D3BBCF0-F87F-47E7-B837-550CEAB5D065}"/>
              </a:ext>
            </a:extLst>
          </p:cNvPr>
          <p:cNvGrpSpPr/>
          <p:nvPr/>
        </p:nvGrpSpPr>
        <p:grpSpPr>
          <a:xfrm>
            <a:off x="7565961" y="3861254"/>
            <a:ext cx="1331426" cy="865062"/>
            <a:chOff x="5366641" y="2202091"/>
            <a:chExt cx="851599" cy="425799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44363EC-5E7D-4026-85FE-E8498A452400}"/>
                </a:ext>
              </a:extLst>
            </p:cNvPr>
            <p:cNvSpPr/>
            <p:nvPr/>
          </p:nvSpPr>
          <p:spPr>
            <a:xfrm>
              <a:off x="5366641" y="2202091"/>
              <a:ext cx="851599" cy="42579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B0AF930-FA28-4725-84B8-DBC0D2CE963A}"/>
                </a:ext>
              </a:extLst>
            </p:cNvPr>
            <p:cNvSpPr txBox="1"/>
            <p:nvPr/>
          </p:nvSpPr>
          <p:spPr>
            <a:xfrm>
              <a:off x="5366641" y="2265077"/>
              <a:ext cx="851599" cy="2998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45" tIns="4445" rIns="4445" bIns="4445" numCol="1" spcCol="1270" anchor="ctr" anchorCtr="0">
              <a:noAutofit/>
            </a:bodyPr>
            <a:lstStyle/>
            <a:p>
              <a:pPr marL="0" lvl="0" indent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Primary Care Network Accountant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4934C3E-C9BD-4C0A-81B2-5D2272FD334C}"/>
              </a:ext>
            </a:extLst>
          </p:cNvPr>
          <p:cNvGrpSpPr/>
          <p:nvPr/>
        </p:nvGrpSpPr>
        <p:grpSpPr>
          <a:xfrm>
            <a:off x="3505541" y="5224062"/>
            <a:ext cx="1331426" cy="865062"/>
            <a:chOff x="5579540" y="2806726"/>
            <a:chExt cx="851599" cy="425799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4AAC7DD-8C58-4265-9850-E45039025034}"/>
                </a:ext>
              </a:extLst>
            </p:cNvPr>
            <p:cNvSpPr/>
            <p:nvPr/>
          </p:nvSpPr>
          <p:spPr>
            <a:xfrm>
              <a:off x="5579540" y="2806726"/>
              <a:ext cx="851599" cy="42579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E393DD4-809B-477B-B2E0-5D8D6B61F758}"/>
                </a:ext>
              </a:extLst>
            </p:cNvPr>
            <p:cNvSpPr txBox="1"/>
            <p:nvPr/>
          </p:nvSpPr>
          <p:spPr>
            <a:xfrm>
              <a:off x="5579540" y="2918187"/>
              <a:ext cx="851599" cy="2028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45" tIns="4445" rIns="4445" bIns="4445" numCol="1" spcCol="1270" anchor="ctr" anchorCtr="0">
              <a:noAutofit/>
            </a:bodyPr>
            <a:lstStyle/>
            <a:p>
              <a:pPr marL="0" lvl="0" indent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Assistant Accountant </a:t>
              </a:r>
            </a:p>
          </p:txBody>
        </p: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D2BC398-DAC9-4242-ACC9-CAA254572C4B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4943872" y="2053869"/>
            <a:ext cx="3812" cy="5675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4F49176-F9E2-4D1D-A55D-54C8A502D7C4}"/>
              </a:ext>
            </a:extLst>
          </p:cNvPr>
          <p:cNvCxnSpPr/>
          <p:nvPr/>
        </p:nvCxnSpPr>
        <p:spPr>
          <a:xfrm flipV="1">
            <a:off x="2991606" y="3239203"/>
            <a:ext cx="0" cy="939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FFA2607-9D9E-44EE-9027-42FC51CF2BA6}"/>
              </a:ext>
            </a:extLst>
          </p:cNvPr>
          <p:cNvCxnSpPr/>
          <p:nvPr/>
        </p:nvCxnSpPr>
        <p:spPr>
          <a:xfrm>
            <a:off x="2991606" y="3239203"/>
            <a:ext cx="12903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15E3BBC-C2F5-4CD6-86C9-F13D06E2B995}"/>
              </a:ext>
            </a:extLst>
          </p:cNvPr>
          <p:cNvCxnSpPr/>
          <p:nvPr/>
        </p:nvCxnSpPr>
        <p:spPr>
          <a:xfrm>
            <a:off x="5613399" y="3239203"/>
            <a:ext cx="10592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E2C3031-67D0-44A1-A6E2-D66B1B595B3C}"/>
              </a:ext>
            </a:extLst>
          </p:cNvPr>
          <p:cNvCxnSpPr/>
          <p:nvPr/>
        </p:nvCxnSpPr>
        <p:spPr>
          <a:xfrm>
            <a:off x="6672609" y="3239203"/>
            <a:ext cx="0" cy="7500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A19AE0E-C0AE-4D96-8308-E1540F2AB668}"/>
              </a:ext>
            </a:extLst>
          </p:cNvPr>
          <p:cNvCxnSpPr/>
          <p:nvPr/>
        </p:nvCxnSpPr>
        <p:spPr>
          <a:xfrm>
            <a:off x="6672609" y="3239203"/>
            <a:ext cx="17178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35E2A61-A4B5-4C3B-B027-08A1BE9DD841}"/>
              </a:ext>
            </a:extLst>
          </p:cNvPr>
          <p:cNvCxnSpPr/>
          <p:nvPr/>
        </p:nvCxnSpPr>
        <p:spPr>
          <a:xfrm>
            <a:off x="8390467" y="3239203"/>
            <a:ext cx="0" cy="6220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6ECBB16-AE1A-4116-9685-1A2D8092DE38}"/>
              </a:ext>
            </a:extLst>
          </p:cNvPr>
          <p:cNvGrpSpPr/>
          <p:nvPr/>
        </p:nvGrpSpPr>
        <p:grpSpPr>
          <a:xfrm>
            <a:off x="4281969" y="76439"/>
            <a:ext cx="1331427" cy="865062"/>
            <a:chOff x="3820988" y="992820"/>
            <a:chExt cx="851600" cy="425799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6DBFDE0-82F6-455A-90FC-5BDE2D293E10}"/>
                </a:ext>
              </a:extLst>
            </p:cNvPr>
            <p:cNvSpPr/>
            <p:nvPr/>
          </p:nvSpPr>
          <p:spPr>
            <a:xfrm>
              <a:off x="3820988" y="992820"/>
              <a:ext cx="851599" cy="42579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BDD48FE-2E8B-429E-9C3D-1B4071D87EB7}"/>
                </a:ext>
              </a:extLst>
            </p:cNvPr>
            <p:cNvSpPr txBox="1"/>
            <p:nvPr/>
          </p:nvSpPr>
          <p:spPr>
            <a:xfrm>
              <a:off x="3820989" y="1055806"/>
              <a:ext cx="851599" cy="2998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45" tIns="4445" rIns="4445" bIns="4445" numCol="1" spcCol="1270" anchor="ctr" anchorCtr="0">
              <a:noAutofit/>
            </a:bodyPr>
            <a:lstStyle/>
            <a:p>
              <a:pPr marL="0" lvl="0" indent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Operational Director of Finance,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01DA0F25-6584-4C05-A05D-56BDB4A9A2C2}"/>
              </a:ext>
            </a:extLst>
          </p:cNvPr>
          <p:cNvSpPr txBox="1"/>
          <p:nvPr/>
        </p:nvSpPr>
        <p:spPr>
          <a:xfrm>
            <a:off x="6002681" y="154387"/>
            <a:ext cx="1679837" cy="640645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dirty="0"/>
              <a:t>PA to Operational Directors of Finance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15A5EC-DD9D-4A8F-81DB-E218DAF9AA33}"/>
              </a:ext>
            </a:extLst>
          </p:cNvPr>
          <p:cNvSpPr txBox="1"/>
          <p:nvPr/>
        </p:nvSpPr>
        <p:spPr>
          <a:xfrm>
            <a:off x="263352" y="204403"/>
            <a:ext cx="37444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Primary Care and Prescribing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E5F47F1-D548-44E8-B65C-FA90393502CB}"/>
              </a:ext>
            </a:extLst>
          </p:cNvPr>
          <p:cNvCxnSpPr>
            <a:cxnSpLocks/>
          </p:cNvCxnSpPr>
          <p:nvPr/>
        </p:nvCxnSpPr>
        <p:spPr>
          <a:xfrm>
            <a:off x="4944409" y="927678"/>
            <a:ext cx="0" cy="3161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31874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DFF6D3B-0DC3-4AD1-903B-C2ECE3F1BF6C}"/>
              </a:ext>
            </a:extLst>
          </p:cNvPr>
          <p:cNvCxnSpPr/>
          <p:nvPr/>
        </p:nvCxnSpPr>
        <p:spPr>
          <a:xfrm>
            <a:off x="5859318" y="736155"/>
            <a:ext cx="7377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07C0F03-CEFB-47E3-A48D-5D15420C6949}"/>
              </a:ext>
            </a:extLst>
          </p:cNvPr>
          <p:cNvCxnSpPr/>
          <p:nvPr/>
        </p:nvCxnSpPr>
        <p:spPr>
          <a:xfrm>
            <a:off x="9985375" y="2830100"/>
            <a:ext cx="0" cy="12986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0808D70-9531-44E4-9CAD-BD3245248CAA}"/>
              </a:ext>
            </a:extLst>
          </p:cNvPr>
          <p:cNvCxnSpPr/>
          <p:nvPr/>
        </p:nvCxnSpPr>
        <p:spPr>
          <a:xfrm>
            <a:off x="4296837" y="3506942"/>
            <a:ext cx="0" cy="21816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ED0C9F6-9DF4-46B0-99B5-1D7DFCD963CA}"/>
              </a:ext>
            </a:extLst>
          </p:cNvPr>
          <p:cNvCxnSpPr>
            <a:stCxn id="44" idx="3"/>
          </p:cNvCxnSpPr>
          <p:nvPr/>
        </p:nvCxnSpPr>
        <p:spPr>
          <a:xfrm>
            <a:off x="6121947" y="1545434"/>
            <a:ext cx="18315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3FFCCAFB-C31C-4AF1-AE5D-86132ADA4D97}"/>
              </a:ext>
            </a:extLst>
          </p:cNvPr>
          <p:cNvSpPr txBox="1"/>
          <p:nvPr/>
        </p:nvSpPr>
        <p:spPr>
          <a:xfrm>
            <a:off x="4227070" y="1457846"/>
            <a:ext cx="1894877" cy="17517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sp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200" kern="1200" dirty="0"/>
              <a:t>Deputy Director of Finance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315D85D-5368-461D-AA3C-E9302C9D0C11}"/>
              </a:ext>
            </a:extLst>
          </p:cNvPr>
          <p:cNvSpPr txBox="1"/>
          <p:nvPr/>
        </p:nvSpPr>
        <p:spPr>
          <a:xfrm>
            <a:off x="2455658" y="2030375"/>
            <a:ext cx="2036817" cy="2585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200" kern="1200" dirty="0">
                <a:solidFill>
                  <a:schemeClr val="bg1"/>
                </a:solidFill>
              </a:rPr>
              <a:t>Head of Finance (Acute)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0AAF8AE-51AD-45F8-9793-5C77D5F1B687}"/>
              </a:ext>
            </a:extLst>
          </p:cNvPr>
          <p:cNvSpPr txBox="1"/>
          <p:nvPr/>
        </p:nvSpPr>
        <p:spPr>
          <a:xfrm>
            <a:off x="6438338" y="2030375"/>
            <a:ext cx="2307757" cy="4247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200" kern="1200" dirty="0">
                <a:solidFill>
                  <a:schemeClr val="bg1"/>
                </a:solidFill>
              </a:rPr>
              <a:t>Head of Finance (Community, Mental Health, CHC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AC0A4C3-B8A6-4EC6-9C28-F5EFC13F3C76}"/>
              </a:ext>
            </a:extLst>
          </p:cNvPr>
          <p:cNvSpPr txBox="1"/>
          <p:nvPr/>
        </p:nvSpPr>
        <p:spPr>
          <a:xfrm>
            <a:off x="1855677" y="3205093"/>
            <a:ext cx="1416474" cy="4247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200" kern="1200" dirty="0">
                <a:solidFill>
                  <a:schemeClr val="bg1"/>
                </a:solidFill>
              </a:rPr>
              <a:t>Assistant Head of Finance (Acute)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4CB36FC-EB95-471D-8099-1A4E8F0937F1}"/>
              </a:ext>
            </a:extLst>
          </p:cNvPr>
          <p:cNvSpPr txBox="1"/>
          <p:nvPr/>
        </p:nvSpPr>
        <p:spPr>
          <a:xfrm>
            <a:off x="3588602" y="3211477"/>
            <a:ext cx="1416470" cy="4247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200" kern="1200" dirty="0">
                <a:solidFill>
                  <a:schemeClr val="bg1"/>
                </a:solidFill>
              </a:rPr>
              <a:t>Assistant Head of Finance (Acute)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4AB376C-3FFD-4791-BF84-5EA969A286BD}"/>
              </a:ext>
            </a:extLst>
          </p:cNvPr>
          <p:cNvSpPr txBox="1"/>
          <p:nvPr/>
        </p:nvSpPr>
        <p:spPr>
          <a:xfrm>
            <a:off x="6244069" y="3008286"/>
            <a:ext cx="1518044" cy="59093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200" kern="1200" dirty="0">
                <a:solidFill>
                  <a:schemeClr val="bg1"/>
                </a:solidFill>
              </a:rPr>
              <a:t>Assistant Head of Finance (CHC and Comm)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148D1DF-A50B-49DE-A9A7-1B66FF2F7877}"/>
              </a:ext>
            </a:extLst>
          </p:cNvPr>
          <p:cNvSpPr txBox="1"/>
          <p:nvPr/>
        </p:nvSpPr>
        <p:spPr>
          <a:xfrm>
            <a:off x="8351635" y="3009255"/>
            <a:ext cx="1224821" cy="65556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200" b="0" i="0" u="none" kern="1200" dirty="0">
                <a:solidFill>
                  <a:schemeClr val="bg1"/>
                </a:solidFill>
              </a:rPr>
              <a:t>Finance Manager</a:t>
            </a:r>
          </a:p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200" b="0" i="0" u="none" kern="1200" dirty="0">
                <a:solidFill>
                  <a:schemeClr val="bg1"/>
                </a:solidFill>
              </a:rPr>
              <a:t> </a:t>
            </a:r>
            <a:endParaRPr lang="en-GB" sz="1200" kern="1200" dirty="0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FFBDFF6-08AC-4055-A144-ED9662621E78}"/>
              </a:ext>
            </a:extLst>
          </p:cNvPr>
          <p:cNvSpPr txBox="1"/>
          <p:nvPr/>
        </p:nvSpPr>
        <p:spPr>
          <a:xfrm>
            <a:off x="8863416" y="3833324"/>
            <a:ext cx="1564438" cy="4247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200" kern="1200" dirty="0">
                <a:solidFill>
                  <a:schemeClr val="bg1"/>
                </a:solidFill>
              </a:rPr>
              <a:t>Business Support Accountant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F75BEA9-A664-4998-A681-226EAC52C6C5}"/>
              </a:ext>
            </a:extLst>
          </p:cNvPr>
          <p:cNvSpPr txBox="1"/>
          <p:nvPr/>
        </p:nvSpPr>
        <p:spPr>
          <a:xfrm>
            <a:off x="7768671" y="1333068"/>
            <a:ext cx="1518039" cy="2585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200" kern="1200" dirty="0">
                <a:solidFill>
                  <a:schemeClr val="bg1"/>
                </a:solidFill>
              </a:rPr>
              <a:t>Project Accountant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CAA3D24-F30E-4622-BDC6-322DAE6E0151}"/>
              </a:ext>
            </a:extLst>
          </p:cNvPr>
          <p:cNvSpPr txBox="1"/>
          <p:nvPr/>
        </p:nvSpPr>
        <p:spPr>
          <a:xfrm>
            <a:off x="4486307" y="4228237"/>
            <a:ext cx="1161738" cy="4247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200" kern="1200" dirty="0">
                <a:solidFill>
                  <a:schemeClr val="bg1"/>
                </a:solidFill>
              </a:rPr>
              <a:t>Management Accountant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7632C13-F134-4C76-99D7-FBB349AB18EA}"/>
              </a:ext>
            </a:extLst>
          </p:cNvPr>
          <p:cNvSpPr txBox="1"/>
          <p:nvPr/>
        </p:nvSpPr>
        <p:spPr>
          <a:xfrm>
            <a:off x="1855677" y="5199703"/>
            <a:ext cx="1416474" cy="65556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200" kern="1200" dirty="0">
                <a:solidFill>
                  <a:schemeClr val="bg1"/>
                </a:solidFill>
              </a:rPr>
              <a:t>Commissioning Accountant (Acute)</a:t>
            </a:r>
          </a:p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GB" sz="1200" kern="1200" dirty="0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FB124EE-9B88-4DC2-8877-95E268B45475}"/>
              </a:ext>
            </a:extLst>
          </p:cNvPr>
          <p:cNvSpPr txBox="1"/>
          <p:nvPr/>
        </p:nvSpPr>
        <p:spPr>
          <a:xfrm>
            <a:off x="3588603" y="5178189"/>
            <a:ext cx="1416469" cy="65556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200" kern="1200" dirty="0">
                <a:solidFill>
                  <a:schemeClr val="bg1"/>
                </a:solidFill>
              </a:rPr>
              <a:t>Commissioning Accountant (Acute)</a:t>
            </a:r>
          </a:p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GB" sz="1200" kern="1200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44D3EBB-BC0B-4637-9861-4B4DEBBDBDC3}"/>
              </a:ext>
            </a:extLst>
          </p:cNvPr>
          <p:cNvSpPr txBox="1"/>
          <p:nvPr/>
        </p:nvSpPr>
        <p:spPr>
          <a:xfrm>
            <a:off x="6226397" y="5172751"/>
            <a:ext cx="1518040" cy="65556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200" kern="1200" dirty="0">
                <a:solidFill>
                  <a:schemeClr val="bg1"/>
                </a:solidFill>
              </a:rPr>
              <a:t>Commissioning Accountant (CHC</a:t>
            </a:r>
            <a:r>
              <a:rPr lang="en-GB" sz="1200" dirty="0">
                <a:solidFill>
                  <a:schemeClr val="bg1"/>
                </a:solidFill>
              </a:rPr>
              <a:t>)</a:t>
            </a:r>
            <a:r>
              <a:rPr lang="en-GB" sz="1200" kern="1200" dirty="0">
                <a:solidFill>
                  <a:schemeClr val="bg1"/>
                </a:solidFill>
              </a:rPr>
              <a:t> </a:t>
            </a:r>
          </a:p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GB" sz="1200" kern="1200" dirty="0">
              <a:solidFill>
                <a:schemeClr val="bg1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6F6892B-BC75-4504-A7C5-C8E4D2B6578C}"/>
              </a:ext>
            </a:extLst>
          </p:cNvPr>
          <p:cNvSpPr txBox="1"/>
          <p:nvPr/>
        </p:nvSpPr>
        <p:spPr>
          <a:xfrm>
            <a:off x="8056485" y="5172751"/>
            <a:ext cx="1699879" cy="59093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200" kern="1200" dirty="0">
                <a:solidFill>
                  <a:schemeClr val="bg1"/>
                </a:solidFill>
              </a:rPr>
              <a:t>Commissioning Accountant (MH and Community, </a:t>
            </a:r>
          </a:p>
        </p:txBody>
      </p: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A4B0E86F-BBAE-4AD3-B340-2DB8F8C839FA}"/>
              </a:ext>
            </a:extLst>
          </p:cNvPr>
          <p:cNvCxnSpPr>
            <a:stCxn id="44" idx="2"/>
            <a:endCxn id="45" idx="0"/>
          </p:cNvCxnSpPr>
          <p:nvPr/>
        </p:nvCxnSpPr>
        <p:spPr>
          <a:xfrm rot="5400000">
            <a:off x="4125612" y="981477"/>
            <a:ext cx="397353" cy="170044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B745EF66-5F1E-48E5-A77C-ADF7F3664CDE}"/>
              </a:ext>
            </a:extLst>
          </p:cNvPr>
          <p:cNvCxnSpPr>
            <a:cxnSpLocks/>
            <a:stCxn id="44" idx="2"/>
            <a:endCxn id="46" idx="0"/>
          </p:cNvCxnSpPr>
          <p:nvPr/>
        </p:nvCxnSpPr>
        <p:spPr>
          <a:xfrm rot="16200000" flipH="1">
            <a:off x="6184687" y="622844"/>
            <a:ext cx="397353" cy="241770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212EA865-24DC-42F3-B9EA-5D8E9B5F40CF}"/>
              </a:ext>
            </a:extLst>
          </p:cNvPr>
          <p:cNvCxnSpPr>
            <a:cxnSpLocks/>
            <a:stCxn id="45" idx="2"/>
            <a:endCxn id="47" idx="0"/>
          </p:cNvCxnSpPr>
          <p:nvPr/>
        </p:nvCxnSpPr>
        <p:spPr>
          <a:xfrm rot="5400000">
            <a:off x="2560898" y="2291924"/>
            <a:ext cx="916186" cy="91015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5C54DAFA-2E58-47E7-8ACC-F9FA1733BC8C}"/>
              </a:ext>
            </a:extLst>
          </p:cNvPr>
          <p:cNvCxnSpPr>
            <a:stCxn id="45" idx="2"/>
            <a:endCxn id="48" idx="0"/>
          </p:cNvCxnSpPr>
          <p:nvPr/>
        </p:nvCxnSpPr>
        <p:spPr>
          <a:xfrm rot="16200000" flipH="1">
            <a:off x="3424167" y="2338807"/>
            <a:ext cx="922570" cy="82277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076804A4-6CEF-448F-9D91-4EFB3C353CFA}"/>
              </a:ext>
            </a:extLst>
          </p:cNvPr>
          <p:cNvCxnSpPr>
            <a:stCxn id="53" idx="0"/>
          </p:cNvCxnSpPr>
          <p:nvPr/>
        </p:nvCxnSpPr>
        <p:spPr>
          <a:xfrm flipV="1">
            <a:off x="5067176" y="3962357"/>
            <a:ext cx="0" cy="2658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797DA25-8B6A-43EF-9236-61E27A38DAC5}"/>
              </a:ext>
            </a:extLst>
          </p:cNvPr>
          <p:cNvCxnSpPr/>
          <p:nvPr/>
        </p:nvCxnSpPr>
        <p:spPr>
          <a:xfrm flipH="1">
            <a:off x="4296837" y="3962356"/>
            <a:ext cx="7703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8EE5180C-0380-491A-AA04-541F1EAED874}"/>
              </a:ext>
            </a:extLst>
          </p:cNvPr>
          <p:cNvCxnSpPr>
            <a:stCxn id="47" idx="2"/>
            <a:endCxn id="54" idx="0"/>
          </p:cNvCxnSpPr>
          <p:nvPr/>
        </p:nvCxnSpPr>
        <p:spPr>
          <a:xfrm>
            <a:off x="2563914" y="3629825"/>
            <a:ext cx="0" cy="15698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Elbow 64">
            <a:extLst>
              <a:ext uri="{FF2B5EF4-FFF2-40B4-BE49-F238E27FC236}">
                <a16:creationId xmlns:a16="http://schemas.microsoft.com/office/drawing/2014/main" id="{F89361E4-86AF-453F-8F00-43325CCE6811}"/>
              </a:ext>
            </a:extLst>
          </p:cNvPr>
          <p:cNvCxnSpPr>
            <a:stCxn id="46" idx="2"/>
            <a:endCxn id="49" idx="0"/>
          </p:cNvCxnSpPr>
          <p:nvPr/>
        </p:nvCxnSpPr>
        <p:spPr>
          <a:xfrm rot="5400000">
            <a:off x="7021065" y="2437133"/>
            <a:ext cx="553179" cy="58912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or: Elbow 65">
            <a:extLst>
              <a:ext uri="{FF2B5EF4-FFF2-40B4-BE49-F238E27FC236}">
                <a16:creationId xmlns:a16="http://schemas.microsoft.com/office/drawing/2014/main" id="{59583213-E2E2-47B5-A5B8-1DEC4344BFF2}"/>
              </a:ext>
            </a:extLst>
          </p:cNvPr>
          <p:cNvCxnSpPr>
            <a:cxnSpLocks/>
          </p:cNvCxnSpPr>
          <p:nvPr/>
        </p:nvCxnSpPr>
        <p:spPr>
          <a:xfrm rot="16200000" flipH="1">
            <a:off x="8044111" y="2127813"/>
            <a:ext cx="454888" cy="136196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47E9CF74-26EF-40B2-89FE-6A532747138B}"/>
              </a:ext>
            </a:extLst>
          </p:cNvPr>
          <p:cNvCxnSpPr/>
          <p:nvPr/>
        </p:nvCxnSpPr>
        <p:spPr>
          <a:xfrm>
            <a:off x="8952540" y="2808797"/>
            <a:ext cx="10328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C2D8DEB9-0F57-4B91-B64C-7E49B73B527E}"/>
              </a:ext>
            </a:extLst>
          </p:cNvPr>
          <p:cNvCxnSpPr/>
          <p:nvPr/>
        </p:nvCxnSpPr>
        <p:spPr>
          <a:xfrm>
            <a:off x="7003091" y="3600186"/>
            <a:ext cx="0" cy="17044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D4A631AD-3407-45C2-A005-8FE239F148C7}"/>
              </a:ext>
            </a:extLst>
          </p:cNvPr>
          <p:cNvCxnSpPr>
            <a:cxnSpLocks/>
          </p:cNvCxnSpPr>
          <p:nvPr/>
        </p:nvCxnSpPr>
        <p:spPr>
          <a:xfrm>
            <a:off x="7003091" y="4666494"/>
            <a:ext cx="169987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CAFE690-2AEE-4D09-8976-EF9B70C2E8CC}"/>
              </a:ext>
            </a:extLst>
          </p:cNvPr>
          <p:cNvCxnSpPr>
            <a:cxnSpLocks/>
          </p:cNvCxnSpPr>
          <p:nvPr/>
        </p:nvCxnSpPr>
        <p:spPr>
          <a:xfrm>
            <a:off x="8702970" y="4666494"/>
            <a:ext cx="0" cy="506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A0386A80-1D10-441B-A9E2-F427063B7911}"/>
              </a:ext>
            </a:extLst>
          </p:cNvPr>
          <p:cNvSpPr txBox="1"/>
          <p:nvPr/>
        </p:nvSpPr>
        <p:spPr>
          <a:xfrm>
            <a:off x="4334589" y="421161"/>
            <a:ext cx="1679837" cy="640645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200" dirty="0"/>
              <a:t>Operational Director of Finance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F7D0828-BCFB-44D5-96E8-31A999EB2B0B}"/>
              </a:ext>
            </a:extLst>
          </p:cNvPr>
          <p:cNvCxnSpPr>
            <a:stCxn id="71" idx="2"/>
            <a:endCxn id="44" idx="0"/>
          </p:cNvCxnSpPr>
          <p:nvPr/>
        </p:nvCxnSpPr>
        <p:spPr>
          <a:xfrm>
            <a:off x="5174508" y="1061806"/>
            <a:ext cx="1" cy="396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6C0E4DCC-7A94-4E6D-93DF-ABCBF34DB162}"/>
              </a:ext>
            </a:extLst>
          </p:cNvPr>
          <p:cNvSpPr txBox="1"/>
          <p:nvPr/>
        </p:nvSpPr>
        <p:spPr>
          <a:xfrm>
            <a:off x="6376648" y="415833"/>
            <a:ext cx="1679837" cy="640645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dirty="0"/>
              <a:t>PA to Operational Directors of Finance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CFB62D-835E-45CF-B1DC-92D255799283}"/>
              </a:ext>
            </a:extLst>
          </p:cNvPr>
          <p:cNvSpPr txBox="1"/>
          <p:nvPr/>
        </p:nvSpPr>
        <p:spPr>
          <a:xfrm>
            <a:off x="191344" y="260648"/>
            <a:ext cx="40357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Provider Finance</a:t>
            </a:r>
          </a:p>
        </p:txBody>
      </p:sp>
    </p:spTree>
    <p:extLst>
      <p:ext uri="{BB962C8B-B14F-4D97-AF65-F5344CB8AC3E}">
        <p14:creationId xmlns:p14="http://schemas.microsoft.com/office/powerpoint/2010/main" val="21471421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CC67FEB1-B1DF-4A7D-BC7E-39E9B9AD73F6}"/>
              </a:ext>
            </a:extLst>
          </p:cNvPr>
          <p:cNvCxnSpPr/>
          <p:nvPr/>
        </p:nvCxnSpPr>
        <p:spPr>
          <a:xfrm>
            <a:off x="6388100" y="1485900"/>
            <a:ext cx="0" cy="2895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612CE334-04B0-40C8-AAA6-BF3DBA92C9F7}"/>
              </a:ext>
            </a:extLst>
          </p:cNvPr>
          <p:cNvCxnSpPr>
            <a:cxnSpLocks/>
          </p:cNvCxnSpPr>
          <p:nvPr/>
        </p:nvCxnSpPr>
        <p:spPr>
          <a:xfrm>
            <a:off x="4978400" y="1485900"/>
            <a:ext cx="9238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32248D90-986D-452D-B6C1-D95ADA62891D}"/>
              </a:ext>
            </a:extLst>
          </p:cNvPr>
          <p:cNvSpPr txBox="1"/>
          <p:nvPr/>
        </p:nvSpPr>
        <p:spPr>
          <a:xfrm>
            <a:off x="5418853" y="2482848"/>
            <a:ext cx="1988339" cy="674031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>
                <a:solidFill>
                  <a:schemeClr val="bg1"/>
                </a:solidFill>
              </a:rPr>
              <a:t>Assistant Director of Finance and System Efficiency 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CFDF152-0E57-4F21-A24C-17AD9DC58BD1}"/>
              </a:ext>
            </a:extLst>
          </p:cNvPr>
          <p:cNvSpPr txBox="1"/>
          <p:nvPr/>
        </p:nvSpPr>
        <p:spPr>
          <a:xfrm>
            <a:off x="5418852" y="3746063"/>
            <a:ext cx="1988340" cy="523220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System Planning &amp; Reporting Accountant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0643986-EB81-4585-B6AC-139FD6DFADBD}"/>
              </a:ext>
            </a:extLst>
          </p:cNvPr>
          <p:cNvSpPr txBox="1"/>
          <p:nvPr/>
        </p:nvSpPr>
        <p:spPr>
          <a:xfrm>
            <a:off x="5406373" y="1070747"/>
            <a:ext cx="2003222" cy="875014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dirty="0"/>
              <a:t>Programme Director – Finance &amp; System Efficiency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38D4A3A-4ED4-473E-B344-259D60DEE51B}"/>
              </a:ext>
            </a:extLst>
          </p:cNvPr>
          <p:cNvSpPr txBox="1"/>
          <p:nvPr/>
        </p:nvSpPr>
        <p:spPr>
          <a:xfrm>
            <a:off x="2980217" y="1070747"/>
            <a:ext cx="2003222" cy="875014"/>
          </a:xfrm>
          <a:prstGeom prst="rect">
            <a:avLst/>
          </a:prstGeom>
          <a:solidFill>
            <a:schemeClr val="accent1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445" tIns="4445" rIns="4445" bIns="4445" numCol="1" spcCol="1270" anchor="ctr" anchorCtr="0">
            <a:noAutofit/>
          </a:bodyPr>
          <a:lstStyle/>
          <a:p>
            <a:pPr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dirty="0"/>
              <a:t>Executive Assistant to the Chief Finance Officer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3A2B15-5710-438C-B214-814B9D78FBE2}"/>
              </a:ext>
            </a:extLst>
          </p:cNvPr>
          <p:cNvSpPr txBox="1"/>
          <p:nvPr/>
        </p:nvSpPr>
        <p:spPr>
          <a:xfrm>
            <a:off x="297880" y="241555"/>
            <a:ext cx="4680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System Finance</a:t>
            </a:r>
          </a:p>
        </p:txBody>
      </p:sp>
    </p:spTree>
    <p:extLst>
      <p:ext uri="{BB962C8B-B14F-4D97-AF65-F5344CB8AC3E}">
        <p14:creationId xmlns:p14="http://schemas.microsoft.com/office/powerpoint/2010/main" val="2673238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Senior Team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E43FB8-F93E-44C0-9FF1-0915FE16ED12}"/>
              </a:ext>
            </a:extLst>
          </p:cNvPr>
          <p:cNvSpPr/>
          <p:nvPr/>
        </p:nvSpPr>
        <p:spPr>
          <a:xfrm>
            <a:off x="5015880" y="1383847"/>
            <a:ext cx="216024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Lucy </a:t>
            </a:r>
            <a:r>
              <a:rPr lang="en-GB" dirty="0" err="1"/>
              <a:t>Dadge</a:t>
            </a:r>
            <a:r>
              <a:rPr lang="en-GB" dirty="0"/>
              <a:t> </a:t>
            </a:r>
          </a:p>
          <a:p>
            <a:pPr algn="ctr"/>
            <a:r>
              <a:rPr lang="en-GB" dirty="0"/>
              <a:t>Director of Integration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C7B6E4-DE7A-4946-82A3-737883CE28F5}"/>
              </a:ext>
            </a:extLst>
          </p:cNvPr>
          <p:cNvSpPr/>
          <p:nvPr/>
        </p:nvSpPr>
        <p:spPr>
          <a:xfrm>
            <a:off x="3071664" y="2787374"/>
            <a:ext cx="1944216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VACANT</a:t>
            </a:r>
          </a:p>
          <a:p>
            <a:pPr algn="ctr"/>
            <a:r>
              <a:rPr lang="en-GB" dirty="0">
                <a:solidFill>
                  <a:srgbClr val="FF0000"/>
                </a:solidFill>
              </a:rPr>
              <a:t>Director of Delivery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4633258-F194-4ED8-BDEE-38872B6408F5}"/>
              </a:ext>
            </a:extLst>
          </p:cNvPr>
          <p:cNvSpPr/>
          <p:nvPr/>
        </p:nvSpPr>
        <p:spPr>
          <a:xfrm>
            <a:off x="6888087" y="2747566"/>
            <a:ext cx="2160239" cy="1066811"/>
          </a:xfrm>
          <a:prstGeom prst="rect">
            <a:avLst/>
          </a:prstGeom>
          <a:pattFill prst="ltDnDiag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Director of Strategy and Reconfiguration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</a:rPr>
              <a:t>On secondment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122EDA-467C-4C75-98AB-AB4117549B09}"/>
              </a:ext>
            </a:extLst>
          </p:cNvPr>
          <p:cNvSpPr/>
          <p:nvPr/>
        </p:nvSpPr>
        <p:spPr>
          <a:xfrm>
            <a:off x="256162" y="4229118"/>
            <a:ext cx="187220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Locality Director</a:t>
            </a:r>
          </a:p>
          <a:p>
            <a:pPr algn="ctr"/>
            <a:r>
              <a:rPr lang="en-GB" sz="1600" dirty="0"/>
              <a:t>South Notts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FA4E8F0-CD6A-40B6-A170-7D76A7EBCCFF}"/>
              </a:ext>
            </a:extLst>
          </p:cNvPr>
          <p:cNvSpPr/>
          <p:nvPr/>
        </p:nvSpPr>
        <p:spPr>
          <a:xfrm>
            <a:off x="240791" y="5647258"/>
            <a:ext cx="187220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Locality Director</a:t>
            </a:r>
          </a:p>
          <a:p>
            <a:pPr algn="ctr"/>
            <a:r>
              <a:rPr lang="en-GB" dirty="0"/>
              <a:t>City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F6DF460-0349-4072-94E7-8712C0462B23}"/>
              </a:ext>
            </a:extLst>
          </p:cNvPr>
          <p:cNvSpPr/>
          <p:nvPr/>
        </p:nvSpPr>
        <p:spPr>
          <a:xfrm>
            <a:off x="2783632" y="4229118"/>
            <a:ext cx="187220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Locality Director</a:t>
            </a:r>
          </a:p>
          <a:p>
            <a:pPr algn="ctr"/>
            <a:r>
              <a:rPr lang="en-GB" sz="1600" dirty="0"/>
              <a:t>Bassetlaw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AA0E8EB-5F77-4D2B-AA54-9B4F57CC580A}"/>
              </a:ext>
            </a:extLst>
          </p:cNvPr>
          <p:cNvSpPr/>
          <p:nvPr/>
        </p:nvSpPr>
        <p:spPr>
          <a:xfrm>
            <a:off x="2802923" y="5598854"/>
            <a:ext cx="187220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dirty="0">
                <a:solidFill>
                  <a:srgbClr val="FF0000"/>
                </a:solidFill>
              </a:rPr>
              <a:t>VACANT</a:t>
            </a:r>
          </a:p>
          <a:p>
            <a:pPr algn="ctr"/>
            <a:r>
              <a:rPr lang="en-GB" sz="1300" dirty="0"/>
              <a:t>Locality Director</a:t>
            </a:r>
          </a:p>
          <a:p>
            <a:pPr algn="ctr"/>
            <a:r>
              <a:rPr lang="en-GB" sz="1300" dirty="0"/>
              <a:t>Mid-Notts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3304731-8843-4F3E-8F62-A135EF4E2860}"/>
              </a:ext>
            </a:extLst>
          </p:cNvPr>
          <p:cNvSpPr/>
          <p:nvPr/>
        </p:nvSpPr>
        <p:spPr>
          <a:xfrm>
            <a:off x="5159896" y="4242010"/>
            <a:ext cx="187220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/>
          </a:p>
          <a:p>
            <a:pPr algn="ctr"/>
            <a:r>
              <a:rPr lang="en-GB" sz="1600" dirty="0"/>
              <a:t>Associate Director of Primary Care </a:t>
            </a:r>
          </a:p>
          <a:p>
            <a:pPr algn="ctr"/>
            <a:endParaRPr lang="en-GB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D3518EE-E56A-4F49-A1D3-75F6D6564599}"/>
              </a:ext>
            </a:extLst>
          </p:cNvPr>
          <p:cNvSpPr/>
          <p:nvPr/>
        </p:nvSpPr>
        <p:spPr>
          <a:xfrm>
            <a:off x="5169181" y="5559488"/>
            <a:ext cx="187220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System Delivery Director – Urgent Care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A394644-F622-4D93-862E-F8FE5EF82B02}"/>
              </a:ext>
            </a:extLst>
          </p:cNvPr>
          <p:cNvSpPr/>
          <p:nvPr/>
        </p:nvSpPr>
        <p:spPr>
          <a:xfrm>
            <a:off x="7536160" y="4242010"/>
            <a:ext cx="187220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/>
              <a:t>System </a:t>
            </a:r>
            <a:r>
              <a:rPr lang="en-GB" sz="1600" dirty="0"/>
              <a:t>Delivery Director –Planned Care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0BC5D0F-5BE9-4691-9726-CA8848705295}"/>
              </a:ext>
            </a:extLst>
          </p:cNvPr>
          <p:cNvSpPr/>
          <p:nvPr/>
        </p:nvSpPr>
        <p:spPr>
          <a:xfrm>
            <a:off x="10079112" y="4242010"/>
            <a:ext cx="187220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>
                <a:solidFill>
                  <a:schemeClr val="bg1"/>
                </a:solidFill>
              </a:rPr>
              <a:t>Associate Director of Commissioning Acute Contracting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56A2748-39E4-480B-B314-34BB3EAB98C1}"/>
              </a:ext>
            </a:extLst>
          </p:cNvPr>
          <p:cNvSpPr/>
          <p:nvPr/>
        </p:nvSpPr>
        <p:spPr>
          <a:xfrm>
            <a:off x="7535439" y="5531078"/>
            <a:ext cx="187220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200" dirty="0"/>
              <a:t>Maxine Bun</a:t>
            </a:r>
            <a:br>
              <a:rPr lang="en-GB" sz="1200" dirty="0"/>
            </a:br>
            <a:r>
              <a:rPr lang="en-GB" sz="1200" dirty="0"/>
              <a:t>Associate Director of </a:t>
            </a:r>
            <a:r>
              <a:rPr lang="en-GB" sz="1300" dirty="0"/>
              <a:t>Commissioning</a:t>
            </a:r>
            <a:r>
              <a:rPr lang="en-GB" sz="1200" dirty="0"/>
              <a:t> Mental Health &amp; Community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7DA273A-6847-43C7-96CD-B45B016B9CFE}"/>
              </a:ext>
            </a:extLst>
          </p:cNvPr>
          <p:cNvSpPr/>
          <p:nvPr/>
        </p:nvSpPr>
        <p:spPr>
          <a:xfrm>
            <a:off x="10079112" y="5559488"/>
            <a:ext cx="187220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br>
              <a:rPr lang="en-GB" sz="1300" dirty="0"/>
            </a:br>
            <a:r>
              <a:rPr lang="en-GB" sz="1300" dirty="0"/>
              <a:t>Associate Director of Procurement and Commercial Development  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510708A-D2F2-4D53-BDEE-38F99854633D}"/>
              </a:ext>
            </a:extLst>
          </p:cNvPr>
          <p:cNvCxnSpPr/>
          <p:nvPr/>
        </p:nvCxnSpPr>
        <p:spPr>
          <a:xfrm>
            <a:off x="479376" y="4005064"/>
            <a:ext cx="106571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FD99452-0DA6-40B3-B7A5-09EAD898EAB4}"/>
              </a:ext>
            </a:extLst>
          </p:cNvPr>
          <p:cNvCxnSpPr>
            <a:cxnSpLocks/>
          </p:cNvCxnSpPr>
          <p:nvPr/>
        </p:nvCxnSpPr>
        <p:spPr>
          <a:xfrm>
            <a:off x="2423592" y="4005064"/>
            <a:ext cx="0" cy="21102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87454E8-54FE-421A-B34A-EE3EA4E8D405}"/>
              </a:ext>
            </a:extLst>
          </p:cNvPr>
          <p:cNvCxnSpPr>
            <a:cxnSpLocks/>
          </p:cNvCxnSpPr>
          <p:nvPr/>
        </p:nvCxnSpPr>
        <p:spPr>
          <a:xfrm>
            <a:off x="4871864" y="4005064"/>
            <a:ext cx="0" cy="21102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DB1099B-BAEA-4ACD-8EC2-CF3CDDE0CEEA}"/>
              </a:ext>
            </a:extLst>
          </p:cNvPr>
          <p:cNvCxnSpPr>
            <a:cxnSpLocks/>
          </p:cNvCxnSpPr>
          <p:nvPr/>
        </p:nvCxnSpPr>
        <p:spPr>
          <a:xfrm>
            <a:off x="7320136" y="4005064"/>
            <a:ext cx="0" cy="21102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4D9BDEE-46D8-473E-B1BE-DB8CAE9DE63D}"/>
              </a:ext>
            </a:extLst>
          </p:cNvPr>
          <p:cNvCxnSpPr>
            <a:cxnSpLocks/>
          </p:cNvCxnSpPr>
          <p:nvPr/>
        </p:nvCxnSpPr>
        <p:spPr>
          <a:xfrm>
            <a:off x="9696400" y="4005064"/>
            <a:ext cx="0" cy="21102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B1869DC-0BD6-4B08-9CE6-DF3CBCDBFA8E}"/>
              </a:ext>
            </a:extLst>
          </p:cNvPr>
          <p:cNvCxnSpPr/>
          <p:nvPr/>
        </p:nvCxnSpPr>
        <p:spPr>
          <a:xfrm>
            <a:off x="479376" y="4005064"/>
            <a:ext cx="0" cy="224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95432A7-5572-4FBB-88D2-A3F4AE65B900}"/>
              </a:ext>
            </a:extLst>
          </p:cNvPr>
          <p:cNvCxnSpPr>
            <a:endCxn id="20" idx="0"/>
          </p:cNvCxnSpPr>
          <p:nvPr/>
        </p:nvCxnSpPr>
        <p:spPr>
          <a:xfrm>
            <a:off x="3719736" y="4005064"/>
            <a:ext cx="0" cy="224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0DE4E8D-920F-483F-BD5E-1EC71C5A584B}"/>
              </a:ext>
            </a:extLst>
          </p:cNvPr>
          <p:cNvCxnSpPr>
            <a:endCxn id="22" idx="0"/>
          </p:cNvCxnSpPr>
          <p:nvPr/>
        </p:nvCxnSpPr>
        <p:spPr>
          <a:xfrm>
            <a:off x="6096000" y="4005064"/>
            <a:ext cx="0" cy="236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288513A-55E6-4C5C-90C8-9AAADC12F108}"/>
              </a:ext>
            </a:extLst>
          </p:cNvPr>
          <p:cNvCxnSpPr>
            <a:endCxn id="24" idx="0"/>
          </p:cNvCxnSpPr>
          <p:nvPr/>
        </p:nvCxnSpPr>
        <p:spPr>
          <a:xfrm>
            <a:off x="8471543" y="4005064"/>
            <a:ext cx="721" cy="236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8546ACB-651D-499E-8B3C-D7BB46083B10}"/>
              </a:ext>
            </a:extLst>
          </p:cNvPr>
          <p:cNvCxnSpPr/>
          <p:nvPr/>
        </p:nvCxnSpPr>
        <p:spPr>
          <a:xfrm>
            <a:off x="11136200" y="3998619"/>
            <a:ext cx="0" cy="2304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1FA973B-EBC9-4D90-BF22-6A853104151C}"/>
              </a:ext>
            </a:extLst>
          </p:cNvPr>
          <p:cNvCxnSpPr>
            <a:cxnSpLocks/>
          </p:cNvCxnSpPr>
          <p:nvPr/>
        </p:nvCxnSpPr>
        <p:spPr>
          <a:xfrm>
            <a:off x="9407647" y="6115310"/>
            <a:ext cx="6714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4963C39A-FF5F-4A4F-A8F9-89410A9B9015}"/>
              </a:ext>
            </a:extLst>
          </p:cNvPr>
          <p:cNvCxnSpPr>
            <a:cxnSpLocks/>
          </p:cNvCxnSpPr>
          <p:nvPr/>
        </p:nvCxnSpPr>
        <p:spPr>
          <a:xfrm>
            <a:off x="6984403" y="6115310"/>
            <a:ext cx="6714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C817F36-4F02-4EAD-B07B-8392413FD186}"/>
              </a:ext>
            </a:extLst>
          </p:cNvPr>
          <p:cNvCxnSpPr>
            <a:cxnSpLocks/>
          </p:cNvCxnSpPr>
          <p:nvPr/>
        </p:nvCxnSpPr>
        <p:spPr>
          <a:xfrm>
            <a:off x="4633641" y="6115310"/>
            <a:ext cx="6714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44F0337-6BAA-424B-82D3-DEC113CDE6B0}"/>
              </a:ext>
            </a:extLst>
          </p:cNvPr>
          <p:cNvCxnSpPr>
            <a:cxnSpLocks/>
          </p:cNvCxnSpPr>
          <p:nvPr/>
        </p:nvCxnSpPr>
        <p:spPr>
          <a:xfrm>
            <a:off x="2128370" y="6115310"/>
            <a:ext cx="6714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1C1D4F3-4C3E-4EBB-9CE7-1D767B51FD0D}"/>
              </a:ext>
            </a:extLst>
          </p:cNvPr>
          <p:cNvCxnSpPr>
            <a:stCxn id="15" idx="2"/>
          </p:cNvCxnSpPr>
          <p:nvPr/>
        </p:nvCxnSpPr>
        <p:spPr>
          <a:xfrm>
            <a:off x="6096000" y="2526847"/>
            <a:ext cx="9285" cy="7710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1DD8586-E293-42EE-AF84-759B7CAA905A}"/>
              </a:ext>
            </a:extLst>
          </p:cNvPr>
          <p:cNvCxnSpPr>
            <a:cxnSpLocks/>
            <a:stCxn id="16" idx="3"/>
            <a:endCxn id="17" idx="1"/>
          </p:cNvCxnSpPr>
          <p:nvPr/>
        </p:nvCxnSpPr>
        <p:spPr>
          <a:xfrm flipV="1">
            <a:off x="5015880" y="3280972"/>
            <a:ext cx="1872207" cy="104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63D30A4-747A-4A4A-8A7A-5DC5566CFB0A}"/>
              </a:ext>
            </a:extLst>
          </p:cNvPr>
          <p:cNvCxnSpPr>
            <a:cxnSpLocks/>
          </p:cNvCxnSpPr>
          <p:nvPr/>
        </p:nvCxnSpPr>
        <p:spPr>
          <a:xfrm>
            <a:off x="6105285" y="3149306"/>
            <a:ext cx="0" cy="9319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2EE25B37-05B3-4017-9770-533C7F3EE1B9}"/>
              </a:ext>
            </a:extLst>
          </p:cNvPr>
          <p:cNvSpPr/>
          <p:nvPr/>
        </p:nvSpPr>
        <p:spPr>
          <a:xfrm>
            <a:off x="9696400" y="2787374"/>
            <a:ext cx="2034793" cy="9319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TNUH Project Manager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8E3BE0E-9BD5-4252-AEC4-D36245ED3F3D}"/>
              </a:ext>
            </a:extLst>
          </p:cNvPr>
          <p:cNvCxnSpPr>
            <a:stCxn id="17" idx="3"/>
          </p:cNvCxnSpPr>
          <p:nvPr/>
        </p:nvCxnSpPr>
        <p:spPr>
          <a:xfrm>
            <a:off x="9048326" y="3280972"/>
            <a:ext cx="648074" cy="169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82043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6601E1DE-6A65-4C79-9DDD-9E7B1CEBCD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5467106"/>
              </p:ext>
            </p:extLst>
          </p:nvPr>
        </p:nvGraphicFramePr>
        <p:xfrm>
          <a:off x="0" y="1102097"/>
          <a:ext cx="12192000" cy="5755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2A5D102-E657-49A0-AE98-F43CE6862241}"/>
              </a:ext>
            </a:extLst>
          </p:cNvPr>
          <p:cNvSpPr txBox="1"/>
          <p:nvPr/>
        </p:nvSpPr>
        <p:spPr>
          <a:xfrm>
            <a:off x="335360" y="332656"/>
            <a:ext cx="10873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Planning and Project Management Office</a:t>
            </a:r>
          </a:p>
        </p:txBody>
      </p:sp>
    </p:spTree>
    <p:extLst>
      <p:ext uri="{BB962C8B-B14F-4D97-AF65-F5344CB8AC3E}">
        <p14:creationId xmlns:p14="http://schemas.microsoft.com/office/powerpoint/2010/main" val="25818616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/>
              <a:t>Estates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6DA964-91B2-482E-95D6-0853F3A63FD2}"/>
              </a:ext>
            </a:extLst>
          </p:cNvPr>
          <p:cNvSpPr/>
          <p:nvPr/>
        </p:nvSpPr>
        <p:spPr>
          <a:xfrm>
            <a:off x="3775046" y="610860"/>
            <a:ext cx="4303552" cy="13170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Associate Director of Estates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7DC96A-C0D5-49CF-AA20-7267005785B2}"/>
              </a:ext>
            </a:extLst>
          </p:cNvPr>
          <p:cNvSpPr/>
          <p:nvPr/>
        </p:nvSpPr>
        <p:spPr>
          <a:xfrm>
            <a:off x="4454554" y="2274409"/>
            <a:ext cx="2944536" cy="13170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Head of Estates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ECA91D-9CA7-43BD-A040-0DC920224C24}"/>
              </a:ext>
            </a:extLst>
          </p:cNvPr>
          <p:cNvSpPr/>
          <p:nvPr/>
        </p:nvSpPr>
        <p:spPr>
          <a:xfrm>
            <a:off x="485650" y="4067247"/>
            <a:ext cx="2597787" cy="13170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Estates Manager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287CC2-DA62-4C2B-BE2A-321D991D2A60}"/>
              </a:ext>
            </a:extLst>
          </p:cNvPr>
          <p:cNvSpPr/>
          <p:nvPr/>
        </p:nvSpPr>
        <p:spPr>
          <a:xfrm>
            <a:off x="9535141" y="4725782"/>
            <a:ext cx="2514327" cy="13170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Estates Officer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82F1EF-1C68-403A-9A03-ED1F39AC6D2C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>
            <a:off x="5926822" y="1927931"/>
            <a:ext cx="0" cy="3464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8317367-BE42-443F-9FD2-3B7677A73FDE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5926822" y="3591480"/>
            <a:ext cx="0" cy="1702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881BB0E-E07A-48D3-A888-01DA3B20ED8E}"/>
              </a:ext>
            </a:extLst>
          </p:cNvPr>
          <p:cNvCxnSpPr>
            <a:cxnSpLocks/>
          </p:cNvCxnSpPr>
          <p:nvPr/>
        </p:nvCxnSpPr>
        <p:spPr>
          <a:xfrm>
            <a:off x="1784543" y="3761707"/>
            <a:ext cx="915746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EE71C13-45C0-40A4-A54A-81DA2FADDA61}"/>
              </a:ext>
            </a:extLst>
          </p:cNvPr>
          <p:cNvCxnSpPr>
            <a:cxnSpLocks/>
          </p:cNvCxnSpPr>
          <p:nvPr/>
        </p:nvCxnSpPr>
        <p:spPr>
          <a:xfrm>
            <a:off x="4669876" y="3761708"/>
            <a:ext cx="0" cy="35583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7868EB1-A3C5-440B-82F1-FD27FCE02281}"/>
              </a:ext>
            </a:extLst>
          </p:cNvPr>
          <p:cNvSpPr/>
          <p:nvPr/>
        </p:nvSpPr>
        <p:spPr>
          <a:xfrm>
            <a:off x="6234767" y="4067249"/>
            <a:ext cx="3022841" cy="13170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Estates Manager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A68CEF-30A0-4274-897F-5300E584ECA7}"/>
              </a:ext>
            </a:extLst>
          </p:cNvPr>
          <p:cNvSpPr/>
          <p:nvPr/>
        </p:nvSpPr>
        <p:spPr>
          <a:xfrm>
            <a:off x="3359447" y="4067248"/>
            <a:ext cx="2597787" cy="13170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Estates Manager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FAAD443-DEF3-4BB8-A6B6-ADD0DC447C28}"/>
              </a:ext>
            </a:extLst>
          </p:cNvPr>
          <p:cNvCxnSpPr>
            <a:cxnSpLocks/>
          </p:cNvCxnSpPr>
          <p:nvPr/>
        </p:nvCxnSpPr>
        <p:spPr>
          <a:xfrm>
            <a:off x="7615810" y="3761707"/>
            <a:ext cx="0" cy="35583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3FE8507-BEC5-4740-9757-A9047430EE36}"/>
              </a:ext>
            </a:extLst>
          </p:cNvPr>
          <p:cNvCxnSpPr>
            <a:cxnSpLocks/>
          </p:cNvCxnSpPr>
          <p:nvPr/>
        </p:nvCxnSpPr>
        <p:spPr>
          <a:xfrm>
            <a:off x="1784543" y="3761707"/>
            <a:ext cx="0" cy="35583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8BDD203-B7FE-4729-98F3-0D19237180BF}"/>
              </a:ext>
            </a:extLst>
          </p:cNvPr>
          <p:cNvCxnSpPr>
            <a:cxnSpLocks/>
          </p:cNvCxnSpPr>
          <p:nvPr/>
        </p:nvCxnSpPr>
        <p:spPr>
          <a:xfrm>
            <a:off x="10942007" y="3761707"/>
            <a:ext cx="0" cy="9640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70724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09732-6FAB-4C7F-9FD2-2C1835064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b="1" dirty="0"/>
              <a:t>Performance Reporting and Assurance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E471FBB-1851-423B-88CD-FAB147FBFF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3511384"/>
              </p:ext>
            </p:extLst>
          </p:nvPr>
        </p:nvGraphicFramePr>
        <p:xfrm>
          <a:off x="0" y="1124744"/>
          <a:ext cx="12192000" cy="5733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62569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Medical</a:t>
            </a:r>
            <a:br>
              <a:rPr lang="en-GB" sz="5400" dirty="0">
                <a:solidFill>
                  <a:schemeClr val="tx1"/>
                </a:solidFill>
              </a:rPr>
            </a:br>
            <a:r>
              <a:rPr lang="en-GB" sz="3200" dirty="0">
                <a:solidFill>
                  <a:schemeClr val="tx1"/>
                </a:solidFill>
              </a:rPr>
              <a:t>Exec: Dave Briggs – Medical Director</a:t>
            </a:r>
          </a:p>
          <a:p>
            <a:r>
              <a:rPr lang="en-GB" sz="3200" dirty="0">
                <a:solidFill>
                  <a:schemeClr val="tx1"/>
                </a:solidFill>
              </a:rPr>
              <a:t>Teams:</a:t>
            </a:r>
          </a:p>
          <a:p>
            <a:r>
              <a:rPr lang="en-GB" sz="1800" dirty="0">
                <a:solidFill>
                  <a:schemeClr val="tx1"/>
                </a:solidFill>
              </a:rPr>
              <a:t>Assistant Medical Directors</a:t>
            </a:r>
          </a:p>
          <a:p>
            <a:r>
              <a:rPr lang="en-GB" sz="1800" dirty="0">
                <a:solidFill>
                  <a:schemeClr val="tx1"/>
                </a:solidFill>
              </a:rPr>
              <a:t>Clinical Development Authority</a:t>
            </a:r>
          </a:p>
          <a:p>
            <a:r>
              <a:rPr lang="en-GB" sz="1800" dirty="0">
                <a:solidFill>
                  <a:schemeClr val="tx1"/>
                </a:solidFill>
              </a:rPr>
              <a:t>SAIU</a:t>
            </a:r>
          </a:p>
          <a:p>
            <a:r>
              <a:rPr lang="en-GB" sz="1800" dirty="0">
                <a:solidFill>
                  <a:schemeClr val="tx1"/>
                </a:solidFill>
              </a:rPr>
              <a:t>Strategic Programmes</a:t>
            </a:r>
          </a:p>
          <a:p>
            <a:r>
              <a:rPr lang="en-GB" sz="1800" dirty="0">
                <a:solidFill>
                  <a:schemeClr val="tx1"/>
                </a:solidFill>
              </a:rPr>
              <a:t>Research and Development</a:t>
            </a:r>
          </a:p>
        </p:txBody>
      </p:sp>
    </p:spTree>
    <p:extLst>
      <p:ext uri="{BB962C8B-B14F-4D97-AF65-F5344CB8AC3E}">
        <p14:creationId xmlns:p14="http://schemas.microsoft.com/office/powerpoint/2010/main" val="36219656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83DB41E-1340-432D-AAFF-6CC9C4F18E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631400"/>
              </p:ext>
            </p:extLst>
          </p:nvPr>
        </p:nvGraphicFramePr>
        <p:xfrm>
          <a:off x="0" y="958081"/>
          <a:ext cx="12192000" cy="5899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3C3A1A6-D5DB-4A17-993C-3C046A702358}"/>
              </a:ext>
            </a:extLst>
          </p:cNvPr>
          <p:cNvSpPr txBox="1"/>
          <p:nvPr/>
        </p:nvSpPr>
        <p:spPr>
          <a:xfrm>
            <a:off x="261116" y="188640"/>
            <a:ext cx="9721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Medical Directorate Senior Team</a:t>
            </a:r>
          </a:p>
        </p:txBody>
      </p:sp>
    </p:spTree>
    <p:extLst>
      <p:ext uri="{BB962C8B-B14F-4D97-AF65-F5344CB8AC3E}">
        <p14:creationId xmlns:p14="http://schemas.microsoft.com/office/powerpoint/2010/main" val="3741241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65" y="0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Strategic Programmes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5205451"/>
              </p:ext>
            </p:extLst>
          </p:nvPr>
        </p:nvGraphicFramePr>
        <p:xfrm>
          <a:off x="0" y="836712"/>
          <a:ext cx="12192000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731334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5BA61-460C-4471-8A10-D7FEE0C02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Clinical Design Authority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25ED662-0277-4D00-BCCC-9EAAB8A68E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1407381"/>
              </p:ext>
            </p:extLst>
          </p:nvPr>
        </p:nvGraphicFramePr>
        <p:xfrm>
          <a:off x="0" y="548680"/>
          <a:ext cx="12169352" cy="3933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E5F41FC-13AB-4A59-ACAC-2EFF213E8687}"/>
              </a:ext>
            </a:extLst>
          </p:cNvPr>
          <p:cNvSpPr/>
          <p:nvPr/>
        </p:nvSpPr>
        <p:spPr>
          <a:xfrm>
            <a:off x="119336" y="3933056"/>
            <a:ext cx="11881320" cy="28083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B57DCF-7AEC-4857-BFD1-72B96C0C6642}"/>
              </a:ext>
            </a:extLst>
          </p:cNvPr>
          <p:cNvSpPr txBox="1"/>
          <p:nvPr/>
        </p:nvSpPr>
        <p:spPr>
          <a:xfrm>
            <a:off x="479376" y="4221088"/>
            <a:ext cx="194421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CDA GP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13A57C-9EB4-4E1F-87F1-BF5EE3AD1BA5}"/>
              </a:ext>
            </a:extLst>
          </p:cNvPr>
          <p:cNvSpPr txBox="1"/>
          <p:nvPr/>
        </p:nvSpPr>
        <p:spPr>
          <a:xfrm>
            <a:off x="2783632" y="4221088"/>
            <a:ext cx="194421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CDA GP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24CC63-84B9-4871-AC1A-1EE257A39E6E}"/>
              </a:ext>
            </a:extLst>
          </p:cNvPr>
          <p:cNvSpPr txBox="1"/>
          <p:nvPr/>
        </p:nvSpPr>
        <p:spPr>
          <a:xfrm>
            <a:off x="5087888" y="4221088"/>
            <a:ext cx="194421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CDA GP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500AFB-911E-4C3A-8ECA-721154412520}"/>
              </a:ext>
            </a:extLst>
          </p:cNvPr>
          <p:cNvSpPr txBox="1"/>
          <p:nvPr/>
        </p:nvSpPr>
        <p:spPr>
          <a:xfrm>
            <a:off x="7392144" y="4181946"/>
            <a:ext cx="194421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CDA GP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8607D7-A460-49A8-978E-113FB6551A2F}"/>
              </a:ext>
            </a:extLst>
          </p:cNvPr>
          <p:cNvSpPr txBox="1"/>
          <p:nvPr/>
        </p:nvSpPr>
        <p:spPr>
          <a:xfrm>
            <a:off x="9790675" y="4181946"/>
            <a:ext cx="194421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CDA GP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FB85D3-4C8B-4B01-A484-4BAC32A03E00}"/>
              </a:ext>
            </a:extLst>
          </p:cNvPr>
          <p:cNvSpPr txBox="1"/>
          <p:nvPr/>
        </p:nvSpPr>
        <p:spPr>
          <a:xfrm>
            <a:off x="479376" y="5155451"/>
            <a:ext cx="194421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CDA GP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E101A0-CF0C-40E2-AF98-7075947E852C}"/>
              </a:ext>
            </a:extLst>
          </p:cNvPr>
          <p:cNvSpPr txBox="1"/>
          <p:nvPr/>
        </p:nvSpPr>
        <p:spPr>
          <a:xfrm>
            <a:off x="2740090" y="5155451"/>
            <a:ext cx="194421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CDA GP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E7D7A1-8D55-4837-B23A-FFA68AD3D0A3}"/>
              </a:ext>
            </a:extLst>
          </p:cNvPr>
          <p:cNvSpPr txBox="1"/>
          <p:nvPr/>
        </p:nvSpPr>
        <p:spPr>
          <a:xfrm>
            <a:off x="5109659" y="5111754"/>
            <a:ext cx="1944216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CDA GP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2FE0AA-6688-47C5-8F95-DB8E4D645E6D}"/>
              </a:ext>
            </a:extLst>
          </p:cNvPr>
          <p:cNvSpPr txBox="1"/>
          <p:nvPr/>
        </p:nvSpPr>
        <p:spPr>
          <a:xfrm>
            <a:off x="7473030" y="5077167"/>
            <a:ext cx="194421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CDA GP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825EA5-78A7-4893-9694-F806419DEE41}"/>
              </a:ext>
            </a:extLst>
          </p:cNvPr>
          <p:cNvSpPr txBox="1"/>
          <p:nvPr/>
        </p:nvSpPr>
        <p:spPr>
          <a:xfrm>
            <a:off x="9836401" y="5094348"/>
            <a:ext cx="194421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CDA GP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BA2C71-36E2-4270-BF12-E8A31430B408}"/>
              </a:ext>
            </a:extLst>
          </p:cNvPr>
          <p:cNvSpPr txBox="1"/>
          <p:nvPr/>
        </p:nvSpPr>
        <p:spPr>
          <a:xfrm>
            <a:off x="479376" y="5986154"/>
            <a:ext cx="194421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CDA GP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E16E4B-2D60-407A-9C69-48DA2EA7E9D1}"/>
              </a:ext>
            </a:extLst>
          </p:cNvPr>
          <p:cNvSpPr txBox="1"/>
          <p:nvPr/>
        </p:nvSpPr>
        <p:spPr>
          <a:xfrm>
            <a:off x="2740090" y="5986153"/>
            <a:ext cx="194421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CDA GP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F2D43C7-C2E1-4C37-82BD-013AD62BCAB7}"/>
              </a:ext>
            </a:extLst>
          </p:cNvPr>
          <p:cNvSpPr txBox="1"/>
          <p:nvPr/>
        </p:nvSpPr>
        <p:spPr>
          <a:xfrm>
            <a:off x="5087888" y="5940864"/>
            <a:ext cx="194421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CDA GP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00789F2-A30A-49C8-A332-7A27D32B2DEC}"/>
              </a:ext>
            </a:extLst>
          </p:cNvPr>
          <p:cNvSpPr txBox="1"/>
          <p:nvPr/>
        </p:nvSpPr>
        <p:spPr>
          <a:xfrm>
            <a:off x="7524891" y="5913116"/>
            <a:ext cx="194421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CDA GP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841554-D48D-4142-8ECE-985886EE2F76}"/>
              </a:ext>
            </a:extLst>
          </p:cNvPr>
          <p:cNvSpPr txBox="1"/>
          <p:nvPr/>
        </p:nvSpPr>
        <p:spPr>
          <a:xfrm>
            <a:off x="9836401" y="5913116"/>
            <a:ext cx="194421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CDA GP</a:t>
            </a:r>
          </a:p>
        </p:txBody>
      </p:sp>
    </p:spTree>
    <p:extLst>
      <p:ext uri="{BB962C8B-B14F-4D97-AF65-F5344CB8AC3E}">
        <p14:creationId xmlns:p14="http://schemas.microsoft.com/office/powerpoint/2010/main" val="21369734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CB34B11-4593-4E7B-A6E8-C98D1F3ECFD8}"/>
              </a:ext>
            </a:extLst>
          </p:cNvPr>
          <p:cNvSpPr/>
          <p:nvPr/>
        </p:nvSpPr>
        <p:spPr>
          <a:xfrm>
            <a:off x="3959948" y="3038861"/>
            <a:ext cx="4532255" cy="8167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SAIU Senior Leadership Team</a:t>
            </a:r>
            <a:endParaRPr lang="en-GB" sz="2400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A109D8-E2A9-4539-8277-0FD433105EB6}"/>
              </a:ext>
            </a:extLst>
          </p:cNvPr>
          <p:cNvSpPr/>
          <p:nvPr/>
        </p:nvSpPr>
        <p:spPr>
          <a:xfrm>
            <a:off x="2662935" y="1474116"/>
            <a:ext cx="1897849" cy="70532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Amanda Robinson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C4C451-85E4-4F34-A922-F7EEA7C1E6CF}"/>
              </a:ext>
            </a:extLst>
          </p:cNvPr>
          <p:cNvSpPr/>
          <p:nvPr/>
        </p:nvSpPr>
        <p:spPr>
          <a:xfrm>
            <a:off x="4810348" y="1055109"/>
            <a:ext cx="1616307" cy="172581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Associate Director </a:t>
            </a:r>
            <a:r>
              <a:rPr lang="en-GB" sz="1600" i="1" dirty="0">
                <a:solidFill>
                  <a:schemeClr val="bg1"/>
                </a:solidFill>
              </a:rPr>
              <a:t>Strategy, Analytical Planning, Modelling &amp; Oversight</a:t>
            </a:r>
            <a:endParaRPr lang="en-GB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C92B36-2C4F-427A-99A3-466D6441FBAA}"/>
              </a:ext>
            </a:extLst>
          </p:cNvPr>
          <p:cNvSpPr/>
          <p:nvPr/>
        </p:nvSpPr>
        <p:spPr>
          <a:xfrm>
            <a:off x="8492202" y="2143684"/>
            <a:ext cx="1616307" cy="68380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Data Management Lead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620F74-B31D-4E39-B379-A03EEA8D1D73}"/>
              </a:ext>
            </a:extLst>
          </p:cNvPr>
          <p:cNvSpPr/>
          <p:nvPr/>
        </p:nvSpPr>
        <p:spPr>
          <a:xfrm>
            <a:off x="8868778" y="3160264"/>
            <a:ext cx="1616307" cy="69536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GP Data Management Lead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41C6BB-235E-4CDD-A1A2-F368D2C41BC6}"/>
              </a:ext>
            </a:extLst>
          </p:cNvPr>
          <p:cNvSpPr/>
          <p:nvPr/>
        </p:nvSpPr>
        <p:spPr>
          <a:xfrm>
            <a:off x="1732619" y="2612321"/>
            <a:ext cx="1616307" cy="65136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Principal Analyst PHM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CF2919-12F3-4299-8C58-60BADF921021}"/>
              </a:ext>
            </a:extLst>
          </p:cNvPr>
          <p:cNvSpPr/>
          <p:nvPr/>
        </p:nvSpPr>
        <p:spPr>
          <a:xfrm>
            <a:off x="1952904" y="3943195"/>
            <a:ext cx="1616307" cy="65136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Principal Analyst HI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847D3F7-99C8-4520-B5D1-9911DF0E3EA7}"/>
              </a:ext>
            </a:extLst>
          </p:cNvPr>
          <p:cNvSpPr/>
          <p:nvPr/>
        </p:nvSpPr>
        <p:spPr>
          <a:xfrm>
            <a:off x="3033916" y="4882251"/>
            <a:ext cx="1639610" cy="70532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Strategy Development Consultant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4E5263-4AC3-4EC2-A586-C2E97ACA7F76}"/>
              </a:ext>
            </a:extLst>
          </p:cNvPr>
          <p:cNvSpPr/>
          <p:nvPr/>
        </p:nvSpPr>
        <p:spPr>
          <a:xfrm>
            <a:off x="7156824" y="5123457"/>
            <a:ext cx="1451176" cy="68380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Senior Analytical Lead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CA9C19-209D-4256-861B-BD77ABB6F59F}"/>
              </a:ext>
            </a:extLst>
          </p:cNvPr>
          <p:cNvSpPr/>
          <p:nvPr/>
        </p:nvSpPr>
        <p:spPr>
          <a:xfrm>
            <a:off x="8636472" y="4127560"/>
            <a:ext cx="1472038" cy="86450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Senior Analytical Lead</a:t>
            </a:r>
          </a:p>
          <a:p>
            <a:pPr algn="ctr"/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1CFA9E2-D471-4ABA-8488-5EA1CEF4F3FB}"/>
              </a:ext>
            </a:extLst>
          </p:cNvPr>
          <p:cNvSpPr/>
          <p:nvPr/>
        </p:nvSpPr>
        <p:spPr>
          <a:xfrm>
            <a:off x="5078001" y="4992064"/>
            <a:ext cx="1639609" cy="81676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Senior Analyst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4455C51-C7DC-43FE-A30A-4C3BE10D73B2}"/>
              </a:ext>
            </a:extLst>
          </p:cNvPr>
          <p:cNvSpPr/>
          <p:nvPr/>
        </p:nvSpPr>
        <p:spPr>
          <a:xfrm>
            <a:off x="2654931" y="1475884"/>
            <a:ext cx="1905853" cy="99125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Head of Population Health Management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2ADF0C1-A92A-41F1-986A-42BDB5480042}"/>
              </a:ext>
            </a:extLst>
          </p:cNvPr>
          <p:cNvSpPr/>
          <p:nvPr/>
        </p:nvSpPr>
        <p:spPr>
          <a:xfrm>
            <a:off x="6854350" y="1183618"/>
            <a:ext cx="1897849" cy="70532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sz="1600" dirty="0"/>
              <a:t>Director – System Analytical and Intelligence Unit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E09D9B14-97B5-4EB4-AF82-1A095D03AA74}"/>
              </a:ext>
            </a:extLst>
          </p:cNvPr>
          <p:cNvSpPr txBox="1">
            <a:spLocks/>
          </p:cNvSpPr>
          <p:nvPr/>
        </p:nvSpPr>
        <p:spPr>
          <a:xfrm>
            <a:off x="-30051" y="11556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/>
              <a:t>System Analytic and Intelligence Unit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81861677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60ED93-BE89-4C21-9017-E27D43F74A0C}"/>
              </a:ext>
            </a:extLst>
          </p:cNvPr>
          <p:cNvSpPr/>
          <p:nvPr/>
        </p:nvSpPr>
        <p:spPr>
          <a:xfrm>
            <a:off x="6042131" y="1052736"/>
            <a:ext cx="1357502" cy="55319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sz="1200" dirty="0"/>
              <a:t>Director – System Analytical and Intelligence Unit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DF63138-C922-4E13-B011-FE5DD969ACA3}"/>
              </a:ext>
            </a:extLst>
          </p:cNvPr>
          <p:cNvCxnSpPr>
            <a:stCxn id="4" idx="2"/>
          </p:cNvCxnSpPr>
          <p:nvPr/>
        </p:nvCxnSpPr>
        <p:spPr>
          <a:xfrm>
            <a:off x="6720882" y="1605931"/>
            <a:ext cx="0" cy="190786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9174B96-AC09-4943-9346-628DFD8EDA47}"/>
              </a:ext>
            </a:extLst>
          </p:cNvPr>
          <p:cNvCxnSpPr>
            <a:cxnSpLocks/>
          </p:cNvCxnSpPr>
          <p:nvPr/>
        </p:nvCxnSpPr>
        <p:spPr>
          <a:xfrm flipH="1">
            <a:off x="6701646" y="3513791"/>
            <a:ext cx="108012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2361985-F11F-4086-B013-B5C5BC934D1D}"/>
              </a:ext>
            </a:extLst>
          </p:cNvPr>
          <p:cNvCxnSpPr>
            <a:cxnSpLocks/>
          </p:cNvCxnSpPr>
          <p:nvPr/>
        </p:nvCxnSpPr>
        <p:spPr>
          <a:xfrm flipH="1">
            <a:off x="5640762" y="2391798"/>
            <a:ext cx="108012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27F26D5-3779-42B4-9ED8-071116CEE0B0}"/>
              </a:ext>
            </a:extLst>
          </p:cNvPr>
          <p:cNvSpPr/>
          <p:nvPr/>
        </p:nvSpPr>
        <p:spPr>
          <a:xfrm>
            <a:off x="3665867" y="2132857"/>
            <a:ext cx="2097630" cy="51788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>
                <a:solidFill>
                  <a:schemeClr val="tx2">
                    <a:lumMod val="50000"/>
                  </a:schemeClr>
                </a:solidFill>
              </a:rPr>
              <a:t>Strategy, Analytical Planning, Modelling &amp; Oversight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8C47BE1-5E7E-4292-9F00-904DD652F5D3}"/>
              </a:ext>
            </a:extLst>
          </p:cNvPr>
          <p:cNvCxnSpPr>
            <a:cxnSpLocks/>
          </p:cNvCxnSpPr>
          <p:nvPr/>
        </p:nvCxnSpPr>
        <p:spPr>
          <a:xfrm>
            <a:off x="8274379" y="3356992"/>
            <a:ext cx="0" cy="504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FF96760-E945-451F-8F31-AFA864695CCE}"/>
              </a:ext>
            </a:extLst>
          </p:cNvPr>
          <p:cNvCxnSpPr>
            <a:cxnSpLocks/>
          </p:cNvCxnSpPr>
          <p:nvPr/>
        </p:nvCxnSpPr>
        <p:spPr>
          <a:xfrm flipH="1">
            <a:off x="7194261" y="3869035"/>
            <a:ext cx="302433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F3DD517-7FD6-4364-A5E7-1F5F9E476D99}"/>
              </a:ext>
            </a:extLst>
          </p:cNvPr>
          <p:cNvCxnSpPr>
            <a:cxnSpLocks/>
          </p:cNvCxnSpPr>
          <p:nvPr/>
        </p:nvCxnSpPr>
        <p:spPr>
          <a:xfrm>
            <a:off x="7194260" y="3861048"/>
            <a:ext cx="0" cy="504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3EF9758-1539-44FF-B5D6-330E76652D17}"/>
              </a:ext>
            </a:extLst>
          </p:cNvPr>
          <p:cNvCxnSpPr>
            <a:cxnSpLocks/>
          </p:cNvCxnSpPr>
          <p:nvPr/>
        </p:nvCxnSpPr>
        <p:spPr>
          <a:xfrm>
            <a:off x="8274379" y="3819816"/>
            <a:ext cx="0" cy="504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548FFA2-C4D4-453D-8D69-8082C0E9537A}"/>
              </a:ext>
            </a:extLst>
          </p:cNvPr>
          <p:cNvCxnSpPr>
            <a:cxnSpLocks/>
          </p:cNvCxnSpPr>
          <p:nvPr/>
        </p:nvCxnSpPr>
        <p:spPr>
          <a:xfrm>
            <a:off x="9282491" y="3869035"/>
            <a:ext cx="0" cy="504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F9DC72A-97CC-4D92-BD4C-20445F457A04}"/>
              </a:ext>
            </a:extLst>
          </p:cNvPr>
          <p:cNvCxnSpPr>
            <a:cxnSpLocks/>
          </p:cNvCxnSpPr>
          <p:nvPr/>
        </p:nvCxnSpPr>
        <p:spPr>
          <a:xfrm>
            <a:off x="10218595" y="3861048"/>
            <a:ext cx="0" cy="504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FF2E6EC5-F0DD-4D00-8AF3-CD5F87928BB4}"/>
              </a:ext>
            </a:extLst>
          </p:cNvPr>
          <p:cNvSpPr/>
          <p:nvPr/>
        </p:nvSpPr>
        <p:spPr>
          <a:xfrm>
            <a:off x="6864962" y="4077072"/>
            <a:ext cx="791960" cy="36527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PHM / Insights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4DB8D81-DCFB-422B-9A43-2A20BB4F4405}"/>
              </a:ext>
            </a:extLst>
          </p:cNvPr>
          <p:cNvSpPr/>
          <p:nvPr/>
        </p:nvSpPr>
        <p:spPr>
          <a:xfrm>
            <a:off x="7781766" y="4071844"/>
            <a:ext cx="936104" cy="36527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Inequalities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45D235-CB76-4F13-BB41-877FC6E9838F}"/>
              </a:ext>
            </a:extLst>
          </p:cNvPr>
          <p:cNvSpPr/>
          <p:nvPr/>
        </p:nvSpPr>
        <p:spPr>
          <a:xfrm>
            <a:off x="9848081" y="4071844"/>
            <a:ext cx="818778" cy="36527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Workforce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D236DD-DB35-4BA3-ABEC-2D7A617B1CF6}"/>
              </a:ext>
            </a:extLst>
          </p:cNvPr>
          <p:cNvSpPr/>
          <p:nvPr/>
        </p:nvSpPr>
        <p:spPr>
          <a:xfrm>
            <a:off x="8842715" y="4071844"/>
            <a:ext cx="880523" cy="365278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Back Office Support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A82447-BF3F-4C16-80F4-C80E7A720661}"/>
              </a:ext>
            </a:extLst>
          </p:cNvPr>
          <p:cNvSpPr/>
          <p:nvPr/>
        </p:nvSpPr>
        <p:spPr>
          <a:xfrm>
            <a:off x="7295966" y="3347159"/>
            <a:ext cx="1907704" cy="3135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 Health Insights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1DB0A0A-F681-4004-9609-67E7F1751C4D}"/>
              </a:ext>
            </a:extLst>
          </p:cNvPr>
          <p:cNvCxnSpPr>
            <a:cxnSpLocks/>
          </p:cNvCxnSpPr>
          <p:nvPr/>
        </p:nvCxnSpPr>
        <p:spPr>
          <a:xfrm>
            <a:off x="4742195" y="2665642"/>
            <a:ext cx="0" cy="504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B2CA415-7B6E-4CE8-B011-79580C02D3AF}"/>
              </a:ext>
            </a:extLst>
          </p:cNvPr>
          <p:cNvCxnSpPr>
            <a:cxnSpLocks/>
          </p:cNvCxnSpPr>
          <p:nvPr/>
        </p:nvCxnSpPr>
        <p:spPr>
          <a:xfrm flipH="1">
            <a:off x="1938656" y="3171825"/>
            <a:ext cx="42716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237C81C-67CB-4419-8E96-A2A61F4AA4D5}"/>
              </a:ext>
            </a:extLst>
          </p:cNvPr>
          <p:cNvCxnSpPr>
            <a:cxnSpLocks/>
          </p:cNvCxnSpPr>
          <p:nvPr/>
        </p:nvCxnSpPr>
        <p:spPr>
          <a:xfrm>
            <a:off x="1938656" y="3156701"/>
            <a:ext cx="0" cy="504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7D88917-118C-4052-BA10-9B35CB5F1CF5}"/>
              </a:ext>
            </a:extLst>
          </p:cNvPr>
          <p:cNvCxnSpPr>
            <a:cxnSpLocks/>
          </p:cNvCxnSpPr>
          <p:nvPr/>
        </p:nvCxnSpPr>
        <p:spPr>
          <a:xfrm>
            <a:off x="2980303" y="3177629"/>
            <a:ext cx="0" cy="504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4BFB36C-66DC-4C41-8CC9-E08D4307B021}"/>
              </a:ext>
            </a:extLst>
          </p:cNvPr>
          <p:cNvCxnSpPr>
            <a:cxnSpLocks/>
          </p:cNvCxnSpPr>
          <p:nvPr/>
        </p:nvCxnSpPr>
        <p:spPr>
          <a:xfrm>
            <a:off x="4012215" y="3169698"/>
            <a:ext cx="0" cy="504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74C3A7A-2AB3-4C16-8DAC-764084010754}"/>
              </a:ext>
            </a:extLst>
          </p:cNvPr>
          <p:cNvCxnSpPr>
            <a:cxnSpLocks/>
          </p:cNvCxnSpPr>
          <p:nvPr/>
        </p:nvCxnSpPr>
        <p:spPr>
          <a:xfrm>
            <a:off x="6200679" y="3189145"/>
            <a:ext cx="0" cy="504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1872287-442E-4BEF-A839-7E0588097092}"/>
              </a:ext>
            </a:extLst>
          </p:cNvPr>
          <p:cNvCxnSpPr>
            <a:cxnSpLocks/>
          </p:cNvCxnSpPr>
          <p:nvPr/>
        </p:nvCxnSpPr>
        <p:spPr>
          <a:xfrm>
            <a:off x="5121971" y="3156701"/>
            <a:ext cx="0" cy="504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C868CE27-02C2-4A2C-A736-FCD7D9ECF12B}"/>
              </a:ext>
            </a:extLst>
          </p:cNvPr>
          <p:cNvSpPr/>
          <p:nvPr/>
        </p:nvSpPr>
        <p:spPr>
          <a:xfrm>
            <a:off x="1559496" y="3596882"/>
            <a:ext cx="840086" cy="47496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/>
              <a:t>Strategy Development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7BB8802-6D2D-41AA-949F-9C98C28697AE}"/>
              </a:ext>
            </a:extLst>
          </p:cNvPr>
          <p:cNvSpPr/>
          <p:nvPr/>
        </p:nvSpPr>
        <p:spPr>
          <a:xfrm>
            <a:off x="2567608" y="3604657"/>
            <a:ext cx="792088" cy="45941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/>
              <a:t>Demand &amp; Capacity Planning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4C5697E-C66E-4E2C-9D28-838479DF58D0}"/>
              </a:ext>
            </a:extLst>
          </p:cNvPr>
          <p:cNvSpPr/>
          <p:nvPr/>
        </p:nvSpPr>
        <p:spPr>
          <a:xfrm>
            <a:off x="5735960" y="3589104"/>
            <a:ext cx="948488" cy="49050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/>
              <a:t>Primary &amp; Community Care - Place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E920FF2-8946-4890-80C5-E323AFB1BBFD}"/>
              </a:ext>
            </a:extLst>
          </p:cNvPr>
          <p:cNvSpPr/>
          <p:nvPr/>
        </p:nvSpPr>
        <p:spPr>
          <a:xfrm>
            <a:off x="3575720" y="3589105"/>
            <a:ext cx="864096" cy="4749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/>
              <a:t>Quality/LMNS</a:t>
            </a:r>
          </a:p>
          <a:p>
            <a:pPr algn="ctr"/>
            <a:r>
              <a:rPr lang="en-GB" sz="900" b="1" dirty="0"/>
              <a:t>Oversight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D481C1F-0002-4B43-886A-F50FC5151A59}"/>
              </a:ext>
            </a:extLst>
          </p:cNvPr>
          <p:cNvSpPr/>
          <p:nvPr/>
        </p:nvSpPr>
        <p:spPr>
          <a:xfrm>
            <a:off x="4583832" y="3596881"/>
            <a:ext cx="1029284" cy="474963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/>
              <a:t>Urgent Emergency Care/ Planned Care</a:t>
            </a:r>
          </a:p>
        </p:txBody>
      </p:sp>
    </p:spTree>
    <p:extLst>
      <p:ext uri="{BB962C8B-B14F-4D97-AF65-F5344CB8AC3E}">
        <p14:creationId xmlns:p14="http://schemas.microsoft.com/office/powerpoint/2010/main" val="385383265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>
            <a:extLst>
              <a:ext uri="{FF2B5EF4-FFF2-40B4-BE49-F238E27FC236}">
                <a16:creationId xmlns:a16="http://schemas.microsoft.com/office/drawing/2014/main" id="{6F1381CB-ADF7-4B44-9CCA-81B033A06C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7" r="41191" b="3461"/>
          <a:stretch/>
        </p:blipFill>
        <p:spPr bwMode="auto">
          <a:xfrm>
            <a:off x="1631504" y="26296"/>
            <a:ext cx="7020290" cy="672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1524000" y="1169732"/>
            <a:ext cx="9144000" cy="48463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GB" sz="16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 Health Insights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083173-E1C9-4A1B-A5CD-D1D17ABC5E4F}"/>
              </a:ext>
            </a:extLst>
          </p:cNvPr>
          <p:cNvSpPr/>
          <p:nvPr/>
        </p:nvSpPr>
        <p:spPr>
          <a:xfrm>
            <a:off x="1991668" y="1744640"/>
            <a:ext cx="1616308" cy="53747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PHM / Insights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BC9EB7-CE19-4708-AE77-863E6D0FA864}"/>
              </a:ext>
            </a:extLst>
          </p:cNvPr>
          <p:cNvSpPr/>
          <p:nvPr/>
        </p:nvSpPr>
        <p:spPr>
          <a:xfrm>
            <a:off x="2134679" y="3291550"/>
            <a:ext cx="1330286" cy="45746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00" i="1" dirty="0">
                <a:latin typeface="Arial" panose="020B0604020202020204" pitchFamily="34" charset="0"/>
                <a:cs typeface="Arial" panose="020B0604020202020204" pitchFamily="34" charset="0"/>
              </a:rPr>
              <a:t>Senior PHM Analyst 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D8BFFF-C4A6-4536-B4E3-D4D1E19D9A7F}"/>
              </a:ext>
            </a:extLst>
          </p:cNvPr>
          <p:cNvSpPr/>
          <p:nvPr/>
        </p:nvSpPr>
        <p:spPr>
          <a:xfrm>
            <a:off x="2134679" y="2436014"/>
            <a:ext cx="1330286" cy="65136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i="1" dirty="0">
                <a:latin typeface="Arial" panose="020B0604020202020204" pitchFamily="34" charset="0"/>
                <a:cs typeface="Arial" panose="020B0604020202020204" pitchFamily="34" charset="0"/>
              </a:rPr>
              <a:t>Principal Analyst PHM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A2E8530-07A5-4032-ABF2-84992D617534}"/>
              </a:ext>
            </a:extLst>
          </p:cNvPr>
          <p:cNvSpPr/>
          <p:nvPr/>
        </p:nvSpPr>
        <p:spPr>
          <a:xfrm>
            <a:off x="2134679" y="3935977"/>
            <a:ext cx="1330286" cy="38839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i="1" dirty="0">
                <a:latin typeface="Arial" panose="020B0604020202020204" pitchFamily="34" charset="0"/>
                <a:cs typeface="Arial" panose="020B0604020202020204" pitchFamily="34" charset="0"/>
              </a:rPr>
              <a:t>Analyst 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E906109-0C7B-45C3-A53B-D6717B9D9D4E}"/>
              </a:ext>
            </a:extLst>
          </p:cNvPr>
          <p:cNvSpPr/>
          <p:nvPr/>
        </p:nvSpPr>
        <p:spPr>
          <a:xfrm>
            <a:off x="4268577" y="3268774"/>
            <a:ext cx="1330286" cy="65136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i="1" dirty="0">
                <a:latin typeface="Arial" panose="020B0604020202020204" pitchFamily="34" charset="0"/>
                <a:cs typeface="Arial" panose="020B0604020202020204" pitchFamily="34" charset="0"/>
              </a:rPr>
              <a:t>Principal Analyst Evaluation 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B26BB5C-E288-4454-BDA2-C2D698FC73AA}"/>
              </a:ext>
            </a:extLst>
          </p:cNvPr>
          <p:cNvSpPr/>
          <p:nvPr/>
        </p:nvSpPr>
        <p:spPr>
          <a:xfrm>
            <a:off x="4309723" y="4100868"/>
            <a:ext cx="1330286" cy="53328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i="1" dirty="0">
                <a:latin typeface="Arial" panose="020B0604020202020204" pitchFamily="34" charset="0"/>
                <a:cs typeface="Arial" panose="020B0604020202020204" pitchFamily="34" charset="0"/>
              </a:rPr>
              <a:t>Senior Analyst</a:t>
            </a:r>
          </a:p>
          <a:p>
            <a:pPr algn="ctr"/>
            <a:r>
              <a:rPr lang="en-GB" sz="900" i="1" dirty="0">
                <a:latin typeface="Arial" panose="020B0604020202020204" pitchFamily="34" charset="0"/>
                <a:cs typeface="Arial" panose="020B0604020202020204" pitchFamily="34" charset="0"/>
              </a:rPr>
              <a:t> (MH)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0F95ECB-9989-4754-BEE0-86A698C0236B}"/>
              </a:ext>
            </a:extLst>
          </p:cNvPr>
          <p:cNvSpPr/>
          <p:nvPr/>
        </p:nvSpPr>
        <p:spPr>
          <a:xfrm>
            <a:off x="4305016" y="4848030"/>
            <a:ext cx="1330286" cy="38839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i="1" dirty="0">
                <a:latin typeface="Arial" panose="020B0604020202020204" pitchFamily="34" charset="0"/>
                <a:cs typeface="Arial" panose="020B0604020202020204" pitchFamily="34" charset="0"/>
              </a:rPr>
              <a:t>Analyst 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057867-4E18-43F8-BBE7-7A143C227C55}"/>
              </a:ext>
            </a:extLst>
          </p:cNvPr>
          <p:cNvSpPr/>
          <p:nvPr/>
        </p:nvSpPr>
        <p:spPr>
          <a:xfrm>
            <a:off x="4306989" y="5459470"/>
            <a:ext cx="1328445" cy="65136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i="1" dirty="0">
                <a:latin typeface="Arial" panose="020B0604020202020204" pitchFamily="34" charset="0"/>
                <a:cs typeface="Arial" panose="020B0604020202020204" pitchFamily="34" charset="0"/>
              </a:rPr>
              <a:t>Analyst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C4CD3EB-089C-4197-8833-D76D6B93504B}"/>
              </a:ext>
            </a:extLst>
          </p:cNvPr>
          <p:cNvSpPr/>
          <p:nvPr/>
        </p:nvSpPr>
        <p:spPr>
          <a:xfrm>
            <a:off x="8831423" y="2418545"/>
            <a:ext cx="1330286" cy="678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i="1" dirty="0">
                <a:solidFill>
                  <a:schemeClr val="tx1"/>
                </a:solidFill>
              </a:rPr>
              <a:t>Fixed Term</a:t>
            </a:r>
            <a:endParaRPr lang="en-GB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(Hosted SFHT) Workforce Analyst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4CB26E3-D792-4BD2-BF54-1DF469C6098A}"/>
              </a:ext>
            </a:extLst>
          </p:cNvPr>
          <p:cNvSpPr/>
          <p:nvPr/>
        </p:nvSpPr>
        <p:spPr>
          <a:xfrm>
            <a:off x="6613287" y="2412364"/>
            <a:ext cx="1330286" cy="661935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00" i="1" dirty="0">
                <a:latin typeface="Arial" panose="020B0604020202020204" pitchFamily="34" charset="0"/>
                <a:cs typeface="Arial" panose="020B0604020202020204" pitchFamily="34" charset="0"/>
              </a:rPr>
              <a:t>Project Co-ordinator</a:t>
            </a:r>
            <a:endParaRPr lang="en-GB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0A2A70F-9DB8-4954-A1F0-002C33A00530}"/>
              </a:ext>
            </a:extLst>
          </p:cNvPr>
          <p:cNvSpPr/>
          <p:nvPr/>
        </p:nvSpPr>
        <p:spPr>
          <a:xfrm>
            <a:off x="4151784" y="1744640"/>
            <a:ext cx="1616308" cy="53747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Inequalities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EBBF56F-DE49-4961-AD15-C35F5347BBC9}"/>
              </a:ext>
            </a:extLst>
          </p:cNvPr>
          <p:cNvSpPr/>
          <p:nvPr/>
        </p:nvSpPr>
        <p:spPr>
          <a:xfrm>
            <a:off x="4294165" y="2394368"/>
            <a:ext cx="1330286" cy="65136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i="1" dirty="0">
                <a:latin typeface="Arial" panose="020B0604020202020204" pitchFamily="34" charset="0"/>
                <a:cs typeface="Arial" panose="020B0604020202020204" pitchFamily="34" charset="0"/>
              </a:rPr>
              <a:t>(Hosted NHFT) Principal Analyst HI –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623E66C-0ED6-4A29-B8DD-15920599EC19}"/>
              </a:ext>
            </a:extLst>
          </p:cNvPr>
          <p:cNvSpPr/>
          <p:nvPr/>
        </p:nvSpPr>
        <p:spPr>
          <a:xfrm>
            <a:off x="8688412" y="1744640"/>
            <a:ext cx="1616308" cy="53747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Workforce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99F529-0129-4525-B297-8F76908BBBCC}"/>
              </a:ext>
            </a:extLst>
          </p:cNvPr>
          <p:cNvSpPr/>
          <p:nvPr/>
        </p:nvSpPr>
        <p:spPr>
          <a:xfrm>
            <a:off x="6470276" y="1730259"/>
            <a:ext cx="1616308" cy="53747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Back Office Support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E1DBC7-894C-4D04-B9DA-415246FD241F}"/>
              </a:ext>
            </a:extLst>
          </p:cNvPr>
          <p:cNvSpPr/>
          <p:nvPr/>
        </p:nvSpPr>
        <p:spPr>
          <a:xfrm>
            <a:off x="6613287" y="3210703"/>
            <a:ext cx="1330286" cy="661935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i="1" dirty="0">
                <a:latin typeface="Arial" panose="020B0604020202020204" pitchFamily="34" charset="0"/>
                <a:cs typeface="Arial" panose="020B0604020202020204" pitchFamily="34" charset="0"/>
              </a:rPr>
              <a:t>Project Co-ordinator </a:t>
            </a:r>
            <a:endParaRPr lang="en-GB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968DC2D-C92A-4E02-A2A3-371EA7F44E82}"/>
              </a:ext>
            </a:extLst>
          </p:cNvPr>
          <p:cNvSpPr/>
          <p:nvPr/>
        </p:nvSpPr>
        <p:spPr>
          <a:xfrm>
            <a:off x="2130909" y="4509120"/>
            <a:ext cx="1330286" cy="48153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i="1" dirty="0">
                <a:solidFill>
                  <a:srgbClr val="FF0000"/>
                </a:solidFill>
              </a:rPr>
              <a:t>Fixed Term </a:t>
            </a:r>
            <a:endParaRPr lang="en-GB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900" i="1" dirty="0">
                <a:latin typeface="Arial" panose="020B0604020202020204" pitchFamily="34" charset="0"/>
                <a:cs typeface="Arial" panose="020B0604020202020204" pitchFamily="34" charset="0"/>
              </a:rPr>
              <a:t>PH Trainee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5A0351A-1799-426A-A248-36A2E0C42908}"/>
              </a:ext>
            </a:extLst>
          </p:cNvPr>
          <p:cNvSpPr/>
          <p:nvPr/>
        </p:nvSpPr>
        <p:spPr>
          <a:xfrm>
            <a:off x="2135561" y="5179714"/>
            <a:ext cx="1325635" cy="697559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VACANT</a:t>
            </a:r>
          </a:p>
          <a:p>
            <a:pPr algn="ctr"/>
            <a:r>
              <a:rPr lang="en-GB" sz="900" i="1" dirty="0">
                <a:solidFill>
                  <a:srgbClr val="FF0000"/>
                </a:solidFill>
              </a:rPr>
              <a:t>Fixed Term </a:t>
            </a:r>
            <a:endParaRPr lang="en-GB" sz="9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9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Changing Futures (Hosted on behalf of LA) </a:t>
            </a:r>
          </a:p>
        </p:txBody>
      </p:sp>
    </p:spTree>
    <p:extLst>
      <p:ext uri="{BB962C8B-B14F-4D97-AF65-F5344CB8AC3E}">
        <p14:creationId xmlns:p14="http://schemas.microsoft.com/office/powerpoint/2010/main" val="3015612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1582400" cy="1143000"/>
          </a:xfrm>
        </p:spPr>
        <p:txBody>
          <a:bodyPr/>
          <a:lstStyle/>
          <a:p>
            <a:pPr algn="l"/>
            <a:r>
              <a:rPr lang="en-GB" b="1" dirty="0"/>
              <a:t>South Nottinghamshire Locality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0478504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7285736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>
            <a:extLst>
              <a:ext uri="{FF2B5EF4-FFF2-40B4-BE49-F238E27FC236}">
                <a16:creationId xmlns:a16="http://schemas.microsoft.com/office/drawing/2014/main" id="{FCF4A51D-7B47-46D2-A587-11036063B1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7" r="41191" b="3461"/>
          <a:stretch/>
        </p:blipFill>
        <p:spPr bwMode="auto">
          <a:xfrm>
            <a:off x="1631504" y="-11804"/>
            <a:ext cx="7020290" cy="672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75BBE7E-A583-4495-AD86-948C2185ECD2}"/>
              </a:ext>
            </a:extLst>
          </p:cNvPr>
          <p:cNvSpPr/>
          <p:nvPr/>
        </p:nvSpPr>
        <p:spPr>
          <a:xfrm>
            <a:off x="1524000" y="1124753"/>
            <a:ext cx="9144000" cy="5178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GB" sz="16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GB" sz="1600" i="1" dirty="0">
                <a:solidFill>
                  <a:schemeClr val="tx2">
                    <a:lumMod val="50000"/>
                  </a:schemeClr>
                </a:solidFill>
              </a:rPr>
              <a:t>Strategy, Analytical Planning, Modelling &amp; Oversight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2C53104-AC92-4B09-8107-4D4EAD041AF3}"/>
              </a:ext>
            </a:extLst>
          </p:cNvPr>
          <p:cNvSpPr/>
          <p:nvPr/>
        </p:nvSpPr>
        <p:spPr>
          <a:xfrm>
            <a:off x="2017248" y="1739941"/>
            <a:ext cx="1296144" cy="553194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Strategy Development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F2BFF75-3F92-4531-AFF6-C331A2C09835}"/>
              </a:ext>
            </a:extLst>
          </p:cNvPr>
          <p:cNvSpPr/>
          <p:nvPr/>
        </p:nvSpPr>
        <p:spPr>
          <a:xfrm>
            <a:off x="2125260" y="2414397"/>
            <a:ext cx="1080120" cy="65129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>
                <a:solidFill>
                  <a:srgbClr val="FF0000"/>
                </a:solidFill>
              </a:rPr>
              <a:t>Fixed Term </a:t>
            </a:r>
            <a:r>
              <a:rPr lang="en-GB" sz="1000" i="1" dirty="0"/>
              <a:t>Consultant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AD5EA09-7F7C-42C8-BA61-DE88BA5887B3}"/>
              </a:ext>
            </a:extLst>
          </p:cNvPr>
          <p:cNvSpPr/>
          <p:nvPr/>
        </p:nvSpPr>
        <p:spPr>
          <a:xfrm>
            <a:off x="2125260" y="3279657"/>
            <a:ext cx="1080120" cy="80288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>
                <a:solidFill>
                  <a:srgbClr val="FF0000"/>
                </a:solidFill>
              </a:rPr>
              <a:t>Fixed Term </a:t>
            </a:r>
          </a:p>
          <a:p>
            <a:pPr algn="ctr"/>
            <a:r>
              <a:rPr lang="en-GB" sz="1000" i="1" dirty="0"/>
              <a:t>2 x Power BI Consultant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BAE3831-8221-4D40-B8F5-518CF98E53B9}"/>
              </a:ext>
            </a:extLst>
          </p:cNvPr>
          <p:cNvSpPr/>
          <p:nvPr/>
        </p:nvSpPr>
        <p:spPr>
          <a:xfrm>
            <a:off x="3823490" y="3328169"/>
            <a:ext cx="1008112" cy="49703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/>
              <a:t>Senior Analyst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A78EC9A-BAD5-4092-BACC-51AA8A4D7B11}"/>
              </a:ext>
            </a:extLst>
          </p:cNvPr>
          <p:cNvSpPr/>
          <p:nvPr/>
        </p:nvSpPr>
        <p:spPr>
          <a:xfrm>
            <a:off x="3822423" y="2434308"/>
            <a:ext cx="1008112" cy="71874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/>
              <a:t>Senior Analytical Lead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FCFE5DD-5868-4D76-B393-F65CBBDBBE1E}"/>
              </a:ext>
            </a:extLst>
          </p:cNvPr>
          <p:cNvSpPr/>
          <p:nvPr/>
        </p:nvSpPr>
        <p:spPr>
          <a:xfrm>
            <a:off x="3787103" y="4006685"/>
            <a:ext cx="1008112" cy="49703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/>
              <a:t>Analyst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634CFA77-F21F-41F4-AAF4-E5C259A38EC9}"/>
              </a:ext>
            </a:extLst>
          </p:cNvPr>
          <p:cNvSpPr/>
          <p:nvPr/>
        </p:nvSpPr>
        <p:spPr>
          <a:xfrm>
            <a:off x="8760297" y="2428501"/>
            <a:ext cx="1065261" cy="6512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/>
              <a:t>Senior Analytical Lead 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406ED9F-46F2-4075-9ABE-F123636AADC4}"/>
              </a:ext>
            </a:extLst>
          </p:cNvPr>
          <p:cNvSpPr/>
          <p:nvPr/>
        </p:nvSpPr>
        <p:spPr>
          <a:xfrm>
            <a:off x="6977319" y="2461364"/>
            <a:ext cx="1107834" cy="585572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/>
              <a:t>Senior Analyst 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6F392080-95D3-4C86-908C-8FA8F81AC593}"/>
              </a:ext>
            </a:extLst>
          </p:cNvPr>
          <p:cNvSpPr/>
          <p:nvPr/>
        </p:nvSpPr>
        <p:spPr>
          <a:xfrm>
            <a:off x="5303912" y="2480126"/>
            <a:ext cx="1152128" cy="55319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>
                <a:solidFill>
                  <a:srgbClr val="FF0000"/>
                </a:solidFill>
              </a:rPr>
              <a:t>Fixed Term </a:t>
            </a:r>
          </a:p>
          <a:p>
            <a:pPr algn="ctr"/>
            <a:r>
              <a:rPr lang="en-GB" sz="1000" i="1" dirty="0"/>
              <a:t>Senior </a:t>
            </a:r>
            <a:r>
              <a:rPr lang="en-GB" sz="1000" b="1" i="1" dirty="0"/>
              <a:t>Analyst</a:t>
            </a:r>
            <a:endParaRPr lang="en-GB" sz="1000" i="1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23EFBAB-C75E-4AF3-BFCD-0BD8BE8F7F9D}"/>
              </a:ext>
            </a:extLst>
          </p:cNvPr>
          <p:cNvSpPr/>
          <p:nvPr/>
        </p:nvSpPr>
        <p:spPr>
          <a:xfrm>
            <a:off x="8771531" y="3221834"/>
            <a:ext cx="1054027" cy="63921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/>
              <a:t>, </a:t>
            </a:r>
            <a:r>
              <a:rPr lang="en-GB" sz="1000" i="1" dirty="0"/>
              <a:t>Principal Analyst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A84C620-CA7F-4608-85B7-24FCE97F8378}"/>
              </a:ext>
            </a:extLst>
          </p:cNvPr>
          <p:cNvSpPr/>
          <p:nvPr/>
        </p:nvSpPr>
        <p:spPr>
          <a:xfrm>
            <a:off x="8769676" y="5248464"/>
            <a:ext cx="1054027" cy="9567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i="1" dirty="0"/>
              <a:t>2</a:t>
            </a:r>
            <a:r>
              <a:rPr lang="en-GB" sz="1000" i="1" dirty="0"/>
              <a:t>x</a:t>
            </a:r>
            <a:r>
              <a:rPr lang="en-GB" sz="1000" b="1" dirty="0"/>
              <a:t> </a:t>
            </a:r>
            <a:r>
              <a:rPr lang="en-GB" sz="1000" i="1" dirty="0"/>
              <a:t>Senior Analyst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2419F2A1-E7A4-4D7E-8E65-D0E805748F56}"/>
              </a:ext>
            </a:extLst>
          </p:cNvPr>
          <p:cNvSpPr/>
          <p:nvPr/>
        </p:nvSpPr>
        <p:spPr>
          <a:xfrm>
            <a:off x="8768677" y="6321816"/>
            <a:ext cx="1054026" cy="41955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/>
              <a:t>Analyst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1FEFBE67-ECDC-42B6-AECD-B37CE185F966}"/>
              </a:ext>
            </a:extLst>
          </p:cNvPr>
          <p:cNvSpPr/>
          <p:nvPr/>
        </p:nvSpPr>
        <p:spPr>
          <a:xfrm>
            <a:off x="6977319" y="3255481"/>
            <a:ext cx="1106766" cy="48853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/>
              <a:t>Senior Analyst B6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B017AFF-D24C-4D0A-A64E-66343D6F6E59}"/>
              </a:ext>
            </a:extLst>
          </p:cNvPr>
          <p:cNvSpPr/>
          <p:nvPr/>
        </p:nvSpPr>
        <p:spPr>
          <a:xfrm>
            <a:off x="3647728" y="1739941"/>
            <a:ext cx="1357502" cy="55319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Demand &amp; Capacity Planning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DAEB5D0A-2732-4E6C-A046-30C3385D3076}"/>
              </a:ext>
            </a:extLst>
          </p:cNvPr>
          <p:cNvSpPr/>
          <p:nvPr/>
        </p:nvSpPr>
        <p:spPr>
          <a:xfrm>
            <a:off x="8657766" y="1724388"/>
            <a:ext cx="1296144" cy="5531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Primary &amp; Community Care - Place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6BC65A9D-F0A8-4CE9-9B31-1B66948B2617}"/>
              </a:ext>
            </a:extLst>
          </p:cNvPr>
          <p:cNvSpPr/>
          <p:nvPr/>
        </p:nvSpPr>
        <p:spPr>
          <a:xfrm>
            <a:off x="5231904" y="1746571"/>
            <a:ext cx="1296144" cy="55319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Quality/LMNS</a:t>
            </a:r>
          </a:p>
          <a:p>
            <a:pPr algn="ctr"/>
            <a:r>
              <a:rPr lang="en-GB" sz="1200" b="1" dirty="0"/>
              <a:t>Oversight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188B1A8-AB5F-446A-9145-CFE2BB4374A2}"/>
              </a:ext>
            </a:extLst>
          </p:cNvPr>
          <p:cNvSpPr/>
          <p:nvPr/>
        </p:nvSpPr>
        <p:spPr>
          <a:xfrm>
            <a:off x="6888088" y="1733738"/>
            <a:ext cx="1296144" cy="55319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Urgent Emergency Care/ Planned Care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F731806-3564-461B-8B8E-1E644C08833C}"/>
              </a:ext>
            </a:extLst>
          </p:cNvPr>
          <p:cNvSpPr/>
          <p:nvPr/>
        </p:nvSpPr>
        <p:spPr>
          <a:xfrm>
            <a:off x="6977319" y="4590393"/>
            <a:ext cx="1106766" cy="65807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>
                <a:solidFill>
                  <a:srgbClr val="FF0000"/>
                </a:solidFill>
              </a:rPr>
              <a:t>Fixed Term </a:t>
            </a:r>
            <a:r>
              <a:rPr lang="en-GB" sz="1000" i="1" dirty="0">
                <a:solidFill>
                  <a:schemeClr val="bg1"/>
                </a:solidFill>
              </a:rPr>
              <a:t>(Hosted SFHT)</a:t>
            </a:r>
          </a:p>
          <a:p>
            <a:pPr algn="ctr"/>
            <a:r>
              <a:rPr lang="en-GB" sz="1000" i="1" dirty="0"/>
              <a:t>Analyst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A18F136-9427-47B5-A595-81A9A2491E28}"/>
              </a:ext>
            </a:extLst>
          </p:cNvPr>
          <p:cNvSpPr/>
          <p:nvPr/>
        </p:nvSpPr>
        <p:spPr>
          <a:xfrm>
            <a:off x="6977319" y="3883154"/>
            <a:ext cx="1106766" cy="48853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/>
              <a:t>Senior Analyst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A1A7B1F-6D09-461C-9A1D-6EF031370D89}"/>
              </a:ext>
            </a:extLst>
          </p:cNvPr>
          <p:cNvSpPr/>
          <p:nvPr/>
        </p:nvSpPr>
        <p:spPr>
          <a:xfrm>
            <a:off x="8757443" y="4583495"/>
            <a:ext cx="1065260" cy="54838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rgbClr val="FF0000"/>
                </a:solidFill>
              </a:rPr>
              <a:t>VACANT</a:t>
            </a:r>
          </a:p>
          <a:p>
            <a:pPr algn="ctr"/>
            <a:r>
              <a:rPr lang="en-GB" sz="1000" i="1" dirty="0">
                <a:solidFill>
                  <a:srgbClr val="FF0000"/>
                </a:solidFill>
              </a:rPr>
              <a:t>Senior Analyst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0C92B4D-AC43-401A-B0AB-7A392509018E}"/>
              </a:ext>
            </a:extLst>
          </p:cNvPr>
          <p:cNvSpPr/>
          <p:nvPr/>
        </p:nvSpPr>
        <p:spPr>
          <a:xfrm>
            <a:off x="8775156" y="3933057"/>
            <a:ext cx="1065260" cy="54838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/>
              <a:t>Senior Analyst</a:t>
            </a:r>
          </a:p>
        </p:txBody>
      </p:sp>
    </p:spTree>
    <p:extLst>
      <p:ext uri="{BB962C8B-B14F-4D97-AF65-F5344CB8AC3E}">
        <p14:creationId xmlns:p14="http://schemas.microsoft.com/office/powerpoint/2010/main" val="258779915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>
            <a:extLst>
              <a:ext uri="{FF2B5EF4-FFF2-40B4-BE49-F238E27FC236}">
                <a16:creationId xmlns:a16="http://schemas.microsoft.com/office/drawing/2014/main" id="{FCF4A51D-7B47-46D2-A587-11036063B1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7" r="41191" b="3461"/>
          <a:stretch/>
        </p:blipFill>
        <p:spPr bwMode="auto">
          <a:xfrm>
            <a:off x="1631504" y="-163532"/>
            <a:ext cx="7020290" cy="672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75BBE7E-A583-4495-AD86-948C2185ECD2}"/>
              </a:ext>
            </a:extLst>
          </p:cNvPr>
          <p:cNvSpPr/>
          <p:nvPr/>
        </p:nvSpPr>
        <p:spPr>
          <a:xfrm>
            <a:off x="1524000" y="1412776"/>
            <a:ext cx="9144000" cy="5178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accent6">
                    <a:lumMod val="50000"/>
                  </a:schemeClr>
                </a:solidFill>
              </a:rPr>
              <a:t>Carl Davis / Dr Mike O’Neil</a:t>
            </a:r>
            <a:br>
              <a:rPr lang="en-GB" sz="16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GB" sz="1600" i="1" dirty="0">
                <a:solidFill>
                  <a:schemeClr val="accent6">
                    <a:lumMod val="50000"/>
                  </a:schemeClr>
                </a:solidFill>
              </a:rPr>
              <a:t>Data Management Team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2C53104-AC92-4B09-8107-4D4EAD041AF3}"/>
              </a:ext>
            </a:extLst>
          </p:cNvPr>
          <p:cNvSpPr/>
          <p:nvPr/>
        </p:nvSpPr>
        <p:spPr>
          <a:xfrm>
            <a:off x="2135560" y="2004052"/>
            <a:ext cx="1656184" cy="79092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i="1" dirty="0"/>
              <a:t>Technical Projects Manager 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F2BFF75-3F92-4531-AFF6-C331A2C09835}"/>
              </a:ext>
            </a:extLst>
          </p:cNvPr>
          <p:cNvSpPr/>
          <p:nvPr/>
        </p:nvSpPr>
        <p:spPr>
          <a:xfrm>
            <a:off x="2279576" y="2940086"/>
            <a:ext cx="1368152" cy="65129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/>
              <a:t>Analyst Programmer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AD5EA09-7F7C-42C8-BA61-DE88BA5887B3}"/>
              </a:ext>
            </a:extLst>
          </p:cNvPr>
          <p:cNvSpPr/>
          <p:nvPr/>
        </p:nvSpPr>
        <p:spPr>
          <a:xfrm>
            <a:off x="2279576" y="3804410"/>
            <a:ext cx="1368152" cy="54554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/>
              <a:t>Analyst Programmer 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A78EC9A-BAD5-4092-BACC-51AA8A4D7B11}"/>
              </a:ext>
            </a:extLst>
          </p:cNvPr>
          <p:cNvSpPr/>
          <p:nvPr/>
        </p:nvSpPr>
        <p:spPr>
          <a:xfrm>
            <a:off x="8688288" y="2925032"/>
            <a:ext cx="1368152" cy="66635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/>
              <a:t>BI Developer 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B017AFF-D24C-4D0A-A64E-66343D6F6E59}"/>
              </a:ext>
            </a:extLst>
          </p:cNvPr>
          <p:cNvSpPr/>
          <p:nvPr/>
        </p:nvSpPr>
        <p:spPr>
          <a:xfrm>
            <a:off x="4206748" y="2004052"/>
            <a:ext cx="1734586" cy="7909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i="1" dirty="0">
                <a:solidFill>
                  <a:schemeClr val="tx1"/>
                </a:solidFill>
              </a:rPr>
              <a:t>Analyst Programmer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6BC65A9D-F0A8-4CE9-9B31-1B66948B2617}"/>
              </a:ext>
            </a:extLst>
          </p:cNvPr>
          <p:cNvSpPr/>
          <p:nvPr/>
        </p:nvSpPr>
        <p:spPr>
          <a:xfrm>
            <a:off x="6406367" y="2017328"/>
            <a:ext cx="1734586" cy="777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i="1" dirty="0">
                <a:solidFill>
                  <a:schemeClr val="tx1"/>
                </a:solidFill>
              </a:rPr>
              <a:t>Data Management Librarian 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188B1A8-AB5F-446A-9145-CFE2BB4374A2}"/>
              </a:ext>
            </a:extLst>
          </p:cNvPr>
          <p:cNvSpPr/>
          <p:nvPr/>
        </p:nvSpPr>
        <p:spPr>
          <a:xfrm>
            <a:off x="8544272" y="2017327"/>
            <a:ext cx="1656184" cy="79092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i="1" dirty="0"/>
              <a:t>Principal Developer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F6C41A-24A9-4CF0-AF8F-9427A3FF1659}"/>
              </a:ext>
            </a:extLst>
          </p:cNvPr>
          <p:cNvSpPr/>
          <p:nvPr/>
        </p:nvSpPr>
        <p:spPr>
          <a:xfrm>
            <a:off x="2279576" y="4539636"/>
            <a:ext cx="1368152" cy="54554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i="1" dirty="0"/>
              <a:t>Analyst Programmer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D2FDB9-C947-4481-836E-0875B6C41EF2}"/>
              </a:ext>
            </a:extLst>
          </p:cNvPr>
          <p:cNvSpPr/>
          <p:nvPr/>
        </p:nvSpPr>
        <p:spPr>
          <a:xfrm>
            <a:off x="5447928" y="4812411"/>
            <a:ext cx="4104456" cy="10392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accent6">
                    <a:lumMod val="50000"/>
                  </a:schemeClr>
                </a:solidFill>
              </a:rPr>
              <a:t>NEW POSTS </a:t>
            </a:r>
          </a:p>
          <a:p>
            <a:pPr algn="ctr"/>
            <a:r>
              <a:rPr lang="en-GB" sz="1600" i="1" dirty="0">
                <a:solidFill>
                  <a:schemeClr val="accent6">
                    <a:lumMod val="50000"/>
                  </a:schemeClr>
                </a:solidFill>
              </a:rPr>
              <a:t>Junior developer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687EDD-DAC3-4A21-ACF7-BDC78095E983}"/>
              </a:ext>
            </a:extLst>
          </p:cNvPr>
          <p:cNvSpPr/>
          <p:nvPr/>
        </p:nvSpPr>
        <p:spPr>
          <a:xfrm>
            <a:off x="6402150" y="2925033"/>
            <a:ext cx="1734586" cy="777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FF0000"/>
                </a:solidFill>
              </a:rPr>
              <a:t>VACANT</a:t>
            </a:r>
          </a:p>
          <a:p>
            <a:pPr algn="ctr"/>
            <a:r>
              <a:rPr lang="en-GB" sz="1200" i="1" dirty="0">
                <a:solidFill>
                  <a:srgbClr val="FF0000"/>
                </a:solidFill>
              </a:rPr>
              <a:t>Fixed Term 12m </a:t>
            </a:r>
          </a:p>
          <a:p>
            <a:pPr algn="ctr"/>
            <a:r>
              <a:rPr lang="en-GB" sz="1200" i="1" dirty="0">
                <a:solidFill>
                  <a:srgbClr val="FF0000"/>
                </a:solidFill>
              </a:rPr>
              <a:t>Knowledge Author </a:t>
            </a:r>
          </a:p>
        </p:txBody>
      </p:sp>
    </p:spTree>
    <p:extLst>
      <p:ext uri="{BB962C8B-B14F-4D97-AF65-F5344CB8AC3E}">
        <p14:creationId xmlns:p14="http://schemas.microsoft.com/office/powerpoint/2010/main" val="10585400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279576" y="2924945"/>
            <a:ext cx="7772400" cy="1500187"/>
          </a:xfrm>
        </p:spPr>
        <p:txBody>
          <a:bodyPr>
            <a:no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Communications and Engagement</a:t>
            </a:r>
          </a:p>
          <a:p>
            <a:r>
              <a:rPr lang="en-GB" sz="3200" dirty="0">
                <a:solidFill>
                  <a:schemeClr val="tx1"/>
                </a:solidFill>
              </a:rPr>
              <a:t>Exec: Alex Ball – Director of Communications and Engagement </a:t>
            </a:r>
          </a:p>
        </p:txBody>
      </p:sp>
    </p:spTree>
    <p:extLst>
      <p:ext uri="{BB962C8B-B14F-4D97-AF65-F5344CB8AC3E}">
        <p14:creationId xmlns:p14="http://schemas.microsoft.com/office/powerpoint/2010/main" val="11361635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Communications and Engagement </a:t>
            </a:r>
            <a:br>
              <a:rPr lang="en-GB" b="1" dirty="0"/>
            </a:br>
            <a:br>
              <a:rPr lang="en-GB" sz="2200" dirty="0"/>
            </a:br>
            <a:endParaRPr lang="en-GB" sz="22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1DB2792-E909-49A2-BFBF-08992104B9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3574729"/>
              </p:ext>
            </p:extLst>
          </p:nvPr>
        </p:nvGraphicFramePr>
        <p:xfrm>
          <a:off x="0" y="692696"/>
          <a:ext cx="12192000" cy="6165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15626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PCN Development Team – Interim Arrangements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060732"/>
              </p:ext>
            </p:extLst>
          </p:nvPr>
        </p:nvGraphicFramePr>
        <p:xfrm>
          <a:off x="263352" y="908720"/>
          <a:ext cx="1097280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77943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CCC0D73-628B-4933-AE13-45A80AB29E72}"/>
              </a:ext>
            </a:extLst>
          </p:cNvPr>
          <p:cNvSpPr/>
          <p:nvPr/>
        </p:nvSpPr>
        <p:spPr>
          <a:xfrm>
            <a:off x="119337" y="3180530"/>
            <a:ext cx="2592288" cy="31683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4366E9-88F3-4C9B-8FA9-E7CE9BFC046D}"/>
              </a:ext>
            </a:extLst>
          </p:cNvPr>
          <p:cNvSpPr/>
          <p:nvPr/>
        </p:nvSpPr>
        <p:spPr>
          <a:xfrm>
            <a:off x="3398507" y="3140968"/>
            <a:ext cx="2952327" cy="31683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727CF1-D6E3-45A0-8A22-88EA516A0184}"/>
              </a:ext>
            </a:extLst>
          </p:cNvPr>
          <p:cNvSpPr/>
          <p:nvPr/>
        </p:nvSpPr>
        <p:spPr>
          <a:xfrm>
            <a:off x="8400256" y="3140968"/>
            <a:ext cx="2952327" cy="31683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5263357"/>
              </p:ext>
            </p:extLst>
          </p:nvPr>
        </p:nvGraphicFramePr>
        <p:xfrm>
          <a:off x="0" y="836712"/>
          <a:ext cx="12288688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881"/>
            <a:ext cx="8229600" cy="1143000"/>
          </a:xfrm>
        </p:spPr>
        <p:txBody>
          <a:bodyPr/>
          <a:lstStyle/>
          <a:p>
            <a:pPr algn="l"/>
            <a:r>
              <a:rPr lang="en-GB" b="1" dirty="0"/>
              <a:t>Mid-Nottinghamshire Locality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532011-D474-4F60-826B-3C06CEFD56AC}"/>
              </a:ext>
            </a:extLst>
          </p:cNvPr>
          <p:cNvSpPr txBox="1"/>
          <p:nvPr/>
        </p:nvSpPr>
        <p:spPr>
          <a:xfrm>
            <a:off x="654460" y="3246513"/>
            <a:ext cx="16469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Ashfield South PCN</a:t>
            </a:r>
          </a:p>
          <a:p>
            <a:r>
              <a:rPr lang="en-GB" sz="1400" dirty="0"/>
              <a:t>Ashfield South PCN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D1B53D-30E0-415F-BA4F-BBA1DB16022A}"/>
              </a:ext>
            </a:extLst>
          </p:cNvPr>
          <p:cNvSpPr txBox="1"/>
          <p:nvPr/>
        </p:nvSpPr>
        <p:spPr>
          <a:xfrm>
            <a:off x="4470748" y="3246513"/>
            <a:ext cx="1781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Rosewood PCN</a:t>
            </a:r>
          </a:p>
          <a:p>
            <a:r>
              <a:rPr lang="en-GB" sz="1400" dirty="0"/>
              <a:t>Mansfield North PCN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AAE68D-5A3E-43FA-8627-5F326AC11B72}"/>
              </a:ext>
            </a:extLst>
          </p:cNvPr>
          <p:cNvSpPr txBox="1"/>
          <p:nvPr/>
        </p:nvSpPr>
        <p:spPr>
          <a:xfrm>
            <a:off x="9713380" y="3271484"/>
            <a:ext cx="1781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Newark PCN</a:t>
            </a:r>
          </a:p>
          <a:p>
            <a:r>
              <a:rPr lang="en-GB" sz="1400" dirty="0"/>
              <a:t>Sherwood PCN</a:t>
            </a:r>
          </a:p>
        </p:txBody>
      </p:sp>
    </p:spTree>
    <p:extLst>
      <p:ext uri="{BB962C8B-B14F-4D97-AF65-F5344CB8AC3E}">
        <p14:creationId xmlns:p14="http://schemas.microsoft.com/office/powerpoint/2010/main" val="3529936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5" y="-16250"/>
            <a:ext cx="10972800" cy="1143000"/>
          </a:xfrm>
        </p:spPr>
        <p:txBody>
          <a:bodyPr/>
          <a:lstStyle/>
          <a:p>
            <a:pPr algn="l"/>
            <a:r>
              <a:rPr lang="en-GB" b="1" dirty="0"/>
              <a:t>City Locality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21167DF-AECB-4BAB-98F9-A4C734EED3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3402369"/>
              </p:ext>
            </p:extLst>
          </p:nvPr>
        </p:nvGraphicFramePr>
        <p:xfrm>
          <a:off x="390525" y="0"/>
          <a:ext cx="11468100" cy="6762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99D25BF-59E8-4386-A6E2-29DE95CFD73B}"/>
              </a:ext>
            </a:extLst>
          </p:cNvPr>
          <p:cNvCxnSpPr>
            <a:cxnSpLocks/>
          </p:cNvCxnSpPr>
          <p:nvPr/>
        </p:nvCxnSpPr>
        <p:spPr>
          <a:xfrm>
            <a:off x="4410075" y="1866900"/>
            <a:ext cx="2524124" cy="962025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2872797-1632-4863-B6B1-9AA2B8DD90D3}"/>
              </a:ext>
            </a:extLst>
          </p:cNvPr>
          <p:cNvSpPr txBox="1"/>
          <p:nvPr/>
        </p:nvSpPr>
        <p:spPr>
          <a:xfrm rot="1142583">
            <a:off x="5347313" y="2127347"/>
            <a:ext cx="8004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(for RSS)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8C14C0-55AA-446C-A9B4-AD4CFA2E8C23}"/>
              </a:ext>
            </a:extLst>
          </p:cNvPr>
          <p:cNvSpPr/>
          <p:nvPr/>
        </p:nvSpPr>
        <p:spPr>
          <a:xfrm>
            <a:off x="3695703" y="5953125"/>
            <a:ext cx="1381117" cy="676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/>
              <a:t>RSS Team </a:t>
            </a:r>
          </a:p>
          <a:p>
            <a:pPr algn="ctr"/>
            <a:r>
              <a:rPr lang="en-GB" sz="1100" dirty="0"/>
              <a:t>See next slide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FECBB53-38B3-4AFD-B432-21005B1D86F4}"/>
              </a:ext>
            </a:extLst>
          </p:cNvPr>
          <p:cNvCxnSpPr>
            <a:cxnSpLocks/>
          </p:cNvCxnSpPr>
          <p:nvPr/>
        </p:nvCxnSpPr>
        <p:spPr>
          <a:xfrm>
            <a:off x="4410075" y="5705475"/>
            <a:ext cx="0" cy="24765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581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40670</TotalTime>
  <Words>4143</Words>
  <Application>Microsoft Office PowerPoint</Application>
  <PresentationFormat>Widescreen</PresentationFormat>
  <Paragraphs>1073</Paragraphs>
  <Slides>63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7" baseType="lpstr">
      <vt:lpstr>Arial</vt:lpstr>
      <vt:lpstr>Calibri</vt:lpstr>
      <vt:lpstr>Montserrat</vt:lpstr>
      <vt:lpstr>Office Theme</vt:lpstr>
      <vt:lpstr>Nottingham and Nottinghamshire Structure Charts </vt:lpstr>
      <vt:lpstr>Key</vt:lpstr>
      <vt:lpstr>Executive Team</vt:lpstr>
      <vt:lpstr>PowerPoint Presentation</vt:lpstr>
      <vt:lpstr>Senior Team</vt:lpstr>
      <vt:lpstr>South Nottinghamshire Locality</vt:lpstr>
      <vt:lpstr>PCN Development Team – Interim Arrangements</vt:lpstr>
      <vt:lpstr>Mid-Nottinghamshire Locality</vt:lpstr>
      <vt:lpstr>City Locality</vt:lpstr>
      <vt:lpstr>City Locality Host – RSS Team</vt:lpstr>
      <vt:lpstr>PowerPoint Presentation</vt:lpstr>
      <vt:lpstr>Primary Care</vt:lpstr>
      <vt:lpstr>Mental Health and Community Commissioning</vt:lpstr>
      <vt:lpstr>Urgent Care </vt:lpstr>
      <vt:lpstr>Ageing Well Programme </vt:lpstr>
      <vt:lpstr>Acute Contracting</vt:lpstr>
      <vt:lpstr>Planned Care</vt:lpstr>
      <vt:lpstr>Strategic Programmes - Integration</vt:lpstr>
      <vt:lpstr>Procurement and Commercial Development</vt:lpstr>
      <vt:lpstr>PowerPoint Presentation</vt:lpstr>
      <vt:lpstr>Senior Team</vt:lpstr>
      <vt:lpstr>Nursing and Quality Senior Team</vt:lpstr>
      <vt:lpstr>PowerPoint Presentation</vt:lpstr>
      <vt:lpstr>Care Homes, Home Care and Personalised Care</vt:lpstr>
      <vt:lpstr>IFR and IPC</vt:lpstr>
      <vt:lpstr>CHC (Business &amp; Support)</vt:lpstr>
      <vt:lpstr>CHC (Delivery &amp; Ops)</vt:lpstr>
      <vt:lpstr>Patient Experience Team</vt:lpstr>
      <vt:lpstr>Quality Assurance</vt:lpstr>
      <vt:lpstr>Nursing and Safeguarding - Nursing</vt:lpstr>
      <vt:lpstr>Safeguarding, LAC, SEND</vt:lpstr>
      <vt:lpstr>Quality Transformation &amp; Oversight</vt:lpstr>
      <vt:lpstr>Quality Directorate Oversight Team</vt:lpstr>
      <vt:lpstr>Corporate Assurance</vt:lpstr>
      <vt:lpstr>Medicines Optimisation - Senior Team</vt:lpstr>
      <vt:lpstr>MO: Governance and Social Care</vt:lpstr>
      <vt:lpstr>Mid-Notts PBP MO</vt:lpstr>
      <vt:lpstr>Bassetlaw PBP MO</vt:lpstr>
      <vt:lpstr>MO: Assurance and Strategic Transformation</vt:lpstr>
      <vt:lpstr>City PBP MO</vt:lpstr>
      <vt:lpstr>South Notts PBP MO</vt:lpstr>
      <vt:lpstr>PowerPoint Presentation</vt:lpstr>
      <vt:lpstr>ICB HR &amp; OD</vt:lpstr>
      <vt:lpstr>PowerPoint Presentation</vt:lpstr>
      <vt:lpstr>Senior Team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Estates</vt:lpstr>
      <vt:lpstr>Performance Reporting and Assurance</vt:lpstr>
      <vt:lpstr>PowerPoint Presentation</vt:lpstr>
      <vt:lpstr>PowerPoint Presentation</vt:lpstr>
      <vt:lpstr>Strategic Programmes </vt:lpstr>
      <vt:lpstr>Clinical Design Authority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Communications and Engagement   </vt:lpstr>
    </vt:vector>
  </TitlesOfParts>
  <Company>Nottinghamshire Health Informatics Service (NHIS)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Nottingham and Nottinghamshire Structure Charts</dc:title>
  <dc:creator>Bethanie Skea - HR Manager - Nottingham City CCG</dc:creator>
  <cp:lastModifiedBy>WARING, Gemma (NHS NOTTINGHAM AND NOTTINGHAMSHIRE ICB - 52R)</cp:lastModifiedBy>
  <cp:revision>471</cp:revision>
  <dcterms:created xsi:type="dcterms:W3CDTF">2020-04-22T10:47:10Z</dcterms:created>
  <dcterms:modified xsi:type="dcterms:W3CDTF">2022-12-06T15:33:07Z</dcterms:modified>
</cp:coreProperties>
</file>