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11"/>
  </p:notesMasterIdLst>
  <p:sldIdLst>
    <p:sldId id="256" r:id="rId3"/>
    <p:sldId id="257" r:id="rId4"/>
    <p:sldId id="258" r:id="rId5"/>
    <p:sldId id="260" r:id="rId6"/>
    <p:sldId id="261" r:id="rId7"/>
    <p:sldId id="259" r:id="rId8"/>
    <p:sldId id="264" r:id="rId9"/>
    <p:sldId id="26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Header" id="{4E45D82E-8BBE-4876-BD7C-0C1F9D4F6690}">
          <p14:sldIdLst>
            <p14:sldId id="256"/>
            <p14:sldId id="257"/>
            <p14:sldId id="258"/>
            <p14:sldId id="260"/>
            <p14:sldId id="261"/>
            <p14:sldId id="259"/>
            <p14:sldId id="264"/>
            <p14:sldId id="26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C0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0" autoAdjust="0"/>
    <p:restoredTop sz="94717" autoAdjust="0"/>
  </p:normalViewPr>
  <p:slideViewPr>
    <p:cSldViewPr snapToGrid="0">
      <p:cViewPr varScale="1">
        <p:scale>
          <a:sx n="67" d="100"/>
          <a:sy n="67" d="100"/>
        </p:scale>
        <p:origin x="452" y="5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6165D4-EE2C-4E95-B03D-AC6121FC954D}" type="datetimeFigureOut">
              <a:rPr lang="en-GB" smtClean="0"/>
              <a:t>11/06/2024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4623E1-A16C-43CF-8488-42E4C7996351}" type="slidenum">
              <a:rPr lang="en-GB" smtClean="0"/>
              <a:t>‹#›</a:t>
            </a:fld>
            <a:endParaRPr lang="en-GB"/>
          </a:p>
        </p:txBody>
      </p:sp>
    </p:spTree>
    <p:extLst>
      <p:ext uri="{BB962C8B-B14F-4D97-AF65-F5344CB8AC3E}">
        <p14:creationId xmlns:p14="http://schemas.microsoft.com/office/powerpoint/2010/main" val="44256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681035-8FF1-472D-AF5D-A3CE72CC4F9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82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F4A9E-0380-6187-29B2-4E829721FD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7BD3E25-958C-0E9E-0DE1-F5D64DCF0C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7B80640-02EF-3902-5A52-38F3F350EB26}"/>
              </a:ext>
            </a:extLst>
          </p:cNvPr>
          <p:cNvSpPr>
            <a:spLocks noGrp="1"/>
          </p:cNvSpPr>
          <p:nvPr>
            <p:ph type="dt" sz="half" idx="10"/>
          </p:nvPr>
        </p:nvSpPr>
        <p:spPr/>
        <p:txBody>
          <a:bodyPr/>
          <a:lstStyle/>
          <a:p>
            <a:fld id="{EF5DAEB5-8C37-4557-87A3-5A6299495742}" type="datetime1">
              <a:rPr lang="en-GB" smtClean="0"/>
              <a:t>11/06/2024</a:t>
            </a:fld>
            <a:endParaRPr lang="en-GB"/>
          </a:p>
        </p:txBody>
      </p:sp>
      <p:sp>
        <p:nvSpPr>
          <p:cNvPr id="5" name="Footer Placeholder 4">
            <a:extLst>
              <a:ext uri="{FF2B5EF4-FFF2-40B4-BE49-F238E27FC236}">
                <a16:creationId xmlns:a16="http://schemas.microsoft.com/office/drawing/2014/main" id="{5422F79E-0E0B-9E22-C20C-DBE8E02966E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2085CE-8206-9152-7805-0013BEE86DD5}"/>
              </a:ext>
            </a:extLst>
          </p:cNvPr>
          <p:cNvSpPr>
            <a:spLocks noGrp="1"/>
          </p:cNvSpPr>
          <p:nvPr>
            <p:ph type="sldNum" sz="quarter" idx="12"/>
          </p:nvPr>
        </p:nvSpPr>
        <p:spPr/>
        <p:txBody>
          <a:bodyPr/>
          <a:lstStyle/>
          <a:p>
            <a:fld id="{A93C68BC-37A0-497B-A475-ECFF4FEE326D}" type="slidenum">
              <a:rPr lang="en-GB" smtClean="0"/>
              <a:t>‹#›</a:t>
            </a:fld>
            <a:endParaRPr lang="en-GB"/>
          </a:p>
        </p:txBody>
      </p:sp>
    </p:spTree>
    <p:extLst>
      <p:ext uri="{BB962C8B-B14F-4D97-AF65-F5344CB8AC3E}">
        <p14:creationId xmlns:p14="http://schemas.microsoft.com/office/powerpoint/2010/main" val="3719979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C45C6-EA1D-E252-8D2A-607B9C657D9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0122B2D-378E-D0B1-456A-4D14B0A033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C39701-C44B-C887-BA51-2AB94F1267AE}"/>
              </a:ext>
            </a:extLst>
          </p:cNvPr>
          <p:cNvSpPr>
            <a:spLocks noGrp="1"/>
          </p:cNvSpPr>
          <p:nvPr>
            <p:ph type="dt" sz="half" idx="10"/>
          </p:nvPr>
        </p:nvSpPr>
        <p:spPr/>
        <p:txBody>
          <a:bodyPr/>
          <a:lstStyle/>
          <a:p>
            <a:fld id="{C106D5A7-7BF9-4250-8D60-2EB99DB3AB46}" type="datetime1">
              <a:rPr lang="en-GB" smtClean="0"/>
              <a:t>11/06/2024</a:t>
            </a:fld>
            <a:endParaRPr lang="en-GB"/>
          </a:p>
        </p:txBody>
      </p:sp>
      <p:sp>
        <p:nvSpPr>
          <p:cNvPr id="5" name="Footer Placeholder 4">
            <a:extLst>
              <a:ext uri="{FF2B5EF4-FFF2-40B4-BE49-F238E27FC236}">
                <a16:creationId xmlns:a16="http://schemas.microsoft.com/office/drawing/2014/main" id="{E7875238-E2A5-1B65-4267-6EEEEEA404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59E9B32-E28C-0AF6-9CEE-E18E48F43E46}"/>
              </a:ext>
            </a:extLst>
          </p:cNvPr>
          <p:cNvSpPr>
            <a:spLocks noGrp="1"/>
          </p:cNvSpPr>
          <p:nvPr>
            <p:ph type="sldNum" sz="quarter" idx="12"/>
          </p:nvPr>
        </p:nvSpPr>
        <p:spPr/>
        <p:txBody>
          <a:bodyPr/>
          <a:lstStyle/>
          <a:p>
            <a:fld id="{A93C68BC-37A0-497B-A475-ECFF4FEE326D}" type="slidenum">
              <a:rPr lang="en-GB" smtClean="0"/>
              <a:t>‹#›</a:t>
            </a:fld>
            <a:endParaRPr lang="en-GB"/>
          </a:p>
        </p:txBody>
      </p:sp>
    </p:spTree>
    <p:extLst>
      <p:ext uri="{BB962C8B-B14F-4D97-AF65-F5344CB8AC3E}">
        <p14:creationId xmlns:p14="http://schemas.microsoft.com/office/powerpoint/2010/main" val="519775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4C127C-8C0C-9C8D-696B-54D3516CBD0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F8DF73F-6CF0-3C12-1079-F75BBAC254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9560E56-2D77-A34C-F99E-C0D4C4F9E1D6}"/>
              </a:ext>
            </a:extLst>
          </p:cNvPr>
          <p:cNvSpPr>
            <a:spLocks noGrp="1"/>
          </p:cNvSpPr>
          <p:nvPr>
            <p:ph type="dt" sz="half" idx="10"/>
          </p:nvPr>
        </p:nvSpPr>
        <p:spPr/>
        <p:txBody>
          <a:bodyPr/>
          <a:lstStyle/>
          <a:p>
            <a:fld id="{FA939BE4-8954-427B-A1B3-C966C22F7FEC}" type="datetime1">
              <a:rPr lang="en-GB" smtClean="0"/>
              <a:t>11/06/2024</a:t>
            </a:fld>
            <a:endParaRPr lang="en-GB"/>
          </a:p>
        </p:txBody>
      </p:sp>
      <p:sp>
        <p:nvSpPr>
          <p:cNvPr id="5" name="Footer Placeholder 4">
            <a:extLst>
              <a:ext uri="{FF2B5EF4-FFF2-40B4-BE49-F238E27FC236}">
                <a16:creationId xmlns:a16="http://schemas.microsoft.com/office/drawing/2014/main" id="{84250229-5905-8D03-E502-546445FB11D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2F720D-A1F7-FD4D-704F-21201F66AE00}"/>
              </a:ext>
            </a:extLst>
          </p:cNvPr>
          <p:cNvSpPr>
            <a:spLocks noGrp="1"/>
          </p:cNvSpPr>
          <p:nvPr>
            <p:ph type="sldNum" sz="quarter" idx="12"/>
          </p:nvPr>
        </p:nvSpPr>
        <p:spPr/>
        <p:txBody>
          <a:bodyPr/>
          <a:lstStyle/>
          <a:p>
            <a:fld id="{A93C68BC-37A0-497B-A475-ECFF4FEE326D}" type="slidenum">
              <a:rPr lang="en-GB" smtClean="0"/>
              <a:t>‹#›</a:t>
            </a:fld>
            <a:endParaRPr lang="en-GB"/>
          </a:p>
        </p:txBody>
      </p:sp>
    </p:spTree>
    <p:extLst>
      <p:ext uri="{BB962C8B-B14F-4D97-AF65-F5344CB8AC3E}">
        <p14:creationId xmlns:p14="http://schemas.microsoft.com/office/powerpoint/2010/main" val="2153513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06501" y="1366307"/>
            <a:ext cx="12540343" cy="942771"/>
          </a:xfrm>
        </p:spPr>
        <p:txBody>
          <a:bodyPr/>
          <a:lstStyle/>
          <a:p>
            <a:r>
              <a:rPr lang="en-US"/>
              <a:t>Click to edit Master title style</a:t>
            </a:r>
          </a:p>
        </p:txBody>
      </p:sp>
      <p:sp>
        <p:nvSpPr>
          <p:cNvPr id="3" name="Subtitle 2"/>
          <p:cNvSpPr>
            <a:spLocks noGrp="1"/>
          </p:cNvSpPr>
          <p:nvPr>
            <p:ph type="subTitle" idx="1"/>
          </p:nvPr>
        </p:nvSpPr>
        <p:spPr>
          <a:xfrm>
            <a:off x="2213002" y="2492337"/>
            <a:ext cx="10327341" cy="1123995"/>
          </a:xfrm>
        </p:spPr>
        <p:txBody>
          <a:bodyPr/>
          <a:lstStyle>
            <a:lvl1pPr marL="0" indent="0" algn="ctr">
              <a:buNone/>
              <a:defRPr>
                <a:solidFill>
                  <a:schemeClr val="tx1">
                    <a:tint val="75000"/>
                  </a:schemeClr>
                </a:solidFill>
              </a:defRPr>
            </a:lvl1pPr>
            <a:lvl2pPr marL="553214" indent="0" algn="ctr">
              <a:buNone/>
              <a:defRPr>
                <a:solidFill>
                  <a:schemeClr val="tx1">
                    <a:tint val="75000"/>
                  </a:schemeClr>
                </a:solidFill>
              </a:defRPr>
            </a:lvl2pPr>
            <a:lvl3pPr marL="1106428" indent="0" algn="ctr">
              <a:buNone/>
              <a:defRPr>
                <a:solidFill>
                  <a:schemeClr val="tx1">
                    <a:tint val="75000"/>
                  </a:schemeClr>
                </a:solidFill>
              </a:defRPr>
            </a:lvl3pPr>
            <a:lvl4pPr marL="1659643" indent="0" algn="ctr">
              <a:buNone/>
              <a:defRPr>
                <a:solidFill>
                  <a:schemeClr val="tx1">
                    <a:tint val="75000"/>
                  </a:schemeClr>
                </a:solidFill>
              </a:defRPr>
            </a:lvl4pPr>
            <a:lvl5pPr marL="2212857" indent="0" algn="ctr">
              <a:buNone/>
              <a:defRPr>
                <a:solidFill>
                  <a:schemeClr val="tx1">
                    <a:tint val="75000"/>
                  </a:schemeClr>
                </a:solidFill>
              </a:defRPr>
            </a:lvl5pPr>
            <a:lvl6pPr marL="2766071" indent="0" algn="ctr">
              <a:buNone/>
              <a:defRPr>
                <a:solidFill>
                  <a:schemeClr val="tx1">
                    <a:tint val="75000"/>
                  </a:schemeClr>
                </a:solidFill>
              </a:defRPr>
            </a:lvl6pPr>
            <a:lvl7pPr marL="3319285" indent="0" algn="ctr">
              <a:buNone/>
              <a:defRPr>
                <a:solidFill>
                  <a:schemeClr val="tx1">
                    <a:tint val="75000"/>
                  </a:schemeClr>
                </a:solidFill>
              </a:defRPr>
            </a:lvl7pPr>
            <a:lvl8pPr marL="3872500" indent="0" algn="ctr">
              <a:buNone/>
              <a:defRPr>
                <a:solidFill>
                  <a:schemeClr val="tx1">
                    <a:tint val="75000"/>
                  </a:schemeClr>
                </a:solidFill>
              </a:defRPr>
            </a:lvl8pPr>
            <a:lvl9pPr marL="442571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924977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135377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65413" y="2826279"/>
            <a:ext cx="12540343" cy="873540"/>
          </a:xfrm>
        </p:spPr>
        <p:txBody>
          <a:bodyPr anchor="t"/>
          <a:lstStyle>
            <a:lvl1pPr algn="l">
              <a:defRPr sz="4840" b="1" cap="all"/>
            </a:lvl1pPr>
          </a:lstStyle>
          <a:p>
            <a:r>
              <a:rPr lang="en-US"/>
              <a:t>Click to edit Master title style</a:t>
            </a:r>
          </a:p>
        </p:txBody>
      </p:sp>
      <p:sp>
        <p:nvSpPr>
          <p:cNvPr id="3" name="Text Placeholder 2"/>
          <p:cNvSpPr>
            <a:spLocks noGrp="1"/>
          </p:cNvSpPr>
          <p:nvPr>
            <p:ph type="body" idx="1"/>
          </p:nvPr>
        </p:nvSpPr>
        <p:spPr>
          <a:xfrm>
            <a:off x="1165413" y="1864164"/>
            <a:ext cx="12540343" cy="962115"/>
          </a:xfrm>
        </p:spPr>
        <p:txBody>
          <a:bodyPr anchor="b"/>
          <a:lstStyle>
            <a:lvl1pPr marL="0" indent="0">
              <a:buNone/>
              <a:defRPr sz="2420">
                <a:solidFill>
                  <a:schemeClr val="tx1">
                    <a:tint val="75000"/>
                  </a:schemeClr>
                </a:solidFill>
              </a:defRPr>
            </a:lvl1pPr>
            <a:lvl2pPr marL="553214" indent="0">
              <a:buNone/>
              <a:defRPr sz="2178">
                <a:solidFill>
                  <a:schemeClr val="tx1">
                    <a:tint val="75000"/>
                  </a:schemeClr>
                </a:solidFill>
              </a:defRPr>
            </a:lvl2pPr>
            <a:lvl3pPr marL="1106428" indent="0">
              <a:buNone/>
              <a:defRPr sz="1936">
                <a:solidFill>
                  <a:schemeClr val="tx1">
                    <a:tint val="75000"/>
                  </a:schemeClr>
                </a:solidFill>
              </a:defRPr>
            </a:lvl3pPr>
            <a:lvl4pPr marL="1659643" indent="0">
              <a:buNone/>
              <a:defRPr sz="1694">
                <a:solidFill>
                  <a:schemeClr val="tx1">
                    <a:tint val="75000"/>
                  </a:schemeClr>
                </a:solidFill>
              </a:defRPr>
            </a:lvl4pPr>
            <a:lvl5pPr marL="2212857" indent="0">
              <a:buNone/>
              <a:defRPr sz="1694">
                <a:solidFill>
                  <a:schemeClr val="tx1">
                    <a:tint val="75000"/>
                  </a:schemeClr>
                </a:solidFill>
              </a:defRPr>
            </a:lvl5pPr>
            <a:lvl6pPr marL="2766071" indent="0">
              <a:buNone/>
              <a:defRPr sz="1694">
                <a:solidFill>
                  <a:schemeClr val="tx1">
                    <a:tint val="75000"/>
                  </a:schemeClr>
                </a:solidFill>
              </a:defRPr>
            </a:lvl6pPr>
            <a:lvl7pPr marL="3319285" indent="0">
              <a:buNone/>
              <a:defRPr sz="1694">
                <a:solidFill>
                  <a:schemeClr val="tx1">
                    <a:tint val="75000"/>
                  </a:schemeClr>
                </a:solidFill>
              </a:defRPr>
            </a:lvl7pPr>
            <a:lvl8pPr marL="3872500" indent="0">
              <a:buNone/>
              <a:defRPr sz="1694">
                <a:solidFill>
                  <a:schemeClr val="tx1">
                    <a:tint val="75000"/>
                  </a:schemeClr>
                </a:solidFill>
              </a:defRPr>
            </a:lvl8pPr>
            <a:lvl9pPr marL="4425714" indent="0">
              <a:buNone/>
              <a:defRPr sz="169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931678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37668" y="1026257"/>
            <a:ext cx="6516060" cy="2902637"/>
          </a:xfrm>
        </p:spPr>
        <p:txBody>
          <a:bodyPr/>
          <a:lstStyle>
            <a:lvl1pPr>
              <a:defRPr sz="3388"/>
            </a:lvl1pPr>
            <a:lvl2pPr>
              <a:defRPr sz="2904"/>
            </a:lvl2pPr>
            <a:lvl3pPr>
              <a:defRPr sz="2420"/>
            </a:lvl3pPr>
            <a:lvl4pPr>
              <a:defRPr sz="2178"/>
            </a:lvl4pPr>
            <a:lvl5pPr>
              <a:defRPr sz="2178"/>
            </a:lvl5pPr>
            <a:lvl6pPr>
              <a:defRPr sz="2178"/>
            </a:lvl6pPr>
            <a:lvl7pPr>
              <a:defRPr sz="2178"/>
            </a:lvl7pPr>
            <a:lvl8pPr>
              <a:defRPr sz="2178"/>
            </a:lvl8pPr>
            <a:lvl9pPr>
              <a:defRPr sz="217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499617" y="1026257"/>
            <a:ext cx="6516060" cy="2902637"/>
          </a:xfrm>
        </p:spPr>
        <p:txBody>
          <a:bodyPr/>
          <a:lstStyle>
            <a:lvl1pPr>
              <a:defRPr sz="3388"/>
            </a:lvl1pPr>
            <a:lvl2pPr>
              <a:defRPr sz="2904"/>
            </a:lvl2pPr>
            <a:lvl3pPr>
              <a:defRPr sz="2420"/>
            </a:lvl3pPr>
            <a:lvl4pPr>
              <a:defRPr sz="2178"/>
            </a:lvl4pPr>
            <a:lvl5pPr>
              <a:defRPr sz="2178"/>
            </a:lvl5pPr>
            <a:lvl6pPr>
              <a:defRPr sz="2178"/>
            </a:lvl6pPr>
            <a:lvl7pPr>
              <a:defRPr sz="2178"/>
            </a:lvl7pPr>
            <a:lvl8pPr>
              <a:defRPr sz="2178"/>
            </a:lvl8pPr>
            <a:lvl9pPr>
              <a:defRPr sz="217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701710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737668" y="984514"/>
            <a:ext cx="6518622" cy="410299"/>
          </a:xfrm>
        </p:spPr>
        <p:txBody>
          <a:bodyPr anchor="b"/>
          <a:lstStyle>
            <a:lvl1pPr marL="0" indent="0">
              <a:buNone/>
              <a:defRPr sz="2904" b="1"/>
            </a:lvl1pPr>
            <a:lvl2pPr marL="553214" indent="0">
              <a:buNone/>
              <a:defRPr sz="2420" b="1"/>
            </a:lvl2pPr>
            <a:lvl3pPr marL="1106428" indent="0">
              <a:buNone/>
              <a:defRPr sz="2178" b="1"/>
            </a:lvl3pPr>
            <a:lvl4pPr marL="1659643" indent="0">
              <a:buNone/>
              <a:defRPr sz="1936" b="1"/>
            </a:lvl4pPr>
            <a:lvl5pPr marL="2212857" indent="0">
              <a:buNone/>
              <a:defRPr sz="1936" b="1"/>
            </a:lvl5pPr>
            <a:lvl6pPr marL="2766071" indent="0">
              <a:buNone/>
              <a:defRPr sz="1936" b="1"/>
            </a:lvl6pPr>
            <a:lvl7pPr marL="3319285" indent="0">
              <a:buNone/>
              <a:defRPr sz="1936" b="1"/>
            </a:lvl7pPr>
            <a:lvl8pPr marL="3872500" indent="0">
              <a:buNone/>
              <a:defRPr sz="1936" b="1"/>
            </a:lvl8pPr>
            <a:lvl9pPr marL="4425714" indent="0">
              <a:buNone/>
              <a:defRPr sz="1936" b="1"/>
            </a:lvl9pPr>
          </a:lstStyle>
          <a:p>
            <a:pPr lvl="0"/>
            <a:r>
              <a:rPr lang="en-US"/>
              <a:t>Click to edit Master text styles</a:t>
            </a:r>
          </a:p>
        </p:txBody>
      </p:sp>
      <p:sp>
        <p:nvSpPr>
          <p:cNvPr id="4" name="Content Placeholder 3"/>
          <p:cNvSpPr>
            <a:spLocks noGrp="1"/>
          </p:cNvSpPr>
          <p:nvPr>
            <p:ph sz="half" idx="2"/>
          </p:nvPr>
        </p:nvSpPr>
        <p:spPr>
          <a:xfrm>
            <a:off x="737668" y="1394813"/>
            <a:ext cx="6518622" cy="2534080"/>
          </a:xfrm>
        </p:spPr>
        <p:txBody>
          <a:bodyPr/>
          <a:lstStyle>
            <a:lvl1pPr>
              <a:defRPr sz="2904"/>
            </a:lvl1pPr>
            <a:lvl2pPr>
              <a:defRPr sz="2420"/>
            </a:lvl2pPr>
            <a:lvl3pPr>
              <a:defRPr sz="2178"/>
            </a:lvl3pPr>
            <a:lvl4pPr>
              <a:defRPr sz="1936"/>
            </a:lvl4pPr>
            <a:lvl5pPr>
              <a:defRPr sz="1936"/>
            </a:lvl5pPr>
            <a:lvl6pPr>
              <a:defRPr sz="1936"/>
            </a:lvl6pPr>
            <a:lvl7pPr>
              <a:defRPr sz="1936"/>
            </a:lvl7pPr>
            <a:lvl8pPr>
              <a:defRPr sz="1936"/>
            </a:lvl8pPr>
            <a:lvl9pPr>
              <a:defRPr sz="193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494495" y="984514"/>
            <a:ext cx="6521183" cy="410299"/>
          </a:xfrm>
        </p:spPr>
        <p:txBody>
          <a:bodyPr anchor="b"/>
          <a:lstStyle>
            <a:lvl1pPr marL="0" indent="0">
              <a:buNone/>
              <a:defRPr sz="2904" b="1"/>
            </a:lvl1pPr>
            <a:lvl2pPr marL="553214" indent="0">
              <a:buNone/>
              <a:defRPr sz="2420" b="1"/>
            </a:lvl2pPr>
            <a:lvl3pPr marL="1106428" indent="0">
              <a:buNone/>
              <a:defRPr sz="2178" b="1"/>
            </a:lvl3pPr>
            <a:lvl4pPr marL="1659643" indent="0">
              <a:buNone/>
              <a:defRPr sz="1936" b="1"/>
            </a:lvl4pPr>
            <a:lvl5pPr marL="2212857" indent="0">
              <a:buNone/>
              <a:defRPr sz="1936" b="1"/>
            </a:lvl5pPr>
            <a:lvl6pPr marL="2766071" indent="0">
              <a:buNone/>
              <a:defRPr sz="1936" b="1"/>
            </a:lvl6pPr>
            <a:lvl7pPr marL="3319285" indent="0">
              <a:buNone/>
              <a:defRPr sz="1936" b="1"/>
            </a:lvl7pPr>
            <a:lvl8pPr marL="3872500" indent="0">
              <a:buNone/>
              <a:defRPr sz="1936" b="1"/>
            </a:lvl8pPr>
            <a:lvl9pPr marL="4425714" indent="0">
              <a:buNone/>
              <a:defRPr sz="1936" b="1"/>
            </a:lvl9pPr>
          </a:lstStyle>
          <a:p>
            <a:pPr lvl="0"/>
            <a:r>
              <a:rPr lang="en-US"/>
              <a:t>Click to edit Master text styles</a:t>
            </a:r>
          </a:p>
        </p:txBody>
      </p:sp>
      <p:sp>
        <p:nvSpPr>
          <p:cNvPr id="6" name="Content Placeholder 5"/>
          <p:cNvSpPr>
            <a:spLocks noGrp="1"/>
          </p:cNvSpPr>
          <p:nvPr>
            <p:ph sz="quarter" idx="4"/>
          </p:nvPr>
        </p:nvSpPr>
        <p:spPr>
          <a:xfrm>
            <a:off x="7494495" y="1394813"/>
            <a:ext cx="6521183" cy="2534080"/>
          </a:xfrm>
        </p:spPr>
        <p:txBody>
          <a:bodyPr/>
          <a:lstStyle>
            <a:lvl1pPr>
              <a:defRPr sz="2904"/>
            </a:lvl1pPr>
            <a:lvl2pPr>
              <a:defRPr sz="2420"/>
            </a:lvl2pPr>
            <a:lvl3pPr>
              <a:defRPr sz="2178"/>
            </a:lvl3pPr>
            <a:lvl4pPr>
              <a:defRPr sz="1936"/>
            </a:lvl4pPr>
            <a:lvl5pPr>
              <a:defRPr sz="1936"/>
            </a:lvl5pPr>
            <a:lvl6pPr>
              <a:defRPr sz="1936"/>
            </a:lvl6pPr>
            <a:lvl7pPr>
              <a:defRPr sz="1936"/>
            </a:lvl7pPr>
            <a:lvl8pPr>
              <a:defRPr sz="1936"/>
            </a:lvl8pPr>
            <a:lvl9pPr>
              <a:defRPr sz="193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016065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090333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320431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7668" y="175115"/>
            <a:ext cx="4853749" cy="745258"/>
          </a:xfrm>
        </p:spPr>
        <p:txBody>
          <a:bodyPr anchor="b"/>
          <a:lstStyle>
            <a:lvl1pPr algn="l">
              <a:defRPr sz="2420" b="1"/>
            </a:lvl1pPr>
          </a:lstStyle>
          <a:p>
            <a:r>
              <a:rPr lang="en-US"/>
              <a:t>Click to edit Master title style</a:t>
            </a:r>
          </a:p>
        </p:txBody>
      </p:sp>
      <p:sp>
        <p:nvSpPr>
          <p:cNvPr id="3" name="Content Placeholder 2"/>
          <p:cNvSpPr>
            <a:spLocks noGrp="1"/>
          </p:cNvSpPr>
          <p:nvPr>
            <p:ph idx="1"/>
          </p:nvPr>
        </p:nvSpPr>
        <p:spPr>
          <a:xfrm>
            <a:off x="5768147" y="175116"/>
            <a:ext cx="8247530" cy="3753778"/>
          </a:xfrm>
        </p:spPr>
        <p:txBody>
          <a:bodyPr/>
          <a:lstStyle>
            <a:lvl1pPr>
              <a:defRPr sz="3872"/>
            </a:lvl1pPr>
            <a:lvl2pPr>
              <a:defRPr sz="3388"/>
            </a:lvl2pPr>
            <a:lvl3pPr>
              <a:defRPr sz="2904"/>
            </a:lvl3pPr>
            <a:lvl4pPr>
              <a:defRPr sz="2420"/>
            </a:lvl4pPr>
            <a:lvl5pPr>
              <a:defRPr sz="2420"/>
            </a:lvl5pPr>
            <a:lvl6pPr>
              <a:defRPr sz="2420"/>
            </a:lvl6pPr>
            <a:lvl7pPr>
              <a:defRPr sz="2420"/>
            </a:lvl7pPr>
            <a:lvl8pPr>
              <a:defRPr sz="2420"/>
            </a:lvl8pPr>
            <a:lvl9pPr>
              <a:defRPr sz="24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37668" y="920374"/>
            <a:ext cx="4853749" cy="3008520"/>
          </a:xfrm>
        </p:spPr>
        <p:txBody>
          <a:bodyPr/>
          <a:lstStyle>
            <a:lvl1pPr marL="0" indent="0">
              <a:buNone/>
              <a:defRPr sz="1694"/>
            </a:lvl1pPr>
            <a:lvl2pPr marL="553214" indent="0">
              <a:buNone/>
              <a:defRPr sz="1452"/>
            </a:lvl2pPr>
            <a:lvl3pPr marL="1106428" indent="0">
              <a:buNone/>
              <a:defRPr sz="1210"/>
            </a:lvl3pPr>
            <a:lvl4pPr marL="1659643" indent="0">
              <a:buNone/>
              <a:defRPr sz="1089"/>
            </a:lvl4pPr>
            <a:lvl5pPr marL="2212857" indent="0">
              <a:buNone/>
              <a:defRPr sz="1089"/>
            </a:lvl5pPr>
            <a:lvl6pPr marL="2766071" indent="0">
              <a:buNone/>
              <a:defRPr sz="1089"/>
            </a:lvl6pPr>
            <a:lvl7pPr marL="3319285" indent="0">
              <a:buNone/>
              <a:defRPr sz="1089"/>
            </a:lvl7pPr>
            <a:lvl8pPr marL="3872500" indent="0">
              <a:buNone/>
              <a:defRPr sz="1089"/>
            </a:lvl8pPr>
            <a:lvl9pPr marL="4425714" indent="0">
              <a:buNone/>
              <a:defRPr sz="1089"/>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36538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591D9-AB54-FFFC-4B6B-6E2661E98AB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A8BDEF8-9104-A18B-F026-773DAA64349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6CD8958-ADF4-7A99-6C01-F767BFFCEDE9}"/>
              </a:ext>
            </a:extLst>
          </p:cNvPr>
          <p:cNvSpPr>
            <a:spLocks noGrp="1"/>
          </p:cNvSpPr>
          <p:nvPr>
            <p:ph type="dt" sz="half" idx="10"/>
          </p:nvPr>
        </p:nvSpPr>
        <p:spPr/>
        <p:txBody>
          <a:bodyPr/>
          <a:lstStyle/>
          <a:p>
            <a:fld id="{2C15AA7F-F36F-4154-AB1B-56B3D10CD04E}" type="datetime1">
              <a:rPr lang="en-GB" smtClean="0"/>
              <a:t>11/06/2024</a:t>
            </a:fld>
            <a:endParaRPr lang="en-GB"/>
          </a:p>
        </p:txBody>
      </p:sp>
      <p:sp>
        <p:nvSpPr>
          <p:cNvPr id="5" name="Footer Placeholder 4">
            <a:extLst>
              <a:ext uri="{FF2B5EF4-FFF2-40B4-BE49-F238E27FC236}">
                <a16:creationId xmlns:a16="http://schemas.microsoft.com/office/drawing/2014/main" id="{E1B782B2-B484-8168-75BB-7D6AC9EEB9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65A52EF-0238-8BF1-37D7-8C84F979876F}"/>
              </a:ext>
            </a:extLst>
          </p:cNvPr>
          <p:cNvSpPr>
            <a:spLocks noGrp="1"/>
          </p:cNvSpPr>
          <p:nvPr>
            <p:ph type="sldNum" sz="quarter" idx="12"/>
          </p:nvPr>
        </p:nvSpPr>
        <p:spPr/>
        <p:txBody>
          <a:bodyPr/>
          <a:lstStyle/>
          <a:p>
            <a:fld id="{A93C68BC-37A0-497B-A475-ECFF4FEE326D}" type="slidenum">
              <a:rPr lang="en-GB" smtClean="0"/>
              <a:t>‹#›</a:t>
            </a:fld>
            <a:endParaRPr lang="en-GB"/>
          </a:p>
        </p:txBody>
      </p:sp>
    </p:spTree>
    <p:extLst>
      <p:ext uri="{BB962C8B-B14F-4D97-AF65-F5344CB8AC3E}">
        <p14:creationId xmlns:p14="http://schemas.microsoft.com/office/powerpoint/2010/main" val="19943049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91759" y="3078770"/>
            <a:ext cx="8852007" cy="363466"/>
          </a:xfrm>
        </p:spPr>
        <p:txBody>
          <a:bodyPr anchor="b"/>
          <a:lstStyle>
            <a:lvl1pPr algn="l">
              <a:defRPr sz="2420" b="1"/>
            </a:lvl1pPr>
          </a:lstStyle>
          <a:p>
            <a:r>
              <a:rPr lang="en-US"/>
              <a:t>Click to edit Master title style</a:t>
            </a:r>
          </a:p>
        </p:txBody>
      </p:sp>
      <p:sp>
        <p:nvSpPr>
          <p:cNvPr id="3" name="Picture Placeholder 2"/>
          <p:cNvSpPr>
            <a:spLocks noGrp="1"/>
          </p:cNvSpPr>
          <p:nvPr>
            <p:ph type="pic" idx="1"/>
          </p:nvPr>
        </p:nvSpPr>
        <p:spPr>
          <a:xfrm>
            <a:off x="2891759" y="392991"/>
            <a:ext cx="8852007" cy="2638945"/>
          </a:xfrm>
        </p:spPr>
        <p:txBody>
          <a:bodyPr/>
          <a:lstStyle>
            <a:lvl1pPr marL="0" indent="0">
              <a:buNone/>
              <a:defRPr sz="3872"/>
            </a:lvl1pPr>
            <a:lvl2pPr marL="553214" indent="0">
              <a:buNone/>
              <a:defRPr sz="3388"/>
            </a:lvl2pPr>
            <a:lvl3pPr marL="1106428" indent="0">
              <a:buNone/>
              <a:defRPr sz="2904"/>
            </a:lvl3pPr>
            <a:lvl4pPr marL="1659643" indent="0">
              <a:buNone/>
              <a:defRPr sz="2420"/>
            </a:lvl4pPr>
            <a:lvl5pPr marL="2212857" indent="0">
              <a:buNone/>
              <a:defRPr sz="2420"/>
            </a:lvl5pPr>
            <a:lvl6pPr marL="2766071" indent="0">
              <a:buNone/>
              <a:defRPr sz="2420"/>
            </a:lvl6pPr>
            <a:lvl7pPr marL="3319285" indent="0">
              <a:buNone/>
              <a:defRPr sz="2420"/>
            </a:lvl7pPr>
            <a:lvl8pPr marL="3872500" indent="0">
              <a:buNone/>
              <a:defRPr sz="2420"/>
            </a:lvl8pPr>
            <a:lvl9pPr marL="4425714" indent="0">
              <a:buNone/>
              <a:defRPr sz="2420"/>
            </a:lvl9pPr>
          </a:lstStyle>
          <a:p>
            <a:endParaRPr lang="en-US"/>
          </a:p>
        </p:txBody>
      </p:sp>
      <p:sp>
        <p:nvSpPr>
          <p:cNvPr id="4" name="Text Placeholder 3"/>
          <p:cNvSpPr>
            <a:spLocks noGrp="1"/>
          </p:cNvSpPr>
          <p:nvPr>
            <p:ph type="body" sz="half" idx="2"/>
          </p:nvPr>
        </p:nvSpPr>
        <p:spPr>
          <a:xfrm>
            <a:off x="2891759" y="3442236"/>
            <a:ext cx="8852007" cy="516182"/>
          </a:xfrm>
        </p:spPr>
        <p:txBody>
          <a:bodyPr/>
          <a:lstStyle>
            <a:lvl1pPr marL="0" indent="0">
              <a:buNone/>
              <a:defRPr sz="1694"/>
            </a:lvl1pPr>
            <a:lvl2pPr marL="553214" indent="0">
              <a:buNone/>
              <a:defRPr sz="1452"/>
            </a:lvl2pPr>
            <a:lvl3pPr marL="1106428" indent="0">
              <a:buNone/>
              <a:defRPr sz="1210"/>
            </a:lvl3pPr>
            <a:lvl4pPr marL="1659643" indent="0">
              <a:buNone/>
              <a:defRPr sz="1089"/>
            </a:lvl4pPr>
            <a:lvl5pPr marL="2212857" indent="0">
              <a:buNone/>
              <a:defRPr sz="1089"/>
            </a:lvl5pPr>
            <a:lvl6pPr marL="2766071" indent="0">
              <a:buNone/>
              <a:defRPr sz="1089"/>
            </a:lvl6pPr>
            <a:lvl7pPr marL="3319285" indent="0">
              <a:buNone/>
              <a:defRPr sz="1089"/>
            </a:lvl7pPr>
            <a:lvl8pPr marL="3872500" indent="0">
              <a:buNone/>
              <a:defRPr sz="1089"/>
            </a:lvl8pPr>
            <a:lvl9pPr marL="4425714" indent="0">
              <a:buNone/>
              <a:defRPr sz="1089"/>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817177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700244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96174" y="176134"/>
            <a:ext cx="3319503" cy="375276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37668" y="176134"/>
            <a:ext cx="9712619" cy="375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06127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54F67-DCE3-F15F-C142-00431160F02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B1E00C8-CBE6-4170-2579-9FFA06E621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02418F-0611-7A96-A29B-6CEFF3C62B70}"/>
              </a:ext>
            </a:extLst>
          </p:cNvPr>
          <p:cNvSpPr>
            <a:spLocks noGrp="1"/>
          </p:cNvSpPr>
          <p:nvPr>
            <p:ph type="dt" sz="half" idx="10"/>
          </p:nvPr>
        </p:nvSpPr>
        <p:spPr/>
        <p:txBody>
          <a:bodyPr/>
          <a:lstStyle/>
          <a:p>
            <a:fld id="{9405A35F-CFA6-4900-90CE-472487499C94}" type="datetime1">
              <a:rPr lang="en-GB" smtClean="0"/>
              <a:t>11/06/2024</a:t>
            </a:fld>
            <a:endParaRPr lang="en-GB"/>
          </a:p>
        </p:txBody>
      </p:sp>
      <p:sp>
        <p:nvSpPr>
          <p:cNvPr id="5" name="Footer Placeholder 4">
            <a:extLst>
              <a:ext uri="{FF2B5EF4-FFF2-40B4-BE49-F238E27FC236}">
                <a16:creationId xmlns:a16="http://schemas.microsoft.com/office/drawing/2014/main" id="{FD07CFDB-C32B-90D8-F071-844D22F1852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C932FF5-3703-E2DB-7164-CF680320C752}"/>
              </a:ext>
            </a:extLst>
          </p:cNvPr>
          <p:cNvSpPr>
            <a:spLocks noGrp="1"/>
          </p:cNvSpPr>
          <p:nvPr>
            <p:ph type="sldNum" sz="quarter" idx="12"/>
          </p:nvPr>
        </p:nvSpPr>
        <p:spPr/>
        <p:txBody>
          <a:bodyPr/>
          <a:lstStyle/>
          <a:p>
            <a:fld id="{A93C68BC-37A0-497B-A475-ECFF4FEE326D}" type="slidenum">
              <a:rPr lang="en-GB" smtClean="0"/>
              <a:t>‹#›</a:t>
            </a:fld>
            <a:endParaRPr lang="en-GB"/>
          </a:p>
        </p:txBody>
      </p:sp>
    </p:spTree>
    <p:extLst>
      <p:ext uri="{BB962C8B-B14F-4D97-AF65-F5344CB8AC3E}">
        <p14:creationId xmlns:p14="http://schemas.microsoft.com/office/powerpoint/2010/main" val="2589092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802D9-385C-1443-2BA6-74215E5655A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A72AA0D-B85F-5831-B7CB-DE057C7422D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615DE45-E9DB-D3C5-658C-32E02BF30C7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3DF69A0-DA79-C5A1-7E6D-ACDA158BB4BA}"/>
              </a:ext>
            </a:extLst>
          </p:cNvPr>
          <p:cNvSpPr>
            <a:spLocks noGrp="1"/>
          </p:cNvSpPr>
          <p:nvPr>
            <p:ph type="dt" sz="half" idx="10"/>
          </p:nvPr>
        </p:nvSpPr>
        <p:spPr/>
        <p:txBody>
          <a:bodyPr/>
          <a:lstStyle/>
          <a:p>
            <a:fld id="{687C4364-400E-40B1-A51D-7129517AA49F}" type="datetime1">
              <a:rPr lang="en-GB" smtClean="0"/>
              <a:t>11/06/2024</a:t>
            </a:fld>
            <a:endParaRPr lang="en-GB"/>
          </a:p>
        </p:txBody>
      </p:sp>
      <p:sp>
        <p:nvSpPr>
          <p:cNvPr id="6" name="Footer Placeholder 5">
            <a:extLst>
              <a:ext uri="{FF2B5EF4-FFF2-40B4-BE49-F238E27FC236}">
                <a16:creationId xmlns:a16="http://schemas.microsoft.com/office/drawing/2014/main" id="{6F21DE06-515C-47D1-B4BA-D5CC7E8A4C4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08BCF13-5181-B09F-2EDC-7EE3D4D2AD32}"/>
              </a:ext>
            </a:extLst>
          </p:cNvPr>
          <p:cNvSpPr>
            <a:spLocks noGrp="1"/>
          </p:cNvSpPr>
          <p:nvPr>
            <p:ph type="sldNum" sz="quarter" idx="12"/>
          </p:nvPr>
        </p:nvSpPr>
        <p:spPr/>
        <p:txBody>
          <a:bodyPr/>
          <a:lstStyle/>
          <a:p>
            <a:fld id="{A93C68BC-37A0-497B-A475-ECFF4FEE326D}" type="slidenum">
              <a:rPr lang="en-GB" smtClean="0"/>
              <a:t>‹#›</a:t>
            </a:fld>
            <a:endParaRPr lang="en-GB"/>
          </a:p>
        </p:txBody>
      </p:sp>
    </p:spTree>
    <p:extLst>
      <p:ext uri="{BB962C8B-B14F-4D97-AF65-F5344CB8AC3E}">
        <p14:creationId xmlns:p14="http://schemas.microsoft.com/office/powerpoint/2010/main" val="3284204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33073-77D7-9A63-6898-8368E64EAA1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5045EBD-0D26-F7B4-5C47-58CDB5E7AB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C71499E-A0BB-3C11-D493-836A9B29FC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78E2A84-3511-65F4-EDB1-E6C5B535B7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EFA9708-4DFE-3C85-E206-1BD916CDE7B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2B60181-F63D-F875-8CD2-6B6897EABAE3}"/>
              </a:ext>
            </a:extLst>
          </p:cNvPr>
          <p:cNvSpPr>
            <a:spLocks noGrp="1"/>
          </p:cNvSpPr>
          <p:nvPr>
            <p:ph type="dt" sz="half" idx="10"/>
          </p:nvPr>
        </p:nvSpPr>
        <p:spPr/>
        <p:txBody>
          <a:bodyPr/>
          <a:lstStyle/>
          <a:p>
            <a:fld id="{BCD51D20-6E71-480F-962F-92F797D2C96D}" type="datetime1">
              <a:rPr lang="en-GB" smtClean="0"/>
              <a:t>11/06/2024</a:t>
            </a:fld>
            <a:endParaRPr lang="en-GB"/>
          </a:p>
        </p:txBody>
      </p:sp>
      <p:sp>
        <p:nvSpPr>
          <p:cNvPr id="8" name="Footer Placeholder 7">
            <a:extLst>
              <a:ext uri="{FF2B5EF4-FFF2-40B4-BE49-F238E27FC236}">
                <a16:creationId xmlns:a16="http://schemas.microsoft.com/office/drawing/2014/main" id="{A9308F02-E843-FE37-431E-7FC6C301349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C5380E7-30AF-BBD5-570D-4442CFB61D73}"/>
              </a:ext>
            </a:extLst>
          </p:cNvPr>
          <p:cNvSpPr>
            <a:spLocks noGrp="1"/>
          </p:cNvSpPr>
          <p:nvPr>
            <p:ph type="sldNum" sz="quarter" idx="12"/>
          </p:nvPr>
        </p:nvSpPr>
        <p:spPr/>
        <p:txBody>
          <a:bodyPr/>
          <a:lstStyle/>
          <a:p>
            <a:fld id="{A93C68BC-37A0-497B-A475-ECFF4FEE326D}" type="slidenum">
              <a:rPr lang="en-GB" smtClean="0"/>
              <a:t>‹#›</a:t>
            </a:fld>
            <a:endParaRPr lang="en-GB"/>
          </a:p>
        </p:txBody>
      </p:sp>
    </p:spTree>
    <p:extLst>
      <p:ext uri="{BB962C8B-B14F-4D97-AF65-F5344CB8AC3E}">
        <p14:creationId xmlns:p14="http://schemas.microsoft.com/office/powerpoint/2010/main" val="2044089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554A2-8DF8-602D-8C3F-37CFAD48705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79C4818-3EDD-BCE4-9782-BF3E9F748E41}"/>
              </a:ext>
            </a:extLst>
          </p:cNvPr>
          <p:cNvSpPr>
            <a:spLocks noGrp="1"/>
          </p:cNvSpPr>
          <p:nvPr>
            <p:ph type="dt" sz="half" idx="10"/>
          </p:nvPr>
        </p:nvSpPr>
        <p:spPr/>
        <p:txBody>
          <a:bodyPr/>
          <a:lstStyle/>
          <a:p>
            <a:fld id="{B2C77991-D8CD-47B0-B796-F5F72CFF1B21}" type="datetime1">
              <a:rPr lang="en-GB" smtClean="0"/>
              <a:t>11/06/2024</a:t>
            </a:fld>
            <a:endParaRPr lang="en-GB"/>
          </a:p>
        </p:txBody>
      </p:sp>
      <p:sp>
        <p:nvSpPr>
          <p:cNvPr id="4" name="Footer Placeholder 3">
            <a:extLst>
              <a:ext uri="{FF2B5EF4-FFF2-40B4-BE49-F238E27FC236}">
                <a16:creationId xmlns:a16="http://schemas.microsoft.com/office/drawing/2014/main" id="{4003E6B7-ED83-26E2-C775-A339C2D803D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3DC9F95-6ACC-ECCC-375A-06C108259212}"/>
              </a:ext>
            </a:extLst>
          </p:cNvPr>
          <p:cNvSpPr>
            <a:spLocks noGrp="1"/>
          </p:cNvSpPr>
          <p:nvPr>
            <p:ph type="sldNum" sz="quarter" idx="12"/>
          </p:nvPr>
        </p:nvSpPr>
        <p:spPr/>
        <p:txBody>
          <a:bodyPr/>
          <a:lstStyle/>
          <a:p>
            <a:fld id="{A93C68BC-37A0-497B-A475-ECFF4FEE326D}" type="slidenum">
              <a:rPr lang="en-GB" smtClean="0"/>
              <a:t>‹#›</a:t>
            </a:fld>
            <a:endParaRPr lang="en-GB"/>
          </a:p>
        </p:txBody>
      </p:sp>
    </p:spTree>
    <p:extLst>
      <p:ext uri="{BB962C8B-B14F-4D97-AF65-F5344CB8AC3E}">
        <p14:creationId xmlns:p14="http://schemas.microsoft.com/office/powerpoint/2010/main" val="3261376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B0D18B-6962-82C8-E94E-88EF977F263C}"/>
              </a:ext>
            </a:extLst>
          </p:cNvPr>
          <p:cNvSpPr>
            <a:spLocks noGrp="1"/>
          </p:cNvSpPr>
          <p:nvPr>
            <p:ph type="dt" sz="half" idx="10"/>
          </p:nvPr>
        </p:nvSpPr>
        <p:spPr/>
        <p:txBody>
          <a:bodyPr/>
          <a:lstStyle/>
          <a:p>
            <a:fld id="{286E33A3-0B69-4E24-B43D-3FBCFDFBCB32}" type="datetime1">
              <a:rPr lang="en-GB" smtClean="0"/>
              <a:t>11/06/2024</a:t>
            </a:fld>
            <a:endParaRPr lang="en-GB"/>
          </a:p>
        </p:txBody>
      </p:sp>
      <p:sp>
        <p:nvSpPr>
          <p:cNvPr id="3" name="Footer Placeholder 2">
            <a:extLst>
              <a:ext uri="{FF2B5EF4-FFF2-40B4-BE49-F238E27FC236}">
                <a16:creationId xmlns:a16="http://schemas.microsoft.com/office/drawing/2014/main" id="{B517A1AC-060D-5D3E-8EC1-216E0EF7DE9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0D26DC2-BDD2-CFDE-F08B-E1D0B021147F}"/>
              </a:ext>
            </a:extLst>
          </p:cNvPr>
          <p:cNvSpPr>
            <a:spLocks noGrp="1"/>
          </p:cNvSpPr>
          <p:nvPr>
            <p:ph type="sldNum" sz="quarter" idx="12"/>
          </p:nvPr>
        </p:nvSpPr>
        <p:spPr/>
        <p:txBody>
          <a:bodyPr/>
          <a:lstStyle/>
          <a:p>
            <a:fld id="{A93C68BC-37A0-497B-A475-ECFF4FEE326D}" type="slidenum">
              <a:rPr lang="en-GB" smtClean="0"/>
              <a:t>‹#›</a:t>
            </a:fld>
            <a:endParaRPr lang="en-GB"/>
          </a:p>
        </p:txBody>
      </p:sp>
    </p:spTree>
    <p:extLst>
      <p:ext uri="{BB962C8B-B14F-4D97-AF65-F5344CB8AC3E}">
        <p14:creationId xmlns:p14="http://schemas.microsoft.com/office/powerpoint/2010/main" val="192432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11450-2E16-E6C3-90E6-7B023260F5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91E8C56-C452-BA3C-25E4-DF309B2F6B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2ABF23E-A7D3-5D24-8F69-7D5F6F56FB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651A41-2171-E05F-0BA8-7FB07C04E21E}"/>
              </a:ext>
            </a:extLst>
          </p:cNvPr>
          <p:cNvSpPr>
            <a:spLocks noGrp="1"/>
          </p:cNvSpPr>
          <p:nvPr>
            <p:ph type="dt" sz="half" idx="10"/>
          </p:nvPr>
        </p:nvSpPr>
        <p:spPr/>
        <p:txBody>
          <a:bodyPr/>
          <a:lstStyle/>
          <a:p>
            <a:fld id="{8272F9CA-74B7-42F9-82EF-AC57841EC589}" type="datetime1">
              <a:rPr lang="en-GB" smtClean="0"/>
              <a:t>11/06/2024</a:t>
            </a:fld>
            <a:endParaRPr lang="en-GB"/>
          </a:p>
        </p:txBody>
      </p:sp>
      <p:sp>
        <p:nvSpPr>
          <p:cNvPr id="6" name="Footer Placeholder 5">
            <a:extLst>
              <a:ext uri="{FF2B5EF4-FFF2-40B4-BE49-F238E27FC236}">
                <a16:creationId xmlns:a16="http://schemas.microsoft.com/office/drawing/2014/main" id="{49CD5D7C-71B1-8977-7321-22E2C28EE5E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8C0B531-69A7-0C4F-59C9-F4DFF1154FEB}"/>
              </a:ext>
            </a:extLst>
          </p:cNvPr>
          <p:cNvSpPr>
            <a:spLocks noGrp="1"/>
          </p:cNvSpPr>
          <p:nvPr>
            <p:ph type="sldNum" sz="quarter" idx="12"/>
          </p:nvPr>
        </p:nvSpPr>
        <p:spPr/>
        <p:txBody>
          <a:bodyPr/>
          <a:lstStyle/>
          <a:p>
            <a:fld id="{A93C68BC-37A0-497B-A475-ECFF4FEE326D}" type="slidenum">
              <a:rPr lang="en-GB" smtClean="0"/>
              <a:t>‹#›</a:t>
            </a:fld>
            <a:endParaRPr lang="en-GB"/>
          </a:p>
        </p:txBody>
      </p:sp>
    </p:spTree>
    <p:extLst>
      <p:ext uri="{BB962C8B-B14F-4D97-AF65-F5344CB8AC3E}">
        <p14:creationId xmlns:p14="http://schemas.microsoft.com/office/powerpoint/2010/main" val="1504959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1C456-9701-7843-DD0C-34B0C92798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3D4389C-5B98-B3F9-3070-51B9DB1B6D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5C8B95C-F260-3EE1-A1E4-D499216858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52C818-CD09-2CF4-D5CE-34D76F0EB620}"/>
              </a:ext>
            </a:extLst>
          </p:cNvPr>
          <p:cNvSpPr>
            <a:spLocks noGrp="1"/>
          </p:cNvSpPr>
          <p:nvPr>
            <p:ph type="dt" sz="half" idx="10"/>
          </p:nvPr>
        </p:nvSpPr>
        <p:spPr/>
        <p:txBody>
          <a:bodyPr/>
          <a:lstStyle/>
          <a:p>
            <a:fld id="{BD4CBE76-E652-408A-ADFD-643D48376868}" type="datetime1">
              <a:rPr lang="en-GB" smtClean="0"/>
              <a:t>11/06/2024</a:t>
            </a:fld>
            <a:endParaRPr lang="en-GB"/>
          </a:p>
        </p:txBody>
      </p:sp>
      <p:sp>
        <p:nvSpPr>
          <p:cNvPr id="6" name="Footer Placeholder 5">
            <a:extLst>
              <a:ext uri="{FF2B5EF4-FFF2-40B4-BE49-F238E27FC236}">
                <a16:creationId xmlns:a16="http://schemas.microsoft.com/office/drawing/2014/main" id="{446D1965-CE1E-120C-F29C-E63A692955A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146CE79-192C-5207-48C9-96B1F3C6CE26}"/>
              </a:ext>
            </a:extLst>
          </p:cNvPr>
          <p:cNvSpPr>
            <a:spLocks noGrp="1"/>
          </p:cNvSpPr>
          <p:nvPr>
            <p:ph type="sldNum" sz="quarter" idx="12"/>
          </p:nvPr>
        </p:nvSpPr>
        <p:spPr/>
        <p:txBody>
          <a:bodyPr/>
          <a:lstStyle/>
          <a:p>
            <a:fld id="{A93C68BC-37A0-497B-A475-ECFF4FEE326D}" type="slidenum">
              <a:rPr lang="en-GB" smtClean="0"/>
              <a:t>‹#›</a:t>
            </a:fld>
            <a:endParaRPr lang="en-GB"/>
          </a:p>
        </p:txBody>
      </p:sp>
    </p:spTree>
    <p:extLst>
      <p:ext uri="{BB962C8B-B14F-4D97-AF65-F5344CB8AC3E}">
        <p14:creationId xmlns:p14="http://schemas.microsoft.com/office/powerpoint/2010/main" val="214223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2E54A9-6FEF-C5CB-3917-F6C5580079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9D0F67B-2604-EB9E-EA58-ED3EC2F7E6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2AFBDE2-C033-49D0-4085-9943C4DEE4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1318BE-E8CC-4902-B6FF-BA0D4CD88E54}" type="datetime1">
              <a:rPr lang="en-GB" smtClean="0"/>
              <a:t>11/06/2024</a:t>
            </a:fld>
            <a:endParaRPr lang="en-GB"/>
          </a:p>
        </p:txBody>
      </p:sp>
      <p:sp>
        <p:nvSpPr>
          <p:cNvPr id="5" name="Footer Placeholder 4">
            <a:extLst>
              <a:ext uri="{FF2B5EF4-FFF2-40B4-BE49-F238E27FC236}">
                <a16:creationId xmlns:a16="http://schemas.microsoft.com/office/drawing/2014/main" id="{CDFD0102-DD1D-4798-E9E6-2B5DDAF100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CBFA421-E224-08A5-B217-505F9991FF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3C68BC-37A0-497B-A475-ECFF4FEE326D}" type="slidenum">
              <a:rPr lang="en-GB" smtClean="0"/>
              <a:t>‹#›</a:t>
            </a:fld>
            <a:endParaRPr lang="en-GB"/>
          </a:p>
        </p:txBody>
      </p:sp>
    </p:spTree>
    <p:extLst>
      <p:ext uri="{BB962C8B-B14F-4D97-AF65-F5344CB8AC3E}">
        <p14:creationId xmlns:p14="http://schemas.microsoft.com/office/powerpoint/2010/main" val="18122517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7668" y="176134"/>
            <a:ext cx="13278010" cy="73304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737668" y="1026257"/>
            <a:ext cx="13278010" cy="29026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37668" y="4076520"/>
            <a:ext cx="3442447" cy="234166"/>
          </a:xfrm>
          <a:prstGeom prst="rect">
            <a:avLst/>
          </a:prstGeom>
        </p:spPr>
        <p:txBody>
          <a:bodyPr vert="horz" lIns="91440" tIns="45720" rIns="91440" bIns="45720" rtlCol="0" anchor="ctr"/>
          <a:lstStyle>
            <a:lvl1pPr algn="l">
              <a:defRPr sz="1452">
                <a:solidFill>
                  <a:schemeClr val="tx1">
                    <a:tint val="75000"/>
                  </a:schemeClr>
                </a:solidFill>
              </a:defRPr>
            </a:lvl1pPr>
          </a:lstStyle>
          <a:p>
            <a:fld id="{1D8BD707-D9CF-40AE-B4C6-C98DA3205C09}" type="datetimeFigureOut">
              <a:rPr lang="en-US" smtClean="0"/>
              <a:pPr/>
              <a:t>6/11/2024</a:t>
            </a:fld>
            <a:endParaRPr lang="en-US"/>
          </a:p>
        </p:txBody>
      </p:sp>
      <p:sp>
        <p:nvSpPr>
          <p:cNvPr id="5" name="Footer Placeholder 4"/>
          <p:cNvSpPr>
            <a:spLocks noGrp="1"/>
          </p:cNvSpPr>
          <p:nvPr>
            <p:ph type="ftr" sz="quarter" idx="3"/>
          </p:nvPr>
        </p:nvSpPr>
        <p:spPr>
          <a:xfrm>
            <a:off x="5040727" y="4076520"/>
            <a:ext cx="4671892" cy="234166"/>
          </a:xfrm>
          <a:prstGeom prst="rect">
            <a:avLst/>
          </a:prstGeom>
        </p:spPr>
        <p:txBody>
          <a:bodyPr vert="horz" lIns="91440" tIns="45720" rIns="91440" bIns="45720" rtlCol="0" anchor="ctr"/>
          <a:lstStyle>
            <a:lvl1pPr algn="ctr">
              <a:defRPr sz="145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73231" y="4076520"/>
            <a:ext cx="3442447" cy="234166"/>
          </a:xfrm>
          <a:prstGeom prst="rect">
            <a:avLst/>
          </a:prstGeom>
        </p:spPr>
        <p:txBody>
          <a:bodyPr vert="horz" lIns="91440" tIns="45720" rIns="91440" bIns="45720" rtlCol="0" anchor="ctr"/>
          <a:lstStyle>
            <a:lvl1pPr algn="r">
              <a:defRPr sz="1452">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9852106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106428" rtl="0" eaLnBrk="1" latinLnBrk="0" hangingPunct="1">
        <a:spcBef>
          <a:spcPct val="0"/>
        </a:spcBef>
        <a:buNone/>
        <a:defRPr sz="5324" kern="1200">
          <a:solidFill>
            <a:schemeClr val="tx1"/>
          </a:solidFill>
          <a:latin typeface="+mj-lt"/>
          <a:ea typeface="+mj-ea"/>
          <a:cs typeface="+mj-cs"/>
        </a:defRPr>
      </a:lvl1pPr>
    </p:titleStyle>
    <p:bodyStyle>
      <a:lvl1pPr marL="414911" indent="-414911" algn="l" defTabSz="1106428" rtl="0" eaLnBrk="1" latinLnBrk="0" hangingPunct="1">
        <a:spcBef>
          <a:spcPct val="20000"/>
        </a:spcBef>
        <a:buFont typeface="Arial" pitchFamily="34" charset="0"/>
        <a:buChar char="•"/>
        <a:defRPr sz="3872" kern="1200">
          <a:solidFill>
            <a:schemeClr val="tx1"/>
          </a:solidFill>
          <a:latin typeface="+mn-lt"/>
          <a:ea typeface="+mn-ea"/>
          <a:cs typeface="+mn-cs"/>
        </a:defRPr>
      </a:lvl1pPr>
      <a:lvl2pPr marL="898973" indent="-345759" algn="l" defTabSz="1106428" rtl="0" eaLnBrk="1" latinLnBrk="0" hangingPunct="1">
        <a:spcBef>
          <a:spcPct val="20000"/>
        </a:spcBef>
        <a:buFont typeface="Arial" pitchFamily="34" charset="0"/>
        <a:buChar char="–"/>
        <a:defRPr sz="3388" kern="1200">
          <a:solidFill>
            <a:schemeClr val="tx1"/>
          </a:solidFill>
          <a:latin typeface="+mn-lt"/>
          <a:ea typeface="+mn-ea"/>
          <a:cs typeface="+mn-cs"/>
        </a:defRPr>
      </a:lvl2pPr>
      <a:lvl3pPr marL="1383035" indent="-276607" algn="l" defTabSz="1106428" rtl="0" eaLnBrk="1" latinLnBrk="0" hangingPunct="1">
        <a:spcBef>
          <a:spcPct val="20000"/>
        </a:spcBef>
        <a:buFont typeface="Arial" pitchFamily="34" charset="0"/>
        <a:buChar char="•"/>
        <a:defRPr sz="2904" kern="1200">
          <a:solidFill>
            <a:schemeClr val="tx1"/>
          </a:solidFill>
          <a:latin typeface="+mn-lt"/>
          <a:ea typeface="+mn-ea"/>
          <a:cs typeface="+mn-cs"/>
        </a:defRPr>
      </a:lvl3pPr>
      <a:lvl4pPr marL="1936250" indent="-276607" algn="l" defTabSz="1106428" rtl="0" eaLnBrk="1" latinLnBrk="0" hangingPunct="1">
        <a:spcBef>
          <a:spcPct val="20000"/>
        </a:spcBef>
        <a:buFont typeface="Arial" pitchFamily="34" charset="0"/>
        <a:buChar char="–"/>
        <a:defRPr sz="2420" kern="1200">
          <a:solidFill>
            <a:schemeClr val="tx1"/>
          </a:solidFill>
          <a:latin typeface="+mn-lt"/>
          <a:ea typeface="+mn-ea"/>
          <a:cs typeface="+mn-cs"/>
        </a:defRPr>
      </a:lvl4pPr>
      <a:lvl5pPr marL="2489464" indent="-276607" algn="l" defTabSz="1106428" rtl="0" eaLnBrk="1" latinLnBrk="0" hangingPunct="1">
        <a:spcBef>
          <a:spcPct val="20000"/>
        </a:spcBef>
        <a:buFont typeface="Arial" pitchFamily="34" charset="0"/>
        <a:buChar char="»"/>
        <a:defRPr sz="2420" kern="1200">
          <a:solidFill>
            <a:schemeClr val="tx1"/>
          </a:solidFill>
          <a:latin typeface="+mn-lt"/>
          <a:ea typeface="+mn-ea"/>
          <a:cs typeface="+mn-cs"/>
        </a:defRPr>
      </a:lvl5pPr>
      <a:lvl6pPr marL="3042678" indent="-276607" algn="l" defTabSz="1106428" rtl="0" eaLnBrk="1" latinLnBrk="0" hangingPunct="1">
        <a:spcBef>
          <a:spcPct val="20000"/>
        </a:spcBef>
        <a:buFont typeface="Arial" pitchFamily="34" charset="0"/>
        <a:buChar char="•"/>
        <a:defRPr sz="2420" kern="1200">
          <a:solidFill>
            <a:schemeClr val="tx1"/>
          </a:solidFill>
          <a:latin typeface="+mn-lt"/>
          <a:ea typeface="+mn-ea"/>
          <a:cs typeface="+mn-cs"/>
        </a:defRPr>
      </a:lvl6pPr>
      <a:lvl7pPr marL="3595892" indent="-276607" algn="l" defTabSz="1106428" rtl="0" eaLnBrk="1" latinLnBrk="0" hangingPunct="1">
        <a:spcBef>
          <a:spcPct val="20000"/>
        </a:spcBef>
        <a:buFont typeface="Arial" pitchFamily="34" charset="0"/>
        <a:buChar char="•"/>
        <a:defRPr sz="2420" kern="1200">
          <a:solidFill>
            <a:schemeClr val="tx1"/>
          </a:solidFill>
          <a:latin typeface="+mn-lt"/>
          <a:ea typeface="+mn-ea"/>
          <a:cs typeface="+mn-cs"/>
        </a:defRPr>
      </a:lvl7pPr>
      <a:lvl8pPr marL="4149106" indent="-276607" algn="l" defTabSz="1106428" rtl="0" eaLnBrk="1" latinLnBrk="0" hangingPunct="1">
        <a:spcBef>
          <a:spcPct val="20000"/>
        </a:spcBef>
        <a:buFont typeface="Arial" pitchFamily="34" charset="0"/>
        <a:buChar char="•"/>
        <a:defRPr sz="2420" kern="1200">
          <a:solidFill>
            <a:schemeClr val="tx1"/>
          </a:solidFill>
          <a:latin typeface="+mn-lt"/>
          <a:ea typeface="+mn-ea"/>
          <a:cs typeface="+mn-cs"/>
        </a:defRPr>
      </a:lvl8pPr>
      <a:lvl9pPr marL="4702321" indent="-276607" algn="l" defTabSz="1106428" rtl="0" eaLnBrk="1" latinLnBrk="0" hangingPunct="1">
        <a:spcBef>
          <a:spcPct val="20000"/>
        </a:spcBef>
        <a:buFont typeface="Arial" pitchFamily="34" charset="0"/>
        <a:buChar char="•"/>
        <a:defRPr sz="2420" kern="1200">
          <a:solidFill>
            <a:schemeClr val="tx1"/>
          </a:solidFill>
          <a:latin typeface="+mn-lt"/>
          <a:ea typeface="+mn-ea"/>
          <a:cs typeface="+mn-cs"/>
        </a:defRPr>
      </a:lvl9pPr>
    </p:bodyStyle>
    <p:otherStyle>
      <a:defPPr>
        <a:defRPr lang="en-US"/>
      </a:defPPr>
      <a:lvl1pPr marL="0" algn="l" defTabSz="1106428" rtl="0" eaLnBrk="1" latinLnBrk="0" hangingPunct="1">
        <a:defRPr sz="2178" kern="1200">
          <a:solidFill>
            <a:schemeClr val="tx1"/>
          </a:solidFill>
          <a:latin typeface="+mn-lt"/>
          <a:ea typeface="+mn-ea"/>
          <a:cs typeface="+mn-cs"/>
        </a:defRPr>
      </a:lvl1pPr>
      <a:lvl2pPr marL="553214" algn="l" defTabSz="1106428" rtl="0" eaLnBrk="1" latinLnBrk="0" hangingPunct="1">
        <a:defRPr sz="2178" kern="1200">
          <a:solidFill>
            <a:schemeClr val="tx1"/>
          </a:solidFill>
          <a:latin typeface="+mn-lt"/>
          <a:ea typeface="+mn-ea"/>
          <a:cs typeface="+mn-cs"/>
        </a:defRPr>
      </a:lvl2pPr>
      <a:lvl3pPr marL="1106428" algn="l" defTabSz="1106428" rtl="0" eaLnBrk="1" latinLnBrk="0" hangingPunct="1">
        <a:defRPr sz="2178" kern="1200">
          <a:solidFill>
            <a:schemeClr val="tx1"/>
          </a:solidFill>
          <a:latin typeface="+mn-lt"/>
          <a:ea typeface="+mn-ea"/>
          <a:cs typeface="+mn-cs"/>
        </a:defRPr>
      </a:lvl3pPr>
      <a:lvl4pPr marL="1659643" algn="l" defTabSz="1106428" rtl="0" eaLnBrk="1" latinLnBrk="0" hangingPunct="1">
        <a:defRPr sz="2178" kern="1200">
          <a:solidFill>
            <a:schemeClr val="tx1"/>
          </a:solidFill>
          <a:latin typeface="+mn-lt"/>
          <a:ea typeface="+mn-ea"/>
          <a:cs typeface="+mn-cs"/>
        </a:defRPr>
      </a:lvl4pPr>
      <a:lvl5pPr marL="2212857" algn="l" defTabSz="1106428" rtl="0" eaLnBrk="1" latinLnBrk="0" hangingPunct="1">
        <a:defRPr sz="2178" kern="1200">
          <a:solidFill>
            <a:schemeClr val="tx1"/>
          </a:solidFill>
          <a:latin typeface="+mn-lt"/>
          <a:ea typeface="+mn-ea"/>
          <a:cs typeface="+mn-cs"/>
        </a:defRPr>
      </a:lvl5pPr>
      <a:lvl6pPr marL="2766071" algn="l" defTabSz="1106428" rtl="0" eaLnBrk="1" latinLnBrk="0" hangingPunct="1">
        <a:defRPr sz="2178" kern="1200">
          <a:solidFill>
            <a:schemeClr val="tx1"/>
          </a:solidFill>
          <a:latin typeface="+mn-lt"/>
          <a:ea typeface="+mn-ea"/>
          <a:cs typeface="+mn-cs"/>
        </a:defRPr>
      </a:lvl6pPr>
      <a:lvl7pPr marL="3319285" algn="l" defTabSz="1106428" rtl="0" eaLnBrk="1" latinLnBrk="0" hangingPunct="1">
        <a:defRPr sz="2178" kern="1200">
          <a:solidFill>
            <a:schemeClr val="tx1"/>
          </a:solidFill>
          <a:latin typeface="+mn-lt"/>
          <a:ea typeface="+mn-ea"/>
          <a:cs typeface="+mn-cs"/>
        </a:defRPr>
      </a:lvl7pPr>
      <a:lvl8pPr marL="3872500" algn="l" defTabSz="1106428" rtl="0" eaLnBrk="1" latinLnBrk="0" hangingPunct="1">
        <a:defRPr sz="2178" kern="1200">
          <a:solidFill>
            <a:schemeClr val="tx1"/>
          </a:solidFill>
          <a:latin typeface="+mn-lt"/>
          <a:ea typeface="+mn-ea"/>
          <a:cs typeface="+mn-cs"/>
        </a:defRPr>
      </a:lvl8pPr>
      <a:lvl9pPr marL="4425714" algn="l" defTabSz="1106428" rtl="0" eaLnBrk="1" latinLnBrk="0" hangingPunct="1">
        <a:defRPr sz="217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2" Type="http://schemas.openxmlformats.org/officeDocument/2006/relationships/hyperlink" Target="https://www.scie.org.uk/co-production/wee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mailto:nnicb-nn.icbcoproductionteam@nhs.net"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mailto:nnicb-nn.icbcoproductionteam@nhs.net" TargetMode="External"/><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s://us02web.zoom.us/webinar/register/WN_FEKig3ZWTL-4aghlK4lWVA#/registration"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mailto:nnicb-nn.icbcoproductionteam@nhs.net"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sv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15.png"/><Relationship Id="rId11" Type="http://schemas.openxmlformats.org/officeDocument/2006/relationships/image" Target="../media/image20.jpe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sv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hyperlink" Target="https://www.scie.org.uk/co-production/week/" TargetMode="External"/><Relationship Id="rId2" Type="http://schemas.openxmlformats.org/officeDocument/2006/relationships/hyperlink" Target="mailto:nnicb-nn.icbcoproductionteam@nhs.net"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8" name="Rectangle 137">
            <a:extLst>
              <a:ext uri="{FF2B5EF4-FFF2-40B4-BE49-F238E27FC236}">
                <a16:creationId xmlns:a16="http://schemas.microsoft.com/office/drawing/2014/main" id="{7E734232-46A8-4884-9A59-B7E3BA4BC3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descr="A logo for the NHS Nottingham and Nottinghamshire Integrated Care Board.">
            <a:extLst>
              <a:ext uri="{FF2B5EF4-FFF2-40B4-BE49-F238E27FC236}">
                <a16:creationId xmlns:a16="http://schemas.microsoft.com/office/drawing/2014/main" id="{C6259F52-9743-367B-EDCE-960E84E0045A}"/>
              </a:ext>
            </a:extLst>
          </p:cNvPr>
          <p:cNvPicPr>
            <a:picLocks noChangeAspect="1"/>
          </p:cNvPicPr>
          <p:nvPr/>
        </p:nvPicPr>
        <p:blipFill rotWithShape="1">
          <a:blip r:embed="rId2">
            <a:extLst>
              <a:ext uri="{28A0092B-C50C-407E-A947-70E740481C1C}">
                <a14:useLocalDpi xmlns:a14="http://schemas.microsoft.com/office/drawing/2010/main" val="0"/>
              </a:ext>
            </a:extLst>
          </a:blip>
          <a:srcRect r="-1" b="22132"/>
          <a:stretch/>
        </p:blipFill>
        <p:spPr>
          <a:xfrm>
            <a:off x="-3" y="-8371"/>
            <a:ext cx="8115287" cy="4470815"/>
          </a:xfrm>
          <a:prstGeom prst="rect">
            <a:avLst/>
          </a:prstGeom>
        </p:spPr>
      </p:pic>
      <p:pic>
        <p:nvPicPr>
          <p:cNvPr id="10" name="Content Placeholder 9" descr="A logo for the Nottingham and Nottinghamshire Integrated Care System.">
            <a:extLst>
              <a:ext uri="{FF2B5EF4-FFF2-40B4-BE49-F238E27FC236}">
                <a16:creationId xmlns:a16="http://schemas.microsoft.com/office/drawing/2014/main" id="{99AA3723-9932-947B-7795-7BCC9324C489}"/>
              </a:ext>
              <a:ext uri="{C183D7F6-B498-43B3-948B-1728B52AA6E4}">
                <adec:decorative xmlns:adec="http://schemas.microsoft.com/office/drawing/2017/decorative" val="0"/>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8815"/>
          <a:stretch/>
        </p:blipFill>
        <p:spPr>
          <a:xfrm>
            <a:off x="8258765" y="3513255"/>
            <a:ext cx="4076700" cy="4470815"/>
          </a:xfrm>
          <a:prstGeom prst="rect">
            <a:avLst/>
          </a:prstGeom>
        </p:spPr>
      </p:pic>
      <p:sp>
        <p:nvSpPr>
          <p:cNvPr id="140" name="Rectangle 139">
            <a:extLst>
              <a:ext uri="{FF2B5EF4-FFF2-40B4-BE49-F238E27FC236}">
                <a16:creationId xmlns:a16="http://schemas.microsoft.com/office/drawing/2014/main" id="{D346B8D2-3218-41A5-B817-9ABFB108C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462444"/>
            <a:ext cx="8115290" cy="2394056"/>
          </a:xfrm>
          <a:prstGeom prst="rect">
            <a:avLst/>
          </a:prstGeom>
          <a:gradFill>
            <a:gsLst>
              <a:gs pos="10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a:extLst>
              <a:ext uri="{FF2B5EF4-FFF2-40B4-BE49-F238E27FC236}">
                <a16:creationId xmlns:a16="http://schemas.microsoft.com/office/drawing/2014/main" id="{88D6B9EF-FF47-487C-8B82-F9F2B9A54A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4460944"/>
            <a:ext cx="8115285" cy="2397055"/>
          </a:xfrm>
          <a:prstGeom prst="rect">
            <a:avLst/>
          </a:prstGeom>
          <a:gradFill>
            <a:gsLst>
              <a:gs pos="7000">
                <a:srgbClr val="000000">
                  <a:alpha val="49000"/>
                </a:srgbClr>
              </a:gs>
              <a:gs pos="67000">
                <a:schemeClr val="accent1">
                  <a:lumMod val="75000"/>
                  <a:alpha val="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DCD6441-1AA4-E920-E302-BBC0387A01E7}"/>
              </a:ext>
              <a:ext uri="{C183D7F6-B498-43B3-948B-1728B52AA6E4}">
                <adec:decorative xmlns:adec="http://schemas.microsoft.com/office/drawing/2017/decorative" val="1"/>
              </a:ext>
            </a:extLst>
          </p:cNvPr>
          <p:cNvSpPr/>
          <p:nvPr/>
        </p:nvSpPr>
        <p:spPr>
          <a:xfrm>
            <a:off x="8115282" y="-23887"/>
            <a:ext cx="4076718" cy="4459444"/>
          </a:xfrm>
          <a:prstGeom prst="rect">
            <a:avLst/>
          </a:prstGeom>
          <a:solidFill>
            <a:srgbClr val="A2C0DE"/>
          </a:solidFill>
          <a:ln>
            <a:solidFill>
              <a:srgbClr val="A2C0D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9" name="Picture 18" descr="A logo for national coproduction week 1 - 5 July 2024.">
            <a:extLst>
              <a:ext uri="{FF2B5EF4-FFF2-40B4-BE49-F238E27FC236}">
                <a16:creationId xmlns:a16="http://schemas.microsoft.com/office/drawing/2014/main" id="{B0B1EC0B-37C7-9C5A-2700-CC0273112D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 y="4459444"/>
            <a:ext cx="8115282" cy="2422443"/>
          </a:xfrm>
          <a:prstGeom prst="rect">
            <a:avLst/>
          </a:prstGeom>
        </p:spPr>
      </p:pic>
      <p:sp>
        <p:nvSpPr>
          <p:cNvPr id="16" name="Title 15">
            <a:extLst>
              <a:ext uri="{FF2B5EF4-FFF2-40B4-BE49-F238E27FC236}">
                <a16:creationId xmlns:a16="http://schemas.microsoft.com/office/drawing/2014/main" id="{E9677BED-7F10-6D97-B819-79C541E6135E}"/>
              </a:ext>
            </a:extLst>
          </p:cNvPr>
          <p:cNvSpPr txBox="1">
            <a:spLocks noGrp="1"/>
          </p:cNvSpPr>
          <p:nvPr>
            <p:ph type="title" idx="4294967295"/>
          </p:nvPr>
        </p:nvSpPr>
        <p:spPr>
          <a:xfrm>
            <a:off x="8421389" y="2205835"/>
            <a:ext cx="3570732" cy="147732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8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br>
            <a:r>
              <a:rPr kumimoji="0" lang="en-US" sz="3600" b="1" i="0" u="none" strike="noStrike" kern="1200" cap="none" spc="0" normalizeH="0" baseline="0" noProof="0" dirty="0" err="1">
                <a:ln>
                  <a:noFill/>
                </a:ln>
                <a:solidFill>
                  <a:schemeClr val="tx1"/>
                </a:solidFill>
                <a:effectLst/>
                <a:uLnTx/>
                <a:uFillTx/>
                <a:latin typeface="Arial" panose="020B0604020202020204" pitchFamily="34" charset="0"/>
                <a:ea typeface="+mj-ea"/>
                <a:cs typeface="Arial" panose="020B0604020202020204" pitchFamily="34" charset="0"/>
              </a:rPr>
              <a:t>Programme</a:t>
            </a:r>
            <a:r>
              <a:rPr kumimoji="0" lang="en-US" sz="36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 of Events </a:t>
            </a:r>
            <a:endParaRPr kumimoji="0" lang="en-GB" sz="3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36429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3EB84-C0F3-CD07-7926-DD64C816D64B}"/>
              </a:ext>
            </a:extLst>
          </p:cNvPr>
          <p:cNvSpPr>
            <a:spLocks noGrp="1" noRot="1" noMove="1" noResize="1" noEditPoints="1" noAdjustHandles="1" noChangeArrowheads="1" noChangeShapeType="1"/>
          </p:cNvSpPr>
          <p:nvPr>
            <p:ph type="title"/>
          </p:nvPr>
        </p:nvSpPr>
        <p:spPr>
          <a:xfrm>
            <a:off x="544068" y="310261"/>
            <a:ext cx="11103864" cy="1325563"/>
          </a:xfrm>
        </p:spPr>
        <p:txBody>
          <a:bodyPr/>
          <a:lstStyle/>
          <a:p>
            <a:r>
              <a:rPr lang="en-GB" dirty="0">
                <a:latin typeface="Arial" panose="020B0604020202020204" pitchFamily="34" charset="0"/>
                <a:cs typeface="Arial" panose="020B0604020202020204" pitchFamily="34" charset="0"/>
              </a:rPr>
              <a:t>Introduction to national Coproduction Week!</a:t>
            </a:r>
          </a:p>
        </p:txBody>
      </p:sp>
      <p:sp>
        <p:nvSpPr>
          <p:cNvPr id="3" name="Content Placeholder 2">
            <a:extLst>
              <a:ext uri="{FF2B5EF4-FFF2-40B4-BE49-F238E27FC236}">
                <a16:creationId xmlns:a16="http://schemas.microsoft.com/office/drawing/2014/main" id="{2B151AFC-8BA8-9C4F-6EAF-F0A53E37BACD}"/>
              </a:ext>
            </a:extLst>
          </p:cNvPr>
          <p:cNvSpPr>
            <a:spLocks noGrp="1" noRot="1" noMove="1" noResize="1" noEditPoints="1" noAdjustHandles="1" noChangeArrowheads="1" noChangeShapeType="1"/>
          </p:cNvSpPr>
          <p:nvPr>
            <p:ph idx="1"/>
          </p:nvPr>
        </p:nvSpPr>
        <p:spPr/>
        <p:txBody>
          <a:bodyPr>
            <a:normAutofit/>
          </a:bodyPr>
          <a:lstStyle/>
          <a:p>
            <a:r>
              <a:rPr lang="en-GB" dirty="0">
                <a:latin typeface="Arial" panose="020B0604020202020204" pitchFamily="34" charset="0"/>
                <a:cs typeface="Arial" panose="020B0604020202020204" pitchFamily="34" charset="0"/>
              </a:rPr>
              <a:t>Hosted by the </a:t>
            </a:r>
            <a:r>
              <a:rPr lang="en-GB" dirty="0">
                <a:latin typeface="Arial" panose="020B0604020202020204" pitchFamily="34" charset="0"/>
                <a:cs typeface="Arial" panose="020B0604020202020204" pitchFamily="34" charset="0"/>
                <a:hlinkClick r:id="rId2"/>
              </a:rPr>
              <a:t>Social Care Institute for Excellence </a:t>
            </a:r>
            <a:r>
              <a:rPr lang="en-GB" dirty="0">
                <a:latin typeface="Arial" panose="020B0604020202020204" pitchFamily="34" charset="0"/>
                <a:cs typeface="Arial" panose="020B0604020202020204" pitchFamily="34" charset="0"/>
              </a:rPr>
              <a:t>(SCIE), coproduction week is an opportunity to celebrate coproduction &amp; explore how we can coproduce more.</a:t>
            </a:r>
          </a:p>
          <a:p>
            <a:r>
              <a:rPr lang="en-GB" dirty="0">
                <a:latin typeface="Arial" panose="020B0604020202020204" pitchFamily="34" charset="0"/>
                <a:cs typeface="Arial" panose="020B0604020202020204" pitchFamily="34" charset="0"/>
              </a:rPr>
              <a:t>This year’s theme is ‘Coproduction: What’s Missing?’ and during the week we are collaborating with partner organisations to consider how to: </a:t>
            </a:r>
          </a:p>
          <a:p>
            <a:pPr lvl="1"/>
            <a:r>
              <a:rPr lang="en-GB" sz="2800" dirty="0">
                <a:latin typeface="Arial" panose="020B0604020202020204" pitchFamily="34" charset="0"/>
                <a:cs typeface="Arial" panose="020B0604020202020204" pitchFamily="34" charset="0"/>
              </a:rPr>
              <a:t>Increase equity &amp; diversity in coproduction.</a:t>
            </a:r>
          </a:p>
          <a:p>
            <a:pPr lvl="1"/>
            <a:r>
              <a:rPr lang="en-GB" sz="2800" dirty="0">
                <a:latin typeface="Arial" panose="020B0604020202020204" pitchFamily="34" charset="0"/>
                <a:cs typeface="Arial" panose="020B0604020202020204" pitchFamily="34" charset="0"/>
              </a:rPr>
              <a:t>Make coproduction meaningful. </a:t>
            </a:r>
          </a:p>
          <a:p>
            <a:r>
              <a:rPr lang="en-GB" dirty="0">
                <a:latin typeface="Arial" panose="020B0604020202020204" pitchFamily="34" charset="0"/>
                <a:cs typeface="Arial" panose="020B0604020202020204" pitchFamily="34" charset="0"/>
              </a:rPr>
              <a:t>Have a look at our programme of events to find out how you can get involved…</a:t>
            </a:r>
          </a:p>
          <a:p>
            <a:endParaRPr lang="en-GB"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13A5BC70-8354-6AD4-4E78-7E3F397D6215}"/>
              </a:ext>
            </a:extLst>
          </p:cNvPr>
          <p:cNvSpPr>
            <a:spLocks noGrp="1"/>
          </p:cNvSpPr>
          <p:nvPr>
            <p:ph type="sldNum" sz="quarter" idx="12"/>
          </p:nvPr>
        </p:nvSpPr>
        <p:spPr/>
        <p:txBody>
          <a:bodyPr/>
          <a:lstStyle/>
          <a:p>
            <a:fld id="{A93C68BC-37A0-497B-A475-ECFF4FEE326D}" type="slidenum">
              <a:rPr lang="en-GB" smtClean="0"/>
              <a:t>2</a:t>
            </a:fld>
            <a:endParaRPr lang="en-GB" dirty="0"/>
          </a:p>
        </p:txBody>
      </p:sp>
    </p:spTree>
    <p:extLst>
      <p:ext uri="{BB962C8B-B14F-4D97-AF65-F5344CB8AC3E}">
        <p14:creationId xmlns:p14="http://schemas.microsoft.com/office/powerpoint/2010/main" val="574056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DF1FE-3B0E-516B-AF2B-C312F31A869C}"/>
              </a:ext>
            </a:extLst>
          </p:cNvPr>
          <p:cNvSpPr>
            <a:spLocks noGrp="1" noRot="1" noMove="1" noResize="1" noEditPoints="1" noAdjustHandles="1" noChangeArrowheads="1" noChangeShapeType="1"/>
          </p:cNvSpPr>
          <p:nvPr>
            <p:ph type="title"/>
          </p:nvPr>
        </p:nvSpPr>
        <p:spPr>
          <a:xfrm>
            <a:off x="573024" y="1522421"/>
            <a:ext cx="10515600" cy="695579"/>
          </a:xfrm>
        </p:spPr>
        <p:txBody>
          <a:bodyPr>
            <a:normAutofit/>
          </a:bodyPr>
          <a:lstStyle/>
          <a:p>
            <a:r>
              <a:rPr lang="en-GB" sz="2000" b="1" dirty="0">
                <a:latin typeface="Arial" panose="020B0604020202020204" pitchFamily="34" charset="0"/>
                <a:cs typeface="Arial" panose="020B0604020202020204" pitchFamily="34" charset="0"/>
              </a:rPr>
              <a:t>Tuesday 2 July 2024, 1 – 1.45pm (online)</a:t>
            </a:r>
          </a:p>
        </p:txBody>
      </p:sp>
      <p:sp>
        <p:nvSpPr>
          <p:cNvPr id="7" name="Title 1">
            <a:extLst>
              <a:ext uri="{FF2B5EF4-FFF2-40B4-BE49-F238E27FC236}">
                <a16:creationId xmlns:a16="http://schemas.microsoft.com/office/drawing/2014/main" id="{23BD8094-629F-DBDE-2A05-B2B035C63998}"/>
              </a:ext>
            </a:extLst>
          </p:cNvPr>
          <p:cNvSpPr txBox="1">
            <a:spLocks noGrp="1" noRot="1" noMove="1" noResize="1" noEditPoints="1" noAdjustHandles="1" noChangeArrowheads="1" noChangeShapeType="1"/>
          </p:cNvSpPr>
          <p:nvPr/>
        </p:nvSpPr>
        <p:spPr>
          <a:xfrm>
            <a:off x="573024" y="2287063"/>
            <a:ext cx="8037576" cy="6955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latin typeface="Arial" panose="020B0604020202020204" pitchFamily="34" charset="0"/>
                <a:cs typeface="Arial" panose="020B0604020202020204" pitchFamily="34" charset="0"/>
              </a:rPr>
              <a:t>Lunch &amp; Learn Session: Top Tips for Involving Children &amp; Young People </a:t>
            </a:r>
          </a:p>
        </p:txBody>
      </p:sp>
      <p:pic>
        <p:nvPicPr>
          <p:cNvPr id="13" name="Picture 12">
            <a:extLst>
              <a:ext uri="{FF2B5EF4-FFF2-40B4-BE49-F238E27FC236}">
                <a16:creationId xmlns:a16="http://schemas.microsoft.com/office/drawing/2014/main" id="{95BB7A7B-D7B8-CBEB-90E6-D1FC7DC7C03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t="26935" b="26934"/>
          <a:stretch/>
        </p:blipFill>
        <p:spPr>
          <a:xfrm>
            <a:off x="185927" y="85547"/>
            <a:ext cx="4190422" cy="1330273"/>
          </a:xfrm>
          <a:prstGeom prst="rect">
            <a:avLst/>
          </a:prstGeom>
        </p:spPr>
      </p:pic>
      <p:pic>
        <p:nvPicPr>
          <p:cNvPr id="15" name="Content Placeholder 8">
            <a:extLst>
              <a:ext uri="{FF2B5EF4-FFF2-40B4-BE49-F238E27FC236}">
                <a16:creationId xmlns:a16="http://schemas.microsoft.com/office/drawing/2014/main" id="{578A820F-7985-269B-21A5-A72652563AE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t="22905" r="2" b="17896"/>
          <a:stretch/>
        </p:blipFill>
        <p:spPr>
          <a:xfrm>
            <a:off x="8650223" y="10"/>
            <a:ext cx="3581400" cy="3769196"/>
          </a:xfrm>
          <a:custGeom>
            <a:avLst/>
            <a:gdLst/>
            <a:ahLst/>
            <a:cxnLst/>
            <a:rect l="l" t="t" r="r" b="b"/>
            <a:pathLst>
              <a:path w="3581400" h="3769206">
                <a:moveTo>
                  <a:pt x="366014" y="0"/>
                </a:moveTo>
                <a:lnTo>
                  <a:pt x="3581400" y="0"/>
                </a:lnTo>
                <a:lnTo>
                  <a:pt x="3581400" y="3507525"/>
                </a:lnTo>
                <a:lnTo>
                  <a:pt x="3442408" y="3574481"/>
                </a:lnTo>
                <a:cubicBezTo>
                  <a:pt x="3145957" y="3699869"/>
                  <a:pt x="2820025" y="3769206"/>
                  <a:pt x="2477898" y="3769206"/>
                </a:cubicBezTo>
                <a:cubicBezTo>
                  <a:pt x="1109392" y="3769206"/>
                  <a:pt x="0" y="2659814"/>
                  <a:pt x="0" y="1291308"/>
                </a:cubicBezTo>
                <a:cubicBezTo>
                  <a:pt x="0" y="863650"/>
                  <a:pt x="108339" y="461296"/>
                  <a:pt x="299069" y="110194"/>
                </a:cubicBezTo>
                <a:close/>
              </a:path>
            </a:pathLst>
          </a:custGeom>
          <a:ln w="57150">
            <a:solidFill>
              <a:schemeClr val="tx1"/>
            </a:solidFill>
          </a:ln>
        </p:spPr>
      </p:pic>
      <p:sp>
        <p:nvSpPr>
          <p:cNvPr id="19" name="Content Placeholder 18">
            <a:extLst>
              <a:ext uri="{FF2B5EF4-FFF2-40B4-BE49-F238E27FC236}">
                <a16:creationId xmlns:a16="http://schemas.microsoft.com/office/drawing/2014/main" id="{6A6CCDB2-0E49-8565-E877-E9D20AB99A96}"/>
              </a:ext>
            </a:extLst>
          </p:cNvPr>
          <p:cNvSpPr>
            <a:spLocks noGrp="1" noRot="1" noMove="1" noResize="1" noEditPoints="1" noAdjustHandles="1" noChangeArrowheads="1" noChangeShapeType="1"/>
          </p:cNvSpPr>
          <p:nvPr>
            <p:ph idx="1"/>
          </p:nvPr>
        </p:nvSpPr>
        <p:spPr>
          <a:xfrm>
            <a:off x="573024" y="3054838"/>
            <a:ext cx="8587740" cy="3769197"/>
          </a:xfrm>
        </p:spPr>
        <p:txBody>
          <a:bodyPr/>
          <a:lstStyle/>
          <a:p>
            <a:pPr marL="0" indent="0">
              <a:buNone/>
            </a:pPr>
            <a:r>
              <a:rPr lang="en-GB" sz="1800" dirty="0">
                <a:latin typeface="Arial" panose="020B0604020202020204" pitchFamily="34" charset="0"/>
                <a:cs typeface="Arial" panose="020B0604020202020204" pitchFamily="34" charset="0"/>
              </a:rPr>
              <a:t>During this </a:t>
            </a:r>
            <a:r>
              <a:rPr lang="en-GB" sz="1800" b="1" dirty="0">
                <a:latin typeface="Arial" panose="020B0604020202020204" pitchFamily="34" charset="0"/>
                <a:cs typeface="Arial" panose="020B0604020202020204" pitchFamily="34" charset="0"/>
              </a:rPr>
              <a:t>free session, </a:t>
            </a:r>
            <a:r>
              <a:rPr lang="en-GB" sz="1800" dirty="0">
                <a:latin typeface="Arial" panose="020B0604020202020204" pitchFamily="34" charset="0"/>
                <a:cs typeface="Arial" panose="020B0604020202020204" pitchFamily="34" charset="0"/>
              </a:rPr>
              <a:t>Anna Stancill, Youth Development Worker, will: </a:t>
            </a:r>
          </a:p>
          <a:p>
            <a:r>
              <a:rPr lang="en-GB" sz="1800" dirty="0">
                <a:latin typeface="Arial" panose="020B0604020202020204" pitchFamily="34" charset="0"/>
                <a:cs typeface="Arial" panose="020B0604020202020204" pitchFamily="34" charset="0"/>
              </a:rPr>
              <a:t>Provide insight into engaging &amp; involving children and young people. </a:t>
            </a:r>
          </a:p>
          <a:p>
            <a:r>
              <a:rPr lang="en-GB" sz="1800" dirty="0">
                <a:latin typeface="Arial" panose="020B0604020202020204" pitchFamily="34" charset="0"/>
                <a:cs typeface="Arial" panose="020B0604020202020204" pitchFamily="34" charset="0"/>
              </a:rPr>
              <a:t>Introduce the Golden Thread Project (volunteering programme).</a:t>
            </a:r>
          </a:p>
          <a:p>
            <a:r>
              <a:rPr lang="en-GB" sz="1800" dirty="0">
                <a:latin typeface="Arial" panose="020B0604020202020204" pitchFamily="34" charset="0"/>
                <a:cs typeface="Arial" panose="020B0604020202020204" pitchFamily="34" charset="0"/>
              </a:rPr>
              <a:t>Explore the impact volunteering can have on children and young people.</a:t>
            </a:r>
          </a:p>
          <a:p>
            <a:r>
              <a:rPr lang="en-GB" sz="1800" dirty="0">
                <a:latin typeface="Arial" panose="020B0604020202020204" pitchFamily="34" charset="0"/>
                <a:cs typeface="Arial" panose="020B0604020202020204" pitchFamily="34" charset="0"/>
              </a:rPr>
              <a:t>Share some top tips on how to get children &amp; young people interested in what you are doing and bring them along on your involvement journey!</a:t>
            </a:r>
          </a:p>
          <a:p>
            <a:pPr marL="0" indent="0">
              <a:buNone/>
            </a:pPr>
            <a:endParaRPr lang="en-GB" sz="1800" dirty="0">
              <a:latin typeface="Arial" panose="020B0604020202020204" pitchFamily="34" charset="0"/>
              <a:cs typeface="Arial" panose="020B0604020202020204" pitchFamily="34" charset="0"/>
            </a:endParaRPr>
          </a:p>
          <a:p>
            <a:pPr marL="0" indent="0">
              <a:buNone/>
            </a:pPr>
            <a:endParaRPr lang="en-GB" sz="1800" dirty="0">
              <a:latin typeface="Arial" panose="020B0604020202020204" pitchFamily="34" charset="0"/>
              <a:cs typeface="Arial" panose="020B0604020202020204" pitchFamily="34" charset="0"/>
            </a:endParaRPr>
          </a:p>
          <a:p>
            <a:endParaRPr lang="en-GB" sz="1800" dirty="0">
              <a:highlight>
                <a:srgbClr val="FFFF00"/>
              </a:highlight>
              <a:latin typeface="Arial" panose="020B0604020202020204" pitchFamily="34" charset="0"/>
              <a:cs typeface="Arial" panose="020B0604020202020204" pitchFamily="34" charset="0"/>
            </a:endParaRPr>
          </a:p>
          <a:p>
            <a:endParaRPr lang="en-GB" dirty="0"/>
          </a:p>
        </p:txBody>
      </p:sp>
      <p:sp>
        <p:nvSpPr>
          <p:cNvPr id="49" name="Content Placeholder 18">
            <a:extLst>
              <a:ext uri="{FF2B5EF4-FFF2-40B4-BE49-F238E27FC236}">
                <a16:creationId xmlns:a16="http://schemas.microsoft.com/office/drawing/2014/main" id="{A7E68137-4BB8-0C98-D4FA-B7DE8B6CF71F}"/>
              </a:ext>
              <a:ext uri="{C183D7F6-B498-43B3-948B-1728B52AA6E4}">
                <adec:decorative xmlns:adec="http://schemas.microsoft.com/office/drawing/2017/decorative" val="0"/>
              </a:ext>
            </a:extLst>
          </p:cNvPr>
          <p:cNvSpPr txBox="1">
            <a:spLocks/>
          </p:cNvSpPr>
          <p:nvPr/>
        </p:nvSpPr>
        <p:spPr>
          <a:xfrm>
            <a:off x="533401" y="5966676"/>
            <a:ext cx="11125198" cy="51288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600" dirty="0">
                <a:solidFill>
                  <a:srgbClr val="131E45"/>
                </a:solidFill>
                <a:latin typeface="Arial" panose="020B0604020202020204" pitchFamily="34" charset="0"/>
                <a:cs typeface="Arial" panose="020B0604020202020204" pitchFamily="34" charset="0"/>
              </a:rPr>
              <a:t>Book today by scanning the QR code below or emailing the Coproduction Team on </a:t>
            </a:r>
            <a:r>
              <a:rPr lang="en-GB" sz="1600" dirty="0">
                <a:solidFill>
                  <a:srgbClr val="131E45"/>
                </a:solidFill>
                <a:latin typeface="Arial" panose="020B0604020202020204" pitchFamily="34" charset="0"/>
                <a:cs typeface="Arial" panose="020B0604020202020204" pitchFamily="34" charset="0"/>
                <a:hlinkClick r:id="rId4"/>
              </a:rPr>
              <a:t>nnicb-nn.icbcoproductionteam@nhs.net</a:t>
            </a:r>
            <a:r>
              <a:rPr lang="en-GB" sz="1600" dirty="0">
                <a:solidFill>
                  <a:srgbClr val="131E45"/>
                </a:solidFill>
                <a:latin typeface="Arial" panose="020B0604020202020204" pitchFamily="34" charset="0"/>
                <a:cs typeface="Arial" panose="020B0604020202020204" pitchFamily="34" charset="0"/>
              </a:rPr>
              <a:t>.</a:t>
            </a:r>
            <a:endParaRPr lang="en-GB" sz="1600" dirty="0">
              <a:latin typeface="Arial" panose="020B0604020202020204" pitchFamily="34" charset="0"/>
              <a:cs typeface="Arial" panose="020B0604020202020204" pitchFamily="34" charset="0"/>
            </a:endParaRPr>
          </a:p>
          <a:p>
            <a:endParaRPr lang="en-GB" dirty="0"/>
          </a:p>
        </p:txBody>
      </p:sp>
      <p:pic>
        <p:nvPicPr>
          <p:cNvPr id="40" name="Picture 39" descr="A QR code for booking on to Coproduction Week activities.">
            <a:extLst>
              <a:ext uri="{FF2B5EF4-FFF2-40B4-BE49-F238E27FC236}">
                <a16:creationId xmlns:a16="http://schemas.microsoft.com/office/drawing/2014/main" id="{682A5F06-AE5D-2048-549C-3D4BDF3C0BE7}"/>
              </a:ext>
              <a:ext uri="{C183D7F6-B498-43B3-948B-1728B52AA6E4}">
                <adec:decorative xmlns:adec="http://schemas.microsoft.com/office/drawing/2017/decorative" val="0"/>
              </a:ext>
            </a:extLst>
          </p:cNvPr>
          <p:cNvPicPr>
            <a:picLocks noChangeAspect="1"/>
          </p:cNvPicPr>
          <p:nvPr/>
        </p:nvPicPr>
        <p:blipFill rotWithShape="1">
          <a:blip r:embed="rId5">
            <a:extLst>
              <a:ext uri="{28A0092B-C50C-407E-A947-70E740481C1C}">
                <a14:useLocalDpi xmlns:a14="http://schemas.microsoft.com/office/drawing/2010/main" val="0"/>
              </a:ext>
            </a:extLst>
          </a:blip>
          <a:srcRect l="25978" t="37237" r="25978" b="15434"/>
          <a:stretch/>
        </p:blipFill>
        <p:spPr>
          <a:xfrm>
            <a:off x="10164136" y="4927851"/>
            <a:ext cx="1769730" cy="1743370"/>
          </a:xfrm>
          <a:prstGeom prst="rect">
            <a:avLst/>
          </a:prstGeom>
        </p:spPr>
      </p:pic>
    </p:spTree>
    <p:extLst>
      <p:ext uri="{BB962C8B-B14F-4D97-AF65-F5344CB8AC3E}">
        <p14:creationId xmlns:p14="http://schemas.microsoft.com/office/powerpoint/2010/main" val="4289226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DF1FE-3B0E-516B-AF2B-C312F31A869C}"/>
              </a:ext>
            </a:extLst>
          </p:cNvPr>
          <p:cNvSpPr>
            <a:spLocks noGrp="1" noRot="1" noMove="1" noResize="1" noEditPoints="1" noAdjustHandles="1" noChangeArrowheads="1" noChangeShapeType="1"/>
          </p:cNvSpPr>
          <p:nvPr>
            <p:ph type="title"/>
          </p:nvPr>
        </p:nvSpPr>
        <p:spPr>
          <a:xfrm>
            <a:off x="533401" y="1522421"/>
            <a:ext cx="10515600" cy="695579"/>
          </a:xfrm>
        </p:spPr>
        <p:txBody>
          <a:bodyPr>
            <a:normAutofit/>
          </a:bodyPr>
          <a:lstStyle/>
          <a:p>
            <a:r>
              <a:rPr lang="en-GB" sz="2000" b="1" dirty="0">
                <a:latin typeface="Arial" panose="020B0604020202020204" pitchFamily="34" charset="0"/>
                <a:cs typeface="Arial" panose="020B0604020202020204" pitchFamily="34" charset="0"/>
              </a:rPr>
              <a:t>Tuesday 2 July 2024, 2.30 – 3.30pm (in person)</a:t>
            </a:r>
          </a:p>
        </p:txBody>
      </p:sp>
      <p:sp>
        <p:nvSpPr>
          <p:cNvPr id="7" name="Title 1">
            <a:extLst>
              <a:ext uri="{FF2B5EF4-FFF2-40B4-BE49-F238E27FC236}">
                <a16:creationId xmlns:a16="http://schemas.microsoft.com/office/drawing/2014/main" id="{23BD8094-629F-DBDE-2A05-B2B035C63998}"/>
              </a:ext>
            </a:extLst>
          </p:cNvPr>
          <p:cNvSpPr txBox="1">
            <a:spLocks noGrp="1" noRot="1" noMove="1" noResize="1" noEditPoints="1" noAdjustHandles="1" noChangeArrowheads="1" noChangeShapeType="1"/>
          </p:cNvSpPr>
          <p:nvPr/>
        </p:nvSpPr>
        <p:spPr>
          <a:xfrm>
            <a:off x="573024" y="2287063"/>
            <a:ext cx="8037576" cy="6955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latin typeface="Arial" panose="020B0604020202020204" pitchFamily="34" charset="0"/>
                <a:cs typeface="Arial" panose="020B0604020202020204" pitchFamily="34" charset="0"/>
              </a:rPr>
              <a:t>Drop-in Session: Come and ask the Coproduction Team a question!</a:t>
            </a:r>
          </a:p>
        </p:txBody>
      </p:sp>
      <p:pic>
        <p:nvPicPr>
          <p:cNvPr id="15" name="Content Placeholder 8">
            <a:extLst>
              <a:ext uri="{FF2B5EF4-FFF2-40B4-BE49-F238E27FC236}">
                <a16:creationId xmlns:a16="http://schemas.microsoft.com/office/drawing/2014/main" id="{578A820F-7985-269B-21A5-A72652563AE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l="14349" r="14349"/>
          <a:stretch/>
        </p:blipFill>
        <p:spPr>
          <a:xfrm>
            <a:off x="8610600" y="10"/>
            <a:ext cx="3581400" cy="3769196"/>
          </a:xfrm>
          <a:custGeom>
            <a:avLst/>
            <a:gdLst/>
            <a:ahLst/>
            <a:cxnLst/>
            <a:rect l="l" t="t" r="r" b="b"/>
            <a:pathLst>
              <a:path w="3581400" h="3769206">
                <a:moveTo>
                  <a:pt x="366014" y="0"/>
                </a:moveTo>
                <a:lnTo>
                  <a:pt x="3581400" y="0"/>
                </a:lnTo>
                <a:lnTo>
                  <a:pt x="3581400" y="3507525"/>
                </a:lnTo>
                <a:lnTo>
                  <a:pt x="3442408" y="3574481"/>
                </a:lnTo>
                <a:cubicBezTo>
                  <a:pt x="3145957" y="3699869"/>
                  <a:pt x="2820025" y="3769206"/>
                  <a:pt x="2477898" y="3769206"/>
                </a:cubicBezTo>
                <a:cubicBezTo>
                  <a:pt x="1109392" y="3769206"/>
                  <a:pt x="0" y="2659814"/>
                  <a:pt x="0" y="1291308"/>
                </a:cubicBezTo>
                <a:cubicBezTo>
                  <a:pt x="0" y="863650"/>
                  <a:pt x="108339" y="461296"/>
                  <a:pt x="299069" y="110194"/>
                </a:cubicBezTo>
                <a:close/>
              </a:path>
            </a:pathLst>
          </a:custGeom>
          <a:ln w="57150">
            <a:solidFill>
              <a:schemeClr val="tx1"/>
            </a:solidFill>
          </a:ln>
        </p:spPr>
      </p:pic>
      <p:sp>
        <p:nvSpPr>
          <p:cNvPr id="19" name="Content Placeholder 18">
            <a:extLst>
              <a:ext uri="{FF2B5EF4-FFF2-40B4-BE49-F238E27FC236}">
                <a16:creationId xmlns:a16="http://schemas.microsoft.com/office/drawing/2014/main" id="{6A6CCDB2-0E49-8565-E877-E9D20AB99A96}"/>
              </a:ext>
            </a:extLst>
          </p:cNvPr>
          <p:cNvSpPr>
            <a:spLocks noGrp="1" noRot="1" noMove="1" noResize="1" noEditPoints="1" noAdjustHandles="1" noChangeArrowheads="1" noChangeShapeType="1"/>
          </p:cNvSpPr>
          <p:nvPr>
            <p:ph idx="1"/>
          </p:nvPr>
        </p:nvSpPr>
        <p:spPr>
          <a:xfrm>
            <a:off x="573024" y="3054838"/>
            <a:ext cx="8587740" cy="3769197"/>
          </a:xfrm>
        </p:spPr>
        <p:txBody>
          <a:bodyPr/>
          <a:lstStyle/>
          <a:p>
            <a:r>
              <a:rPr lang="en-GB" sz="1800" dirty="0">
                <a:latin typeface="Arial" panose="020B0604020202020204" pitchFamily="34" charset="0"/>
                <a:cs typeface="Arial" panose="020B0604020202020204" pitchFamily="34" charset="0"/>
              </a:rPr>
              <a:t>Do you want to find out what coproduction is?</a:t>
            </a:r>
          </a:p>
          <a:p>
            <a:r>
              <a:rPr lang="en-GB" sz="1800" dirty="0">
                <a:latin typeface="Arial" panose="020B0604020202020204" pitchFamily="34" charset="0"/>
                <a:cs typeface="Arial" panose="020B0604020202020204" pitchFamily="34" charset="0"/>
              </a:rPr>
              <a:t>Do you want to learn more about coproduction? </a:t>
            </a:r>
          </a:p>
          <a:p>
            <a:r>
              <a:rPr lang="en-GB" sz="1800" dirty="0">
                <a:latin typeface="Arial" panose="020B0604020202020204" pitchFamily="34" charset="0"/>
                <a:cs typeface="Arial" panose="020B0604020202020204" pitchFamily="34" charset="0"/>
              </a:rPr>
              <a:t>Do you want advice or resources to help you coproduce? Or, </a:t>
            </a:r>
          </a:p>
          <a:p>
            <a:r>
              <a:rPr lang="en-GB" sz="1800" dirty="0">
                <a:latin typeface="Arial" panose="020B0604020202020204" pitchFamily="34" charset="0"/>
                <a:cs typeface="Arial" panose="020B0604020202020204" pitchFamily="34" charset="0"/>
              </a:rPr>
              <a:t>Do you have coproduction activity you’d like to promote?</a:t>
            </a:r>
          </a:p>
          <a:p>
            <a:endParaRPr lang="en-GB" sz="1800" dirty="0">
              <a:latin typeface="Arial" panose="020B0604020202020204" pitchFamily="34" charset="0"/>
              <a:cs typeface="Arial" panose="020B0604020202020204" pitchFamily="34" charset="0"/>
            </a:endParaRPr>
          </a:p>
          <a:p>
            <a:pPr marL="0" indent="0">
              <a:buNone/>
            </a:pPr>
            <a:r>
              <a:rPr lang="en-GB" sz="1800" b="0" i="0" dirty="0">
                <a:effectLst/>
                <a:latin typeface="Arial" panose="020B0604020202020204" pitchFamily="34" charset="0"/>
                <a:cs typeface="Arial" panose="020B0604020202020204" pitchFamily="34" charset="0"/>
              </a:rPr>
              <a:t>If you do, drop and see us anytime between 2.30 - 3.30pm on the Tuesday 2 July.</a:t>
            </a:r>
          </a:p>
          <a:p>
            <a:pPr marL="0" indent="0">
              <a:buNone/>
            </a:pPr>
            <a:r>
              <a:rPr lang="en-GB" sz="1800" b="0" i="0" dirty="0">
                <a:effectLst/>
                <a:latin typeface="Arial" panose="020B0604020202020204" pitchFamily="34" charset="0"/>
                <a:cs typeface="Arial" panose="020B0604020202020204" pitchFamily="34" charset="0"/>
              </a:rPr>
              <a:t>We will be in the Boardroom, Sir John Robinson House, NG5 6DA!</a:t>
            </a:r>
            <a:endParaRPr lang="en-GB" sz="1800" dirty="0">
              <a:latin typeface="Arial" panose="020B0604020202020204" pitchFamily="34" charset="0"/>
              <a:cs typeface="Arial" panose="020B0604020202020204" pitchFamily="34" charset="0"/>
            </a:endParaRPr>
          </a:p>
        </p:txBody>
      </p:sp>
      <p:sp>
        <p:nvSpPr>
          <p:cNvPr id="49" name="Content Placeholder 18">
            <a:extLst>
              <a:ext uri="{FF2B5EF4-FFF2-40B4-BE49-F238E27FC236}">
                <a16:creationId xmlns:a16="http://schemas.microsoft.com/office/drawing/2014/main" id="{A7E68137-4BB8-0C98-D4FA-B7DE8B6CF71F}"/>
              </a:ext>
              <a:ext uri="{C183D7F6-B498-43B3-948B-1728B52AA6E4}">
                <adec:decorative xmlns:adec="http://schemas.microsoft.com/office/drawing/2017/decorative" val="0"/>
              </a:ext>
            </a:extLst>
          </p:cNvPr>
          <p:cNvSpPr txBox="1">
            <a:spLocks noGrp="1" noRot="1" noMove="1" noResize="1" noEditPoints="1" noAdjustHandles="1" noChangeArrowheads="1" noChangeShapeType="1"/>
          </p:cNvSpPr>
          <p:nvPr/>
        </p:nvSpPr>
        <p:spPr>
          <a:xfrm>
            <a:off x="533401" y="5966676"/>
            <a:ext cx="11125198" cy="51288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600" dirty="0">
                <a:latin typeface="Arial" panose="020B0604020202020204" pitchFamily="34" charset="0"/>
                <a:cs typeface="Arial" panose="020B0604020202020204" pitchFamily="34" charset="0"/>
              </a:rPr>
              <a:t>Let us know you’re coming by scanning the QR code below or emailing the Coproduction Team on </a:t>
            </a:r>
            <a:r>
              <a:rPr lang="en-GB" sz="1600" dirty="0">
                <a:solidFill>
                  <a:srgbClr val="131E45"/>
                </a:solidFill>
                <a:latin typeface="Arial" panose="020B0604020202020204" pitchFamily="34" charset="0"/>
                <a:cs typeface="Arial" panose="020B0604020202020204" pitchFamily="34" charset="0"/>
                <a:hlinkClick r:id="rId3"/>
              </a:rPr>
              <a:t>nnicb-nn.icbcoproductionteam@nhs.net</a:t>
            </a:r>
            <a:r>
              <a:rPr lang="en-GB" sz="1600" dirty="0">
                <a:solidFill>
                  <a:srgbClr val="131E45"/>
                </a:solidFill>
                <a:latin typeface="Arial" panose="020B0604020202020204" pitchFamily="34" charset="0"/>
                <a:cs typeface="Arial" panose="020B0604020202020204" pitchFamily="34" charset="0"/>
              </a:rPr>
              <a:t>.</a:t>
            </a:r>
            <a:endParaRPr lang="en-GB" sz="1600" dirty="0">
              <a:latin typeface="Arial" panose="020B0604020202020204" pitchFamily="34" charset="0"/>
              <a:cs typeface="Arial" panose="020B0604020202020204" pitchFamily="34" charset="0"/>
            </a:endParaRPr>
          </a:p>
          <a:p>
            <a:endParaRPr lang="en-GB" dirty="0"/>
          </a:p>
        </p:txBody>
      </p:sp>
      <p:pic>
        <p:nvPicPr>
          <p:cNvPr id="40" name="Picture 39" descr="A QR code for booking on Coproduction Week activities.">
            <a:extLst>
              <a:ext uri="{FF2B5EF4-FFF2-40B4-BE49-F238E27FC236}">
                <a16:creationId xmlns:a16="http://schemas.microsoft.com/office/drawing/2014/main" id="{682A5F06-AE5D-2048-549C-3D4BDF3C0BE7}"/>
              </a:ext>
              <a:ext uri="{C183D7F6-B498-43B3-948B-1728B52AA6E4}">
                <adec:decorative xmlns:adec="http://schemas.microsoft.com/office/drawing/2017/decorative" val="0"/>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l="25978" t="37237" r="25978" b="15434"/>
          <a:stretch/>
        </p:blipFill>
        <p:spPr>
          <a:xfrm>
            <a:off x="10164136" y="4927851"/>
            <a:ext cx="1769730" cy="1743370"/>
          </a:xfrm>
          <a:prstGeom prst="rect">
            <a:avLst/>
          </a:prstGeom>
        </p:spPr>
      </p:pic>
      <p:pic>
        <p:nvPicPr>
          <p:cNvPr id="10" name="Picture 9">
            <a:extLst>
              <a:ext uri="{FF2B5EF4-FFF2-40B4-BE49-F238E27FC236}">
                <a16:creationId xmlns:a16="http://schemas.microsoft.com/office/drawing/2014/main" id="{FEC0C6DD-E382-2A81-FB19-B92B8B7C3A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rotWithShape="1">
          <a:blip r:embed="rId5">
            <a:extLst>
              <a:ext uri="{28A0092B-C50C-407E-A947-70E740481C1C}">
                <a14:useLocalDpi xmlns:a14="http://schemas.microsoft.com/office/drawing/2010/main" val="0"/>
              </a:ext>
            </a:extLst>
          </a:blip>
          <a:srcRect l="1670" t="24533" r="35858" b="33168"/>
          <a:stretch/>
        </p:blipFill>
        <p:spPr>
          <a:xfrm>
            <a:off x="128016" y="127367"/>
            <a:ext cx="2674755" cy="1280510"/>
          </a:xfrm>
          <a:prstGeom prst="rect">
            <a:avLst/>
          </a:prstGeom>
        </p:spPr>
      </p:pic>
    </p:spTree>
    <p:extLst>
      <p:ext uri="{BB962C8B-B14F-4D97-AF65-F5344CB8AC3E}">
        <p14:creationId xmlns:p14="http://schemas.microsoft.com/office/powerpoint/2010/main" val="1069136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F78622D-2C93-BD2A-BCAB-46ADAA71440F}"/>
              </a:ext>
            </a:extLst>
          </p:cNvPr>
          <p:cNvSpPr>
            <a:spLocks noGrp="1"/>
          </p:cNvSpPr>
          <p:nvPr>
            <p:ph type="sldNum" sz="quarter" idx="12"/>
          </p:nvPr>
        </p:nvSpPr>
        <p:spPr/>
        <p:txBody>
          <a:bodyPr/>
          <a:lstStyle/>
          <a:p>
            <a:fld id="{A93C68BC-37A0-497B-A475-ECFF4FEE326D}" type="slidenum">
              <a:rPr lang="en-GB" smtClean="0"/>
              <a:t>5</a:t>
            </a:fld>
            <a:endParaRPr lang="en-GB" dirty="0"/>
          </a:p>
        </p:txBody>
      </p:sp>
      <p:sp>
        <p:nvSpPr>
          <p:cNvPr id="2" name="Title 1">
            <a:extLst>
              <a:ext uri="{FF2B5EF4-FFF2-40B4-BE49-F238E27FC236}">
                <a16:creationId xmlns:a16="http://schemas.microsoft.com/office/drawing/2014/main" id="{0E6DF1FE-3B0E-516B-AF2B-C312F31A869C}"/>
              </a:ext>
            </a:extLst>
          </p:cNvPr>
          <p:cNvSpPr>
            <a:spLocks noGrp="1" noRot="1" noMove="1" noResize="1" noEditPoints="1" noAdjustHandles="1" noChangeArrowheads="1" noChangeShapeType="1"/>
          </p:cNvSpPr>
          <p:nvPr>
            <p:ph type="title"/>
          </p:nvPr>
        </p:nvSpPr>
        <p:spPr>
          <a:xfrm>
            <a:off x="258134" y="1582463"/>
            <a:ext cx="10515600" cy="695579"/>
          </a:xfrm>
        </p:spPr>
        <p:txBody>
          <a:bodyPr>
            <a:normAutofit/>
          </a:bodyPr>
          <a:lstStyle/>
          <a:p>
            <a:r>
              <a:rPr lang="en-GB" sz="2000" b="1" dirty="0">
                <a:latin typeface="Arial" panose="020B0604020202020204" pitchFamily="34" charset="0"/>
                <a:cs typeface="Arial" panose="020B0604020202020204" pitchFamily="34" charset="0"/>
              </a:rPr>
              <a:t>Wednesday 3 July 2024, 10 - 11.30am (online)</a:t>
            </a:r>
          </a:p>
        </p:txBody>
      </p:sp>
      <p:sp>
        <p:nvSpPr>
          <p:cNvPr id="7" name="Title 1">
            <a:extLst>
              <a:ext uri="{FF2B5EF4-FFF2-40B4-BE49-F238E27FC236}">
                <a16:creationId xmlns:a16="http://schemas.microsoft.com/office/drawing/2014/main" id="{23BD8094-629F-DBDE-2A05-B2B035C63998}"/>
              </a:ext>
            </a:extLst>
          </p:cNvPr>
          <p:cNvSpPr txBox="1">
            <a:spLocks noGrp="1" noRot="1" noMove="1" noResize="1" noEditPoints="1" noAdjustHandles="1" noChangeArrowheads="1" noChangeShapeType="1"/>
          </p:cNvSpPr>
          <p:nvPr/>
        </p:nvSpPr>
        <p:spPr>
          <a:xfrm>
            <a:off x="209734" y="1973636"/>
            <a:ext cx="11360842" cy="6955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latin typeface="Arial" panose="020B0604020202020204" pitchFamily="34" charset="0"/>
                <a:cs typeface="Arial" panose="020B0604020202020204" pitchFamily="34" charset="0"/>
              </a:rPr>
              <a:t>Shared Learning Webinar: Getting Started with Meaningful Coproduction </a:t>
            </a:r>
          </a:p>
        </p:txBody>
      </p:sp>
      <p:sp>
        <p:nvSpPr>
          <p:cNvPr id="19" name="Content Placeholder 18">
            <a:extLst>
              <a:ext uri="{FF2B5EF4-FFF2-40B4-BE49-F238E27FC236}">
                <a16:creationId xmlns:a16="http://schemas.microsoft.com/office/drawing/2014/main" id="{6A6CCDB2-0E49-8565-E877-E9D20AB99A96}"/>
              </a:ext>
            </a:extLst>
          </p:cNvPr>
          <p:cNvSpPr>
            <a:spLocks noGrp="1" noRot="1" noMove="1" noResize="1" noEditPoints="1" noAdjustHandles="1" noChangeArrowheads="1" noChangeShapeType="1"/>
          </p:cNvSpPr>
          <p:nvPr>
            <p:ph idx="1"/>
          </p:nvPr>
        </p:nvSpPr>
        <p:spPr>
          <a:xfrm>
            <a:off x="209734" y="2498900"/>
            <a:ext cx="11360842" cy="3857450"/>
          </a:xfrm>
        </p:spPr>
        <p:txBody>
          <a:bodyPr>
            <a:normAutofit lnSpcReduction="10000"/>
          </a:bodyPr>
          <a:lstStyle/>
          <a:p>
            <a:pPr marL="0" indent="0">
              <a:lnSpc>
                <a:spcPct val="107000"/>
              </a:lnSpc>
              <a:spcAft>
                <a:spcPts val="800"/>
              </a:spcAft>
              <a:buNone/>
            </a:pPr>
            <a:r>
              <a:rPr lang="en-GB" sz="1800" kern="100" dirty="0">
                <a:effectLst/>
                <a:latin typeface="Arial" panose="020B0604020202020204" pitchFamily="34" charset="0"/>
                <a:ea typeface="Calibri" panose="020F0502020204030204" pitchFamily="34" charset="0"/>
                <a:cs typeface="Times New Roman" panose="02020603050405020304" pitchFamily="18" charset="0"/>
              </a:rPr>
              <a:t>Hosted by Small Steps Big Changes (SSBC), this </a:t>
            </a:r>
            <a:r>
              <a:rPr lang="en-GB" sz="1800" b="1" kern="100" dirty="0">
                <a:effectLst/>
                <a:latin typeface="Arial" panose="020B0604020202020204" pitchFamily="34" charset="0"/>
                <a:ea typeface="Calibri" panose="020F0502020204030204" pitchFamily="34" charset="0"/>
                <a:cs typeface="Times New Roman" panose="02020603050405020304" pitchFamily="18" charset="0"/>
              </a:rPr>
              <a:t>free</a:t>
            </a:r>
            <a:r>
              <a:rPr lang="en-GB" sz="1800" kern="100" dirty="0">
                <a:effectLst/>
                <a:latin typeface="Arial" panose="020B0604020202020204" pitchFamily="34" charset="0"/>
                <a:ea typeface="Calibri" panose="020F0502020204030204" pitchFamily="34" charset="0"/>
                <a:cs typeface="Times New Roman" panose="02020603050405020304" pitchFamily="18" charset="0"/>
              </a:rPr>
              <a:t> session will provide an in-depth understanding of meaningful coproduction and its impact on people’s lives. During the session, participants will:</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kern="100" dirty="0">
                <a:effectLst/>
                <a:latin typeface="Arial" panose="020B0604020202020204" pitchFamily="34" charset="0"/>
                <a:ea typeface="Calibri" panose="020F0502020204030204" pitchFamily="34" charset="0"/>
                <a:cs typeface="Times New Roman" panose="02020603050405020304" pitchFamily="18" charset="0"/>
              </a:rPr>
              <a:t>Develop confidence working in coproduced ways by identifying helpful skills and knowledge.</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kern="100" dirty="0">
                <a:effectLst/>
                <a:latin typeface="Arial" panose="020B0604020202020204" pitchFamily="34" charset="0"/>
                <a:ea typeface="Calibri" panose="020F0502020204030204" pitchFamily="34" charset="0"/>
                <a:cs typeface="Times New Roman" panose="02020603050405020304" pitchFamily="18" charset="0"/>
              </a:rPr>
              <a:t>Hear directly from people who have worked in a coproduced way and learn about their experiences and how it has impacted them.</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800" kern="100" dirty="0">
                <a:effectLst/>
                <a:latin typeface="Arial" panose="020B0604020202020204" pitchFamily="34" charset="0"/>
                <a:ea typeface="Calibri" panose="020F0502020204030204" pitchFamily="34" charset="0"/>
                <a:cs typeface="Times New Roman" panose="02020603050405020304" pitchFamily="18" charset="0"/>
              </a:rPr>
              <a:t>The webinar is designed to showcase the powerful impact of coproduction when done correctly. By sharing stories from people with lived experience, SSBC hope to inspire and motivate participants to embrace coproduction and its potential to create positive change.</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800" kern="100" dirty="0">
                <a:effectLst/>
                <a:latin typeface="Arial" panose="020B0604020202020204" pitchFamily="34" charset="0"/>
                <a:ea typeface="Calibri" panose="020F0502020204030204" pitchFamily="34" charset="0"/>
                <a:cs typeface="Times New Roman" panose="02020603050405020304" pitchFamily="18" charset="0"/>
              </a:rPr>
              <a:t>Whether you are a service provider, researcher or someone with lived experience, this webinar will equip you with the necessary tools and knowledge to engage in meaningful coproduction.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1800" b="0" i="0" dirty="0">
              <a:effectLst/>
              <a:latin typeface="Arial" panose="020B0604020202020204" pitchFamily="34" charset="0"/>
              <a:cs typeface="Arial" panose="020B0604020202020204" pitchFamily="34" charset="0"/>
            </a:endParaRPr>
          </a:p>
          <a:p>
            <a:pPr marL="0" indent="0">
              <a:buNone/>
            </a:pPr>
            <a:endParaRPr lang="en-GB" sz="1800" b="0" i="0" dirty="0">
              <a:effectLst/>
              <a:latin typeface="Arial" panose="020B0604020202020204" pitchFamily="34" charset="0"/>
              <a:cs typeface="Arial" panose="020B0604020202020204" pitchFamily="34" charset="0"/>
            </a:endParaRPr>
          </a:p>
          <a:p>
            <a:pPr marL="0" indent="0">
              <a:buNone/>
            </a:pPr>
            <a:endParaRPr lang="en-GB" sz="1800" dirty="0">
              <a:effectLst/>
              <a:latin typeface="Arial" panose="020B0604020202020204" pitchFamily="34" charset="0"/>
              <a:cs typeface="Arial" panose="020B0604020202020204" pitchFamily="34" charset="0"/>
            </a:endParaRPr>
          </a:p>
          <a:p>
            <a:pPr marL="0" indent="0">
              <a:buNone/>
            </a:pPr>
            <a:endParaRPr lang="en-GB" sz="1800" dirty="0">
              <a:latin typeface="Arial" panose="020B0604020202020204" pitchFamily="34" charset="0"/>
              <a:cs typeface="Arial" panose="020B0604020202020204" pitchFamily="34" charset="0"/>
            </a:endParaRPr>
          </a:p>
        </p:txBody>
      </p:sp>
      <p:sp>
        <p:nvSpPr>
          <p:cNvPr id="6" name="Content Placeholder 18">
            <a:extLst>
              <a:ext uri="{FF2B5EF4-FFF2-40B4-BE49-F238E27FC236}">
                <a16:creationId xmlns:a16="http://schemas.microsoft.com/office/drawing/2014/main" id="{F689EF37-F007-6ACD-98F7-072152EA709D}"/>
              </a:ext>
            </a:extLst>
          </p:cNvPr>
          <p:cNvSpPr txBox="1">
            <a:spLocks noGrp="1" noRot="1" noMove="1" noResize="1" noEditPoints="1" noAdjustHandles="1" noChangeArrowheads="1" noChangeShapeType="1"/>
          </p:cNvSpPr>
          <p:nvPr/>
        </p:nvSpPr>
        <p:spPr>
          <a:xfrm>
            <a:off x="209734" y="4831466"/>
            <a:ext cx="11360842" cy="18900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800" dirty="0">
              <a:latin typeface="Arial" panose="020B0604020202020204" pitchFamily="34" charset="0"/>
              <a:cs typeface="Arial" panose="020B0604020202020204" pitchFamily="34" charset="0"/>
            </a:endParaRPr>
          </a:p>
          <a:p>
            <a:pPr marL="0" indent="0">
              <a:buNone/>
            </a:pPr>
            <a:endParaRPr lang="en-GB" sz="1800" dirty="0">
              <a:latin typeface="Arial" panose="020B0604020202020204" pitchFamily="34" charset="0"/>
              <a:cs typeface="Arial" panose="020B0604020202020204" pitchFamily="34" charset="0"/>
            </a:endParaRPr>
          </a:p>
          <a:p>
            <a:pPr marL="0" indent="0">
              <a:buNone/>
            </a:pPr>
            <a:endParaRPr lang="en-GB" sz="1800" dirty="0">
              <a:latin typeface="Arial" panose="020B0604020202020204" pitchFamily="34" charset="0"/>
              <a:cs typeface="Arial" panose="020B0604020202020204" pitchFamily="34" charset="0"/>
            </a:endParaRPr>
          </a:p>
          <a:p>
            <a:pPr marL="0" indent="0">
              <a:buNone/>
            </a:pPr>
            <a:endParaRPr lang="en-GB" sz="1800" dirty="0">
              <a:latin typeface="Arial" panose="020B0604020202020204" pitchFamily="34" charset="0"/>
              <a:cs typeface="Arial" panose="020B0604020202020204" pitchFamily="34" charset="0"/>
            </a:endParaRPr>
          </a:p>
          <a:p>
            <a:pPr marL="0" indent="0">
              <a:buNone/>
            </a:pPr>
            <a:r>
              <a:rPr lang="en-GB" sz="1800" dirty="0">
                <a:latin typeface="Arial" panose="020B0604020202020204" pitchFamily="34" charset="0"/>
                <a:cs typeface="Arial" panose="020B0604020202020204" pitchFamily="34" charset="0"/>
              </a:rPr>
              <a:t>Book your place today, on the </a:t>
            </a:r>
            <a:r>
              <a:rPr lang="en-GB" sz="1800" dirty="0">
                <a:latin typeface="Arial" panose="020B0604020202020204" pitchFamily="34" charset="0"/>
                <a:cs typeface="Arial" panose="020B0604020202020204" pitchFamily="34" charset="0"/>
                <a:hlinkClick r:id="rId2"/>
              </a:rPr>
              <a:t>registration page</a:t>
            </a:r>
            <a:r>
              <a:rPr lang="en-GB" sz="1800" dirty="0">
                <a:latin typeface="Arial" panose="020B0604020202020204" pitchFamily="34" charset="0"/>
                <a:cs typeface="Arial" panose="020B0604020202020204" pitchFamily="34" charset="0"/>
              </a:rPr>
              <a:t>. </a:t>
            </a:r>
          </a:p>
          <a:p>
            <a:pPr marL="0" indent="0">
              <a:buFont typeface="Arial" panose="020B0604020202020204" pitchFamily="34" charset="0"/>
              <a:buNone/>
            </a:pPr>
            <a:endParaRPr lang="en-GB" sz="1800" dirty="0">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DD2C9A4D-795C-E47B-1866-68FEDD54A3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l="23009" t="36497" r="27261" b="44391"/>
          <a:stretch/>
        </p:blipFill>
        <p:spPr>
          <a:xfrm>
            <a:off x="209734" y="271719"/>
            <a:ext cx="6063050" cy="1310744"/>
          </a:xfrm>
          <a:prstGeom prst="rect">
            <a:avLst/>
          </a:prstGeom>
        </p:spPr>
      </p:pic>
    </p:spTree>
    <p:extLst>
      <p:ext uri="{BB962C8B-B14F-4D97-AF65-F5344CB8AC3E}">
        <p14:creationId xmlns:p14="http://schemas.microsoft.com/office/powerpoint/2010/main" val="750654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DF1FE-3B0E-516B-AF2B-C312F31A869C}"/>
              </a:ext>
            </a:extLst>
          </p:cNvPr>
          <p:cNvSpPr>
            <a:spLocks noGrp="1" noRot="1" noMove="1" noResize="1" noEditPoints="1" noAdjustHandles="1" noChangeArrowheads="1" noChangeShapeType="1"/>
          </p:cNvSpPr>
          <p:nvPr>
            <p:ph type="title"/>
          </p:nvPr>
        </p:nvSpPr>
        <p:spPr>
          <a:xfrm>
            <a:off x="533401" y="1522421"/>
            <a:ext cx="10515600" cy="695579"/>
          </a:xfrm>
        </p:spPr>
        <p:txBody>
          <a:bodyPr>
            <a:normAutofit/>
          </a:bodyPr>
          <a:lstStyle/>
          <a:p>
            <a:r>
              <a:rPr lang="en-GB" sz="2000" b="1" dirty="0">
                <a:latin typeface="Arial" panose="020B0604020202020204" pitchFamily="34" charset="0"/>
                <a:cs typeface="Arial" panose="020B0604020202020204" pitchFamily="34" charset="0"/>
              </a:rPr>
              <a:t>Thursday 4 July 2024, 12.30 – 1.30pm (online)</a:t>
            </a:r>
          </a:p>
        </p:txBody>
      </p:sp>
      <p:sp>
        <p:nvSpPr>
          <p:cNvPr id="7" name="Title 1">
            <a:extLst>
              <a:ext uri="{FF2B5EF4-FFF2-40B4-BE49-F238E27FC236}">
                <a16:creationId xmlns:a16="http://schemas.microsoft.com/office/drawing/2014/main" id="{23BD8094-629F-DBDE-2A05-B2B035C63998}"/>
              </a:ext>
            </a:extLst>
          </p:cNvPr>
          <p:cNvSpPr txBox="1">
            <a:spLocks noGrp="1" noRot="1" noMove="1" noResize="1" noEditPoints="1" noAdjustHandles="1" noChangeArrowheads="1" noChangeShapeType="1"/>
          </p:cNvSpPr>
          <p:nvPr/>
        </p:nvSpPr>
        <p:spPr>
          <a:xfrm>
            <a:off x="553213" y="2288629"/>
            <a:ext cx="8037576" cy="6955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latin typeface="Arial" panose="020B0604020202020204" pitchFamily="34" charset="0"/>
                <a:cs typeface="Arial" panose="020B0604020202020204" pitchFamily="34" charset="0"/>
              </a:rPr>
              <a:t>Lunch &amp; Learn Session: Top Tips </a:t>
            </a:r>
            <a:r>
              <a:rPr lang="en-GB" sz="2000" b="1">
                <a:latin typeface="Arial" panose="020B0604020202020204" pitchFamily="34" charset="0"/>
                <a:cs typeface="Arial" panose="020B0604020202020204" pitchFamily="34" charset="0"/>
              </a:rPr>
              <a:t>for engaging with </a:t>
            </a:r>
            <a:r>
              <a:rPr lang="en-GB" sz="2000" b="1" dirty="0">
                <a:latin typeface="Arial" panose="020B0604020202020204" pitchFamily="34" charset="0"/>
                <a:cs typeface="Arial" panose="020B0604020202020204" pitchFamily="34" charset="0"/>
              </a:rPr>
              <a:t>Refugees &amp; Asylum Seekers</a:t>
            </a:r>
          </a:p>
        </p:txBody>
      </p:sp>
      <p:pic>
        <p:nvPicPr>
          <p:cNvPr id="15" name="Content Placeholder 8">
            <a:extLst>
              <a:ext uri="{FF2B5EF4-FFF2-40B4-BE49-F238E27FC236}">
                <a16:creationId xmlns:a16="http://schemas.microsoft.com/office/drawing/2014/main" id="{578A820F-7985-269B-21A5-A72652563AE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t="6142" b="6142"/>
          <a:stretch/>
        </p:blipFill>
        <p:spPr>
          <a:xfrm>
            <a:off x="8610600" y="10"/>
            <a:ext cx="3581400" cy="3769196"/>
          </a:xfrm>
          <a:custGeom>
            <a:avLst/>
            <a:gdLst/>
            <a:ahLst/>
            <a:cxnLst/>
            <a:rect l="l" t="t" r="r" b="b"/>
            <a:pathLst>
              <a:path w="3581400" h="3769206">
                <a:moveTo>
                  <a:pt x="366014" y="0"/>
                </a:moveTo>
                <a:lnTo>
                  <a:pt x="3581400" y="0"/>
                </a:lnTo>
                <a:lnTo>
                  <a:pt x="3581400" y="3507525"/>
                </a:lnTo>
                <a:lnTo>
                  <a:pt x="3442408" y="3574481"/>
                </a:lnTo>
                <a:cubicBezTo>
                  <a:pt x="3145957" y="3699869"/>
                  <a:pt x="2820025" y="3769206"/>
                  <a:pt x="2477898" y="3769206"/>
                </a:cubicBezTo>
                <a:cubicBezTo>
                  <a:pt x="1109392" y="3769206"/>
                  <a:pt x="0" y="2659814"/>
                  <a:pt x="0" y="1291308"/>
                </a:cubicBezTo>
                <a:cubicBezTo>
                  <a:pt x="0" y="863650"/>
                  <a:pt x="108339" y="461296"/>
                  <a:pt x="299069" y="110194"/>
                </a:cubicBezTo>
                <a:close/>
              </a:path>
            </a:pathLst>
          </a:custGeom>
          <a:ln w="57150">
            <a:solidFill>
              <a:schemeClr val="tx1"/>
            </a:solidFill>
          </a:ln>
        </p:spPr>
      </p:pic>
      <p:sp>
        <p:nvSpPr>
          <p:cNvPr id="19" name="Content Placeholder 18">
            <a:extLst>
              <a:ext uri="{FF2B5EF4-FFF2-40B4-BE49-F238E27FC236}">
                <a16:creationId xmlns:a16="http://schemas.microsoft.com/office/drawing/2014/main" id="{6A6CCDB2-0E49-8565-E877-E9D20AB99A96}"/>
              </a:ext>
            </a:extLst>
          </p:cNvPr>
          <p:cNvSpPr>
            <a:spLocks noGrp="1" noRot="1" noMove="1" noResize="1" noEditPoints="1" noAdjustHandles="1" noChangeArrowheads="1" noChangeShapeType="1"/>
          </p:cNvSpPr>
          <p:nvPr>
            <p:ph idx="1"/>
          </p:nvPr>
        </p:nvSpPr>
        <p:spPr>
          <a:xfrm>
            <a:off x="553213" y="3002372"/>
            <a:ext cx="8587740" cy="3769197"/>
          </a:xfrm>
        </p:spPr>
        <p:txBody>
          <a:bodyPr/>
          <a:lstStyle/>
          <a:p>
            <a:pPr marL="0" indent="0">
              <a:buNone/>
            </a:pPr>
            <a:r>
              <a:rPr lang="en-GB" sz="1800" dirty="0">
                <a:latin typeface="Arial" panose="020B0604020202020204" pitchFamily="34" charset="0"/>
                <a:cs typeface="Arial" panose="020B0604020202020204" pitchFamily="34" charset="0"/>
              </a:rPr>
              <a:t>During this </a:t>
            </a:r>
            <a:r>
              <a:rPr lang="en-GB" sz="1800" b="1" dirty="0">
                <a:latin typeface="Arial" panose="020B0604020202020204" pitchFamily="34" charset="0"/>
                <a:cs typeface="Arial" panose="020B0604020202020204" pitchFamily="34" charset="0"/>
              </a:rPr>
              <a:t>free session, </a:t>
            </a:r>
            <a:r>
              <a:rPr lang="en-GB" sz="1800" dirty="0">
                <a:latin typeface="Arial" panose="020B0604020202020204" pitchFamily="34" charset="0"/>
                <a:cs typeface="Arial" panose="020B0604020202020204" pitchFamily="34" charset="0"/>
              </a:rPr>
              <a:t>Halima Hamza &amp; Ophélie Allard will: </a:t>
            </a:r>
          </a:p>
          <a:p>
            <a:r>
              <a:rPr lang="en-GB" sz="1800" dirty="0">
                <a:latin typeface="Arial" panose="020B0604020202020204" pitchFamily="34" charset="0"/>
                <a:cs typeface="Arial" panose="020B0604020202020204" pitchFamily="34" charset="0"/>
              </a:rPr>
              <a:t>Provide insight into engaging and involving refugees and asylum seekers. </a:t>
            </a:r>
          </a:p>
          <a:p>
            <a:r>
              <a:rPr lang="en-GB" sz="1800" dirty="0">
                <a:latin typeface="Arial" panose="020B0604020202020204" pitchFamily="34" charset="0"/>
                <a:cs typeface="Arial" panose="020B0604020202020204" pitchFamily="34" charset="0"/>
              </a:rPr>
              <a:t>Explore the health &amp; wellbeing challenges, and barriers to involvement faced by refugees and asylum seekers,</a:t>
            </a:r>
          </a:p>
          <a:p>
            <a:r>
              <a:rPr lang="en-GB" sz="1800" dirty="0">
                <a:latin typeface="Arial" panose="020B0604020202020204" pitchFamily="34" charset="0"/>
                <a:cs typeface="Arial" panose="020B0604020202020204" pitchFamily="34" charset="0"/>
              </a:rPr>
              <a:t>Share some top tips for inclusive &amp; compassionate involvement.</a:t>
            </a:r>
          </a:p>
          <a:p>
            <a:pPr marL="0" indent="0">
              <a:buNone/>
            </a:pPr>
            <a:endParaRPr lang="en-GB" sz="1800" dirty="0">
              <a:latin typeface="Arial" panose="020B0604020202020204" pitchFamily="34" charset="0"/>
              <a:cs typeface="Arial" panose="020B0604020202020204" pitchFamily="34" charset="0"/>
            </a:endParaRPr>
          </a:p>
          <a:p>
            <a:pPr marL="0" indent="0">
              <a:buNone/>
            </a:pPr>
            <a:r>
              <a:rPr lang="en-GB" sz="1800" dirty="0">
                <a:latin typeface="Arial" panose="020B0604020202020204" pitchFamily="34" charset="0"/>
                <a:cs typeface="Arial" panose="020B0604020202020204" pitchFamily="34" charset="0"/>
              </a:rPr>
              <a:t>You will also have chance to ask questions, share your experiences &amp; access resources to strengthen your involvement approach. </a:t>
            </a:r>
          </a:p>
          <a:p>
            <a:endParaRPr lang="en-GB" sz="1800" dirty="0">
              <a:latin typeface="Arial" panose="020B0604020202020204" pitchFamily="34" charset="0"/>
              <a:cs typeface="Arial" panose="020B0604020202020204" pitchFamily="34" charset="0"/>
            </a:endParaRPr>
          </a:p>
        </p:txBody>
      </p:sp>
      <p:pic>
        <p:nvPicPr>
          <p:cNvPr id="40" name="Picture 39" descr="A QR code for booking on Coproduction Week activities. ">
            <a:extLst>
              <a:ext uri="{FF2B5EF4-FFF2-40B4-BE49-F238E27FC236}">
                <a16:creationId xmlns:a16="http://schemas.microsoft.com/office/drawing/2014/main" id="{682A5F06-AE5D-2048-549C-3D4BDF3C0BE7}"/>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l="25978" t="37237" r="25978" b="15434"/>
          <a:stretch/>
        </p:blipFill>
        <p:spPr>
          <a:xfrm>
            <a:off x="10164136" y="4927851"/>
            <a:ext cx="1769730" cy="1743370"/>
          </a:xfrm>
          <a:prstGeom prst="rect">
            <a:avLst/>
          </a:prstGeom>
        </p:spPr>
      </p:pic>
      <p:sp>
        <p:nvSpPr>
          <p:cNvPr id="49" name="Content Placeholder 18">
            <a:extLst>
              <a:ext uri="{FF2B5EF4-FFF2-40B4-BE49-F238E27FC236}">
                <a16:creationId xmlns:a16="http://schemas.microsoft.com/office/drawing/2014/main" id="{A7E68137-4BB8-0C98-D4FA-B7DE8B6CF71F}"/>
              </a:ext>
            </a:extLst>
          </p:cNvPr>
          <p:cNvSpPr txBox="1">
            <a:spLocks/>
          </p:cNvSpPr>
          <p:nvPr/>
        </p:nvSpPr>
        <p:spPr>
          <a:xfrm>
            <a:off x="533401" y="5966676"/>
            <a:ext cx="11125198" cy="51288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600" dirty="0">
                <a:solidFill>
                  <a:srgbClr val="131E45"/>
                </a:solidFill>
                <a:latin typeface="Arial" panose="020B0604020202020204" pitchFamily="34" charset="0"/>
                <a:cs typeface="Arial" panose="020B0604020202020204" pitchFamily="34" charset="0"/>
              </a:rPr>
              <a:t>Book today by scanning the QR code below or emailing the Coproduction Team on </a:t>
            </a:r>
            <a:r>
              <a:rPr lang="en-GB" sz="1600" dirty="0">
                <a:solidFill>
                  <a:srgbClr val="131E45"/>
                </a:solidFill>
                <a:latin typeface="Arial" panose="020B0604020202020204" pitchFamily="34" charset="0"/>
                <a:cs typeface="Arial" panose="020B0604020202020204" pitchFamily="34" charset="0"/>
                <a:hlinkClick r:id="rId4"/>
              </a:rPr>
              <a:t>nnicb-nn.icbcoproductionteam@nhs.net</a:t>
            </a:r>
            <a:r>
              <a:rPr lang="en-GB" sz="1600" dirty="0">
                <a:solidFill>
                  <a:srgbClr val="131E45"/>
                </a:solidFill>
                <a:latin typeface="Arial" panose="020B0604020202020204" pitchFamily="34" charset="0"/>
                <a:cs typeface="Arial" panose="020B0604020202020204" pitchFamily="34" charset="0"/>
              </a:rPr>
              <a:t>.</a:t>
            </a:r>
            <a:endParaRPr lang="en-GB" sz="1600" dirty="0">
              <a:latin typeface="Arial" panose="020B0604020202020204" pitchFamily="34" charset="0"/>
              <a:cs typeface="Arial" panose="020B0604020202020204" pitchFamily="34" charset="0"/>
            </a:endParaRPr>
          </a:p>
          <a:p>
            <a:endParaRPr lang="en-GB" dirty="0"/>
          </a:p>
        </p:txBody>
      </p:sp>
      <p:pic>
        <p:nvPicPr>
          <p:cNvPr id="10" name="Picture 9">
            <a:extLst>
              <a:ext uri="{FF2B5EF4-FFF2-40B4-BE49-F238E27FC236}">
                <a16:creationId xmlns:a16="http://schemas.microsoft.com/office/drawing/2014/main" id="{CB557619-9157-8EEA-D62F-698667FB37D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407509" y="320545"/>
            <a:ext cx="4459385" cy="848522"/>
          </a:xfrm>
          <a:prstGeom prst="rect">
            <a:avLst/>
          </a:prstGeom>
        </p:spPr>
      </p:pic>
    </p:spTree>
    <p:extLst>
      <p:ext uri="{BB962C8B-B14F-4D97-AF65-F5344CB8AC3E}">
        <p14:creationId xmlns:p14="http://schemas.microsoft.com/office/powerpoint/2010/main" val="2634831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003DB222-29F0-9746-BC3A-2E4587FCF8CC}"/>
              </a:ext>
            </a:extLst>
          </p:cNvPr>
          <p:cNvGrpSpPr>
            <a:grpSpLocks/>
          </p:cNvGrpSpPr>
          <p:nvPr/>
        </p:nvGrpSpPr>
        <p:grpSpPr>
          <a:xfrm>
            <a:off x="1195168" y="42816"/>
            <a:ext cx="10259343" cy="6772367"/>
            <a:chOff x="-512999" y="155597"/>
            <a:chExt cx="15996974" cy="10559871"/>
          </a:xfrm>
        </p:grpSpPr>
        <p:grpSp>
          <p:nvGrpSpPr>
            <p:cNvPr id="24" name="Group 23">
              <a:extLst>
                <a:ext uri="{FF2B5EF4-FFF2-40B4-BE49-F238E27FC236}">
                  <a16:creationId xmlns:a16="http://schemas.microsoft.com/office/drawing/2014/main" id="{B859F86F-C6DF-EF4E-7045-097CFF7CE1CC}"/>
                </a:ext>
              </a:extLst>
            </p:cNvPr>
            <p:cNvGrpSpPr>
              <a:grpSpLocks/>
            </p:cNvGrpSpPr>
            <p:nvPr/>
          </p:nvGrpSpPr>
          <p:grpSpPr>
            <a:xfrm>
              <a:off x="303114" y="337113"/>
              <a:ext cx="3477491" cy="3248751"/>
              <a:chOff x="272068" y="789381"/>
              <a:chExt cx="3539577" cy="3345258"/>
            </a:xfrm>
          </p:grpSpPr>
          <p:sp>
            <p:nvSpPr>
              <p:cNvPr id="2" name="Freeform 27">
                <a:extLst>
                  <a:ext uri="{FF2B5EF4-FFF2-40B4-BE49-F238E27FC236}">
                    <a16:creationId xmlns:a16="http://schemas.microsoft.com/office/drawing/2014/main" id="{D0312E37-A476-BFB6-750F-E7FC639780CB}"/>
                  </a:ext>
                </a:extLst>
              </p:cNvPr>
              <p:cNvSpPr>
                <a:spLocks/>
              </p:cNvSpPr>
              <p:nvPr/>
            </p:nvSpPr>
            <p:spPr>
              <a:xfrm>
                <a:off x="272068" y="789381"/>
                <a:ext cx="3539577" cy="3345258"/>
              </a:xfrm>
              <a:custGeom>
                <a:avLst/>
                <a:gdLst/>
                <a:ahLst/>
                <a:cxnLst/>
                <a:rect l="l" t="t" r="r" b="b"/>
                <a:pathLst>
                  <a:path w="858002" h="812800">
                    <a:moveTo>
                      <a:pt x="429001" y="0"/>
                    </a:moveTo>
                    <a:cubicBezTo>
                      <a:pt x="192070" y="0"/>
                      <a:pt x="0" y="181951"/>
                      <a:pt x="0" y="406400"/>
                    </a:cubicBezTo>
                    <a:cubicBezTo>
                      <a:pt x="0" y="630849"/>
                      <a:pt x="192070" y="812800"/>
                      <a:pt x="429001" y="812800"/>
                    </a:cubicBezTo>
                    <a:cubicBezTo>
                      <a:pt x="665932" y="812800"/>
                      <a:pt x="858002" y="630849"/>
                      <a:pt x="858002" y="406400"/>
                    </a:cubicBezTo>
                    <a:cubicBezTo>
                      <a:pt x="858002" y="181951"/>
                      <a:pt x="665932" y="0"/>
                      <a:pt x="429001" y="0"/>
                    </a:cubicBezTo>
                    <a:close/>
                  </a:path>
                </a:pathLst>
              </a:custGeom>
              <a:solidFill>
                <a:srgbClr val="C1FF72"/>
              </a:solidFill>
            </p:spPr>
          </p:sp>
          <p:sp>
            <p:nvSpPr>
              <p:cNvPr id="3" name="Freeform 29">
                <a:extLst>
                  <a:ext uri="{FF2B5EF4-FFF2-40B4-BE49-F238E27FC236}">
                    <a16:creationId xmlns:a16="http://schemas.microsoft.com/office/drawing/2014/main" id="{F70B9B97-DB61-38DB-355A-DB5BC27E1966}"/>
                  </a:ext>
                </a:extLst>
              </p:cNvPr>
              <p:cNvSpPr>
                <a:spLocks/>
              </p:cNvSpPr>
              <p:nvPr/>
            </p:nvSpPr>
            <p:spPr>
              <a:xfrm rot="21528688" flipH="1">
                <a:off x="800069" y="1184938"/>
                <a:ext cx="1027621" cy="628513"/>
              </a:xfrm>
              <a:custGeom>
                <a:avLst/>
                <a:gdLst/>
                <a:ahLst/>
                <a:cxnLst/>
                <a:rect l="l" t="t" r="r" b="b"/>
                <a:pathLst>
                  <a:path w="1142104" h="716670">
                    <a:moveTo>
                      <a:pt x="1142103" y="0"/>
                    </a:moveTo>
                    <a:lnTo>
                      <a:pt x="0" y="0"/>
                    </a:lnTo>
                    <a:lnTo>
                      <a:pt x="0" y="716670"/>
                    </a:lnTo>
                    <a:lnTo>
                      <a:pt x="1142103" y="716670"/>
                    </a:lnTo>
                    <a:lnTo>
                      <a:pt x="1142103" y="0"/>
                    </a:lnTo>
                    <a:close/>
                  </a:path>
                </a:pathLst>
              </a:custGeom>
              <a:blipFill>
                <a:blip r:embed="rId3">
                  <a:extLst>
                    <a:ext uri="{96DAC541-7B7A-43D3-8B79-37D633B846F1}">
                      <asvg:svgBlip xmlns:asvg="http://schemas.microsoft.com/office/drawing/2016/SVG/main" r:embed="rId4"/>
                    </a:ext>
                  </a:extLst>
                </a:blip>
                <a:stretch>
                  <a:fillRect/>
                </a:stretch>
              </a:blipFill>
            </p:spPr>
          </p:sp>
        </p:grpSp>
        <p:pic>
          <p:nvPicPr>
            <p:cNvPr id="8" name="Picture 7">
              <a:extLst>
                <a:ext uri="{FF2B5EF4-FFF2-40B4-BE49-F238E27FC236}">
                  <a16:creationId xmlns:a16="http://schemas.microsoft.com/office/drawing/2014/main" id="{281F28F3-BA5C-8A53-2971-9636E72F582D}"/>
                </a:ext>
              </a:extLst>
            </p:cNvPr>
            <p:cNvPicPr>
              <a:picLocks noChangeAspect="1"/>
            </p:cNvPicPr>
            <p:nvPr/>
          </p:nvPicPr>
          <p:blipFill rotWithShape="1">
            <a:blip r:embed="rId5"/>
            <a:srcRect l="1" r="47948" b="49024"/>
            <a:stretch/>
          </p:blipFill>
          <p:spPr>
            <a:xfrm>
              <a:off x="5974383" y="1988686"/>
              <a:ext cx="8282951" cy="8297767"/>
            </a:xfrm>
            <a:prstGeom prst="rect">
              <a:avLst/>
            </a:prstGeom>
          </p:spPr>
        </p:pic>
        <p:sp>
          <p:nvSpPr>
            <p:cNvPr id="13" name="TextBox 22">
              <a:extLst>
                <a:ext uri="{FF2B5EF4-FFF2-40B4-BE49-F238E27FC236}">
                  <a16:creationId xmlns:a16="http://schemas.microsoft.com/office/drawing/2014/main" id="{240B1CCD-91D5-1356-91E9-4DB4357A94AB}"/>
                </a:ext>
              </a:extLst>
            </p:cNvPr>
            <p:cNvSpPr txBox="1">
              <a:spLocks/>
            </p:cNvSpPr>
            <p:nvPr/>
          </p:nvSpPr>
          <p:spPr>
            <a:xfrm>
              <a:off x="2215659" y="155597"/>
              <a:ext cx="13268316" cy="370026"/>
            </a:xfrm>
            <a:prstGeom prst="rect">
              <a:avLst/>
            </a:prstGeom>
          </p:spPr>
          <p:txBody>
            <a:bodyPr lIns="0" tIns="0" rIns="0" bIns="0" rtlCol="0" anchor="t">
              <a:spAutoFit/>
            </a:bodyPr>
            <a:lstStyle/>
            <a:p>
              <a:pPr algn="ctr" defTabSz="586405">
                <a:lnSpc>
                  <a:spcPts val="1962"/>
                </a:lnSpc>
              </a:pPr>
              <a:r>
                <a:rPr lang="en-US" sz="1539" dirty="0">
                  <a:solidFill>
                    <a:srgbClr val="252728"/>
                  </a:solidFill>
                  <a:latin typeface="Arial" panose="020B0604020202020204" pitchFamily="34" charset="0"/>
                  <a:cs typeface="Arial" panose="020B0604020202020204" pitchFamily="34" charset="0"/>
                </a:rPr>
                <a:t>WE WANT TO LISTEN TO YOUR VIEWS, IDEAS AND OPINIONS  </a:t>
              </a:r>
            </a:p>
          </p:txBody>
        </p:sp>
        <p:pic>
          <p:nvPicPr>
            <p:cNvPr id="12" name="Picture 11">
              <a:extLst>
                <a:ext uri="{FF2B5EF4-FFF2-40B4-BE49-F238E27FC236}">
                  <a16:creationId xmlns:a16="http://schemas.microsoft.com/office/drawing/2014/main" id="{EFFE94A2-B328-4099-FE69-F4CA6A725CA7}"/>
                </a:ext>
              </a:extLst>
            </p:cNvPr>
            <p:cNvPicPr>
              <a:picLocks noChangeAspect="1"/>
            </p:cNvPicPr>
            <p:nvPr/>
          </p:nvPicPr>
          <p:blipFill rotWithShape="1">
            <a:blip r:embed="rId6"/>
            <a:srcRect r="27357" b="8709"/>
            <a:stretch/>
          </p:blipFill>
          <p:spPr>
            <a:xfrm>
              <a:off x="8272650" y="2782669"/>
              <a:ext cx="5985668" cy="7886839"/>
            </a:xfrm>
            <a:prstGeom prst="rect">
              <a:avLst/>
            </a:prstGeom>
          </p:spPr>
        </p:pic>
        <p:pic>
          <p:nvPicPr>
            <p:cNvPr id="14" name="Picture 13">
              <a:extLst>
                <a:ext uri="{FF2B5EF4-FFF2-40B4-BE49-F238E27FC236}">
                  <a16:creationId xmlns:a16="http://schemas.microsoft.com/office/drawing/2014/main" id="{FEE97FD6-775C-D627-4806-F3ADACF007AC}"/>
                </a:ext>
              </a:extLst>
            </p:cNvPr>
            <p:cNvPicPr>
              <a:picLocks noChangeAspect="1"/>
            </p:cNvPicPr>
            <p:nvPr/>
          </p:nvPicPr>
          <p:blipFill rotWithShape="1">
            <a:blip r:embed="rId7"/>
            <a:srcRect l="9335" b="13627"/>
            <a:stretch/>
          </p:blipFill>
          <p:spPr>
            <a:xfrm>
              <a:off x="0" y="9117859"/>
              <a:ext cx="14275425" cy="1597609"/>
            </a:xfrm>
            <a:prstGeom prst="rect">
              <a:avLst/>
            </a:prstGeom>
          </p:spPr>
        </p:pic>
        <p:pic>
          <p:nvPicPr>
            <p:cNvPr id="17" name="Picture 16">
              <a:extLst>
                <a:ext uri="{FF2B5EF4-FFF2-40B4-BE49-F238E27FC236}">
                  <a16:creationId xmlns:a16="http://schemas.microsoft.com/office/drawing/2014/main" id="{45128946-368E-00AA-4874-826E374A729B}"/>
                </a:ext>
              </a:extLst>
            </p:cNvPr>
            <p:cNvPicPr>
              <a:picLocks noChangeAspect="1"/>
            </p:cNvPicPr>
            <p:nvPr/>
          </p:nvPicPr>
          <p:blipFill rotWithShape="1">
            <a:blip r:embed="rId8"/>
            <a:srcRect r="21830"/>
            <a:stretch/>
          </p:blipFill>
          <p:spPr>
            <a:xfrm>
              <a:off x="8810295" y="3093942"/>
              <a:ext cx="5452268" cy="6979293"/>
            </a:xfrm>
            <a:prstGeom prst="rect">
              <a:avLst/>
            </a:prstGeom>
          </p:spPr>
        </p:pic>
        <p:sp>
          <p:nvSpPr>
            <p:cNvPr id="19" name="TextBox 28">
              <a:extLst>
                <a:ext uri="{FF2B5EF4-FFF2-40B4-BE49-F238E27FC236}">
                  <a16:creationId xmlns:a16="http://schemas.microsoft.com/office/drawing/2014/main" id="{E2FE3B8F-E8B9-205E-3531-0174CAE8D997}"/>
                </a:ext>
              </a:extLst>
            </p:cNvPr>
            <p:cNvSpPr txBox="1">
              <a:spLocks/>
            </p:cNvSpPr>
            <p:nvPr/>
          </p:nvSpPr>
          <p:spPr>
            <a:xfrm>
              <a:off x="288502" y="337115"/>
              <a:ext cx="3874322" cy="3366059"/>
            </a:xfrm>
            <a:prstGeom prst="rect">
              <a:avLst/>
            </a:prstGeom>
          </p:spPr>
          <p:txBody>
            <a:bodyPr lIns="61470" tIns="61470" rIns="61470" bIns="61470" rtlCol="0" anchor="ctr"/>
            <a:lstStyle/>
            <a:p>
              <a:pPr algn="ctr" defTabSz="586405">
                <a:lnSpc>
                  <a:spcPts val="2831"/>
                </a:lnSpc>
              </a:pPr>
              <a:endParaRPr sz="2178">
                <a:solidFill>
                  <a:prstClr val="black"/>
                </a:solidFill>
                <a:latin typeface="Calibri"/>
              </a:endParaRPr>
            </a:p>
          </p:txBody>
        </p:sp>
        <p:sp>
          <p:nvSpPr>
            <p:cNvPr id="21" name="TextBox 31">
              <a:extLst>
                <a:ext uri="{FF2B5EF4-FFF2-40B4-BE49-F238E27FC236}">
                  <a16:creationId xmlns:a16="http://schemas.microsoft.com/office/drawing/2014/main" id="{8F096682-FADB-E3E0-CB14-004F4578A171}"/>
                </a:ext>
              </a:extLst>
            </p:cNvPr>
            <p:cNvSpPr txBox="1">
              <a:spLocks/>
            </p:cNvSpPr>
            <p:nvPr/>
          </p:nvSpPr>
          <p:spPr>
            <a:xfrm>
              <a:off x="725323" y="864324"/>
              <a:ext cx="4765066" cy="639871"/>
            </a:xfrm>
            <a:prstGeom prst="rect">
              <a:avLst/>
            </a:prstGeom>
          </p:spPr>
          <p:txBody>
            <a:bodyPr lIns="0" tIns="0" rIns="0" bIns="0" rtlCol="0" anchor="t">
              <a:spAutoFit/>
            </a:bodyPr>
            <a:lstStyle/>
            <a:p>
              <a:pPr algn="ctr" defTabSz="586405">
                <a:lnSpc>
                  <a:spcPts val="3173"/>
                </a:lnSpc>
              </a:pPr>
              <a:r>
                <a:rPr lang="en-US" sz="1539" dirty="0">
                  <a:solidFill>
                    <a:srgbClr val="252728"/>
                  </a:solidFill>
                  <a:latin typeface="Barlow Bold"/>
                </a:rPr>
                <a:t>COPRODUCTION</a:t>
              </a:r>
              <a:r>
                <a:rPr lang="en-US" sz="3173" dirty="0">
                  <a:solidFill>
                    <a:srgbClr val="252728"/>
                  </a:solidFill>
                  <a:latin typeface="Barlow Bold"/>
                </a:rPr>
                <a:t> </a:t>
              </a:r>
            </a:p>
          </p:txBody>
        </p:sp>
        <p:sp>
          <p:nvSpPr>
            <p:cNvPr id="22" name="TextBox 32">
              <a:extLst>
                <a:ext uri="{FF2B5EF4-FFF2-40B4-BE49-F238E27FC236}">
                  <a16:creationId xmlns:a16="http://schemas.microsoft.com/office/drawing/2014/main" id="{734F9E59-0779-06EC-3F87-2D0F94A4CFE4}"/>
                </a:ext>
              </a:extLst>
            </p:cNvPr>
            <p:cNvSpPr txBox="1">
              <a:spLocks/>
            </p:cNvSpPr>
            <p:nvPr/>
          </p:nvSpPr>
          <p:spPr>
            <a:xfrm>
              <a:off x="-512999" y="3068323"/>
              <a:ext cx="7099162" cy="256649"/>
            </a:xfrm>
            <a:prstGeom prst="rect">
              <a:avLst/>
            </a:prstGeom>
          </p:spPr>
          <p:txBody>
            <a:bodyPr lIns="0" tIns="0" rIns="0" bIns="0" rtlCol="0" anchor="t">
              <a:spAutoFit/>
            </a:bodyPr>
            <a:lstStyle/>
            <a:p>
              <a:pPr algn="ctr" defTabSz="586405">
                <a:lnSpc>
                  <a:spcPts val="1358"/>
                </a:lnSpc>
              </a:pPr>
              <a:r>
                <a:rPr lang="en-US" sz="1026" b="1" dirty="0">
                  <a:solidFill>
                    <a:srgbClr val="252728"/>
                  </a:solidFill>
                  <a:latin typeface="Arial" panose="020B0604020202020204" pitchFamily="34" charset="0"/>
                  <a:cs typeface="Arial" panose="020B0604020202020204" pitchFamily="34" charset="0"/>
                </a:rPr>
                <a:t>TALK. LISTEN. CREATE. INSPIRE. CONNECT</a:t>
              </a:r>
            </a:p>
          </p:txBody>
        </p:sp>
        <p:sp>
          <p:nvSpPr>
            <p:cNvPr id="23" name="TextBox 22">
              <a:extLst>
                <a:ext uri="{FF2B5EF4-FFF2-40B4-BE49-F238E27FC236}">
                  <a16:creationId xmlns:a16="http://schemas.microsoft.com/office/drawing/2014/main" id="{F48EC4B6-027F-6141-9EF3-AA3B67C9A6F6}"/>
                </a:ext>
              </a:extLst>
            </p:cNvPr>
            <p:cNvSpPr txBox="1">
              <a:spLocks/>
            </p:cNvSpPr>
            <p:nvPr/>
          </p:nvSpPr>
          <p:spPr>
            <a:xfrm>
              <a:off x="725322" y="1267205"/>
              <a:ext cx="4824027" cy="1990599"/>
            </a:xfrm>
            <a:prstGeom prst="rect">
              <a:avLst/>
            </a:prstGeom>
            <a:noFill/>
          </p:spPr>
          <p:txBody>
            <a:bodyPr wrap="square" rtlCol="0">
              <a:spAutoFit/>
            </a:bodyPr>
            <a:lstStyle/>
            <a:p>
              <a:pPr defTabSz="586405"/>
              <a:r>
                <a:rPr lang="en-GB" sz="3848" b="1" dirty="0">
                  <a:solidFill>
                    <a:prstClr val="black"/>
                  </a:solidFill>
                  <a:latin typeface="Arial" panose="020B0604020202020204" pitchFamily="34" charset="0"/>
                  <a:cs typeface="Arial" panose="020B0604020202020204" pitchFamily="34" charset="0"/>
                </a:rPr>
                <a:t>Listening</a:t>
              </a:r>
            </a:p>
            <a:p>
              <a:pPr defTabSz="586405"/>
              <a:r>
                <a:rPr lang="en-GB" sz="3848" b="1" dirty="0">
                  <a:solidFill>
                    <a:prstClr val="black"/>
                  </a:solidFill>
                  <a:latin typeface="Arial" panose="020B0604020202020204" pitchFamily="34" charset="0"/>
                  <a:cs typeface="Arial" panose="020B0604020202020204" pitchFamily="34" charset="0"/>
                </a:rPr>
                <a:t>Events</a:t>
              </a:r>
              <a:endParaRPr lang="en-GB" sz="4617" b="1" dirty="0">
                <a:solidFill>
                  <a:prstClr val="black"/>
                </a:solidFill>
                <a:latin typeface="Arial" panose="020B0604020202020204" pitchFamily="34" charset="0"/>
                <a:cs typeface="Arial" panose="020B0604020202020204" pitchFamily="34" charset="0"/>
              </a:endParaRPr>
            </a:p>
          </p:txBody>
        </p:sp>
        <p:pic>
          <p:nvPicPr>
            <p:cNvPr id="26" name="Picture 25">
              <a:extLst>
                <a:ext uri="{FF2B5EF4-FFF2-40B4-BE49-F238E27FC236}">
                  <a16:creationId xmlns:a16="http://schemas.microsoft.com/office/drawing/2014/main" id="{120A97A3-E1D3-FB73-B3C1-C19351EC853D}"/>
                </a:ext>
              </a:extLst>
            </p:cNvPr>
            <p:cNvPicPr>
              <a:picLocks noChangeAspect="1"/>
            </p:cNvPicPr>
            <p:nvPr/>
          </p:nvPicPr>
          <p:blipFill>
            <a:blip r:embed="rId9"/>
            <a:stretch>
              <a:fillRect/>
            </a:stretch>
          </p:blipFill>
          <p:spPr>
            <a:xfrm>
              <a:off x="11658363" y="7287460"/>
              <a:ext cx="2524732" cy="2524731"/>
            </a:xfrm>
            <a:prstGeom prst="rect">
              <a:avLst/>
            </a:prstGeom>
          </p:spPr>
        </p:pic>
        <p:sp>
          <p:nvSpPr>
            <p:cNvPr id="27" name="TextBox 23">
              <a:extLst>
                <a:ext uri="{FF2B5EF4-FFF2-40B4-BE49-F238E27FC236}">
                  <a16:creationId xmlns:a16="http://schemas.microsoft.com/office/drawing/2014/main" id="{A8D1D872-1A15-1ECB-B8F1-F77578D566D0}"/>
                </a:ext>
              </a:extLst>
            </p:cNvPr>
            <p:cNvSpPr txBox="1">
              <a:spLocks/>
            </p:cNvSpPr>
            <p:nvPr/>
          </p:nvSpPr>
          <p:spPr>
            <a:xfrm>
              <a:off x="11873293" y="7638768"/>
              <a:ext cx="2094871" cy="1688161"/>
            </a:xfrm>
            <a:prstGeom prst="rect">
              <a:avLst/>
            </a:prstGeom>
          </p:spPr>
          <p:txBody>
            <a:bodyPr wrap="square" lIns="0" tIns="0" rIns="0" bIns="0" rtlCol="0" anchor="t">
              <a:spAutoFit/>
            </a:bodyPr>
            <a:lstStyle/>
            <a:p>
              <a:pPr algn="ctr" defTabSz="586405">
                <a:lnSpc>
                  <a:spcPts val="2904"/>
                </a:lnSpc>
              </a:pPr>
              <a:r>
                <a:rPr lang="en-US" sz="2052" b="1" dirty="0">
                  <a:solidFill>
                    <a:srgbClr val="FFFFFF"/>
                  </a:solidFill>
                  <a:latin typeface="Arial" panose="020B0604020202020204" pitchFamily="34" charset="0"/>
                  <a:cs typeface="Arial" panose="020B0604020202020204" pitchFamily="34" charset="0"/>
                </a:rPr>
                <a:t>Free Tea and Coffee </a:t>
              </a:r>
            </a:p>
          </p:txBody>
        </p:sp>
        <p:sp>
          <p:nvSpPr>
            <p:cNvPr id="28" name="TextBox 17">
              <a:extLst>
                <a:ext uri="{FF2B5EF4-FFF2-40B4-BE49-F238E27FC236}">
                  <a16:creationId xmlns:a16="http://schemas.microsoft.com/office/drawing/2014/main" id="{76F63675-B473-92D2-F6F8-A1BCBC18AB6C}"/>
                </a:ext>
              </a:extLst>
            </p:cNvPr>
            <p:cNvSpPr txBox="1">
              <a:spLocks noGrp="1" noRot="1" noMove="1" noResize="1" noEditPoints="1" noAdjustHandles="1" noChangeArrowheads="1" noChangeShapeType="1"/>
            </p:cNvSpPr>
            <p:nvPr/>
          </p:nvSpPr>
          <p:spPr>
            <a:xfrm>
              <a:off x="303112" y="3631824"/>
              <a:ext cx="7114376" cy="2349627"/>
            </a:xfrm>
            <a:prstGeom prst="rect">
              <a:avLst/>
            </a:prstGeom>
          </p:spPr>
          <p:txBody>
            <a:bodyPr wrap="square" lIns="0" tIns="0" rIns="0" bIns="0" rtlCol="0" anchor="t">
              <a:spAutoFit/>
            </a:bodyPr>
            <a:lstStyle/>
            <a:p>
              <a:pPr defTabSz="586405">
                <a:lnSpc>
                  <a:spcPts val="2372"/>
                </a:lnSpc>
              </a:pPr>
              <a:r>
                <a:rPr lang="en-US" sz="1539" dirty="0">
                  <a:solidFill>
                    <a:srgbClr val="000000"/>
                  </a:solidFill>
                  <a:latin typeface="Arial Bold"/>
                </a:rPr>
                <a:t>Subject of this listening event:</a:t>
              </a:r>
            </a:p>
            <a:p>
              <a:pPr marL="365741" lvl="1" indent="-182871" defTabSz="586405">
                <a:lnSpc>
                  <a:spcPts val="2372"/>
                </a:lnSpc>
                <a:buFont typeface="Arial"/>
                <a:buChar char="•"/>
              </a:pPr>
              <a:r>
                <a:rPr lang="en-US" sz="1539" dirty="0">
                  <a:solidFill>
                    <a:srgbClr val="000000"/>
                  </a:solidFill>
                  <a:latin typeface="Arial"/>
                </a:rPr>
                <a:t>Strategic Coproduction </a:t>
              </a:r>
            </a:p>
            <a:p>
              <a:pPr marL="365741" lvl="1" indent="-182871" defTabSz="586405">
                <a:lnSpc>
                  <a:spcPts val="2372"/>
                </a:lnSpc>
                <a:buFont typeface="Arial"/>
                <a:buChar char="•"/>
              </a:pPr>
              <a:r>
                <a:rPr lang="en-US" sz="1539" dirty="0">
                  <a:solidFill>
                    <a:srgbClr val="000000"/>
                  </a:solidFill>
                  <a:latin typeface="Arial"/>
                </a:rPr>
                <a:t>Reflecting and listening about how we could work in a strategically coproduced way in the future. </a:t>
              </a:r>
            </a:p>
          </p:txBody>
        </p:sp>
        <p:sp>
          <p:nvSpPr>
            <p:cNvPr id="29" name="TextBox 24">
              <a:extLst>
                <a:ext uri="{FF2B5EF4-FFF2-40B4-BE49-F238E27FC236}">
                  <a16:creationId xmlns:a16="http://schemas.microsoft.com/office/drawing/2014/main" id="{338288D6-4678-A65C-3083-CCB1F94A816E}"/>
                </a:ext>
              </a:extLst>
            </p:cNvPr>
            <p:cNvSpPr txBox="1">
              <a:spLocks/>
            </p:cNvSpPr>
            <p:nvPr/>
          </p:nvSpPr>
          <p:spPr>
            <a:xfrm>
              <a:off x="302130" y="5955663"/>
              <a:ext cx="5381850" cy="3059384"/>
            </a:xfrm>
            <a:prstGeom prst="rect">
              <a:avLst/>
            </a:prstGeom>
          </p:spPr>
          <p:txBody>
            <a:bodyPr wrap="square" lIns="0" tIns="0" rIns="0" bIns="0" rtlCol="0" anchor="t">
              <a:spAutoFit/>
            </a:bodyPr>
            <a:lstStyle/>
            <a:p>
              <a:pPr defTabSz="586405">
                <a:lnSpc>
                  <a:spcPts val="1721"/>
                </a:lnSpc>
              </a:pPr>
              <a:r>
                <a:rPr lang="en-US" sz="1539" dirty="0">
                  <a:solidFill>
                    <a:srgbClr val="252728"/>
                  </a:solidFill>
                  <a:latin typeface="Arial"/>
                </a:rPr>
                <a:t>Share your thoughts and opinions in an interactive facilitated session. The same session will be held in the different locations or online. </a:t>
              </a:r>
            </a:p>
            <a:p>
              <a:pPr defTabSz="586405">
                <a:lnSpc>
                  <a:spcPts val="1721"/>
                </a:lnSpc>
              </a:pPr>
              <a:endParaRPr lang="en-US" sz="1539" dirty="0">
                <a:solidFill>
                  <a:srgbClr val="252728"/>
                </a:solidFill>
                <a:latin typeface="Arial"/>
              </a:endParaRPr>
            </a:p>
            <a:p>
              <a:pPr defTabSz="586405">
                <a:lnSpc>
                  <a:spcPts val="1721"/>
                </a:lnSpc>
              </a:pPr>
              <a:r>
                <a:rPr lang="en-US" sz="1539" dirty="0">
                  <a:solidFill>
                    <a:srgbClr val="252728"/>
                  </a:solidFill>
                  <a:latin typeface="Arial"/>
                </a:rPr>
                <a:t>Talk and share with Executive members of the NHS Nottingham &amp; Nottinghamshire Integrated Care Board (ICB).</a:t>
              </a:r>
            </a:p>
          </p:txBody>
        </p:sp>
        <p:pic>
          <p:nvPicPr>
            <p:cNvPr id="31" name="Picture 30" descr="A colorful logo on a black background&#10;&#10;Description automatically generated">
              <a:extLst>
                <a:ext uri="{FF2B5EF4-FFF2-40B4-BE49-F238E27FC236}">
                  <a16:creationId xmlns:a16="http://schemas.microsoft.com/office/drawing/2014/main" id="{29E15604-04FE-7EA3-F29B-95882A002C3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116589" y="881206"/>
              <a:ext cx="2747363" cy="960193"/>
            </a:xfrm>
            <a:prstGeom prst="rect">
              <a:avLst/>
            </a:prstGeom>
          </p:spPr>
        </p:pic>
        <p:pic>
          <p:nvPicPr>
            <p:cNvPr id="33" name="Picture 32" descr="A close-up of a logo&#10;&#10;Description automatically generated">
              <a:extLst>
                <a:ext uri="{FF2B5EF4-FFF2-40B4-BE49-F238E27FC236}">
                  <a16:creationId xmlns:a16="http://schemas.microsoft.com/office/drawing/2014/main" id="{6557B881-A0B6-5D76-F5DA-FB3AFEEF1824}"/>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38465" t="26021" r="3203" b="36065"/>
            <a:stretch/>
          </p:blipFill>
          <p:spPr>
            <a:xfrm>
              <a:off x="7875385" y="1291517"/>
              <a:ext cx="2410596" cy="1108098"/>
            </a:xfrm>
            <a:prstGeom prst="rect">
              <a:avLst/>
            </a:prstGeom>
          </p:spPr>
        </p:pic>
        <p:sp>
          <p:nvSpPr>
            <p:cNvPr id="34" name="Freeform 16">
              <a:extLst>
                <a:ext uri="{FF2B5EF4-FFF2-40B4-BE49-F238E27FC236}">
                  <a16:creationId xmlns:a16="http://schemas.microsoft.com/office/drawing/2014/main" id="{C1436247-B6BC-AD81-82FE-C61F4A70CEAE}"/>
                </a:ext>
              </a:extLst>
            </p:cNvPr>
            <p:cNvSpPr>
              <a:spLocks/>
            </p:cNvSpPr>
            <p:nvPr/>
          </p:nvSpPr>
          <p:spPr>
            <a:xfrm>
              <a:off x="11284018" y="8060845"/>
              <a:ext cx="1071122" cy="1071122"/>
            </a:xfrm>
            <a:custGeom>
              <a:avLst/>
              <a:gdLst/>
              <a:ahLst/>
              <a:cxnLst/>
              <a:rect l="l" t="t" r="r" b="b"/>
              <a:pathLst>
                <a:path w="567703" h="567703">
                  <a:moveTo>
                    <a:pt x="0" y="0"/>
                  </a:moveTo>
                  <a:lnTo>
                    <a:pt x="567702" y="0"/>
                  </a:lnTo>
                  <a:lnTo>
                    <a:pt x="567702" y="567702"/>
                  </a:lnTo>
                  <a:lnTo>
                    <a:pt x="0" y="56770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35" name="Rectangle 34">
              <a:extLst>
                <a:ext uri="{FF2B5EF4-FFF2-40B4-BE49-F238E27FC236}">
                  <a16:creationId xmlns:a16="http://schemas.microsoft.com/office/drawing/2014/main" id="{8F31659E-92AD-7194-5C55-4591218678CE}"/>
                </a:ext>
              </a:extLst>
            </p:cNvPr>
            <p:cNvSpPr>
              <a:spLocks/>
            </p:cNvSpPr>
            <p:nvPr/>
          </p:nvSpPr>
          <p:spPr>
            <a:xfrm>
              <a:off x="872841" y="9460122"/>
              <a:ext cx="8343133" cy="99858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586405"/>
              <a:r>
                <a:rPr lang="en-GB" sz="1796" b="1" dirty="0">
                  <a:solidFill>
                    <a:prstClr val="black"/>
                  </a:solidFill>
                  <a:latin typeface="Arial" panose="020B0604020202020204" pitchFamily="34" charset="0"/>
                  <a:cs typeface="Arial" panose="020B0604020202020204" pitchFamily="34" charset="0"/>
                </a:rPr>
                <a:t>COMING SOON IN JULY AND AUGUST 2024 </a:t>
              </a:r>
            </a:p>
            <a:p>
              <a:pPr algn="ctr" defTabSz="586405"/>
              <a:r>
                <a:rPr lang="en-GB" sz="1796" b="1" dirty="0">
                  <a:solidFill>
                    <a:prstClr val="black"/>
                  </a:solidFill>
                  <a:latin typeface="Arial" panose="020B0604020202020204" pitchFamily="34" charset="0"/>
                  <a:cs typeface="Arial" panose="020B0604020202020204" pitchFamily="34" charset="0"/>
                </a:rPr>
                <a:t>In-person and online events</a:t>
              </a:r>
            </a:p>
          </p:txBody>
        </p:sp>
      </p:grpSp>
    </p:spTree>
    <p:extLst>
      <p:ext uri="{BB962C8B-B14F-4D97-AF65-F5344CB8AC3E}">
        <p14:creationId xmlns:p14="http://schemas.microsoft.com/office/powerpoint/2010/main" val="861625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DF1FE-3B0E-516B-AF2B-C312F31A869C}"/>
              </a:ext>
            </a:extLst>
          </p:cNvPr>
          <p:cNvSpPr>
            <a:spLocks noGrp="1" noRot="1" noMove="1" noResize="1" noEditPoints="1" noAdjustHandles="1" noChangeArrowheads="1" noChangeShapeType="1"/>
          </p:cNvSpPr>
          <p:nvPr>
            <p:ph type="title"/>
          </p:nvPr>
        </p:nvSpPr>
        <p:spPr>
          <a:xfrm>
            <a:off x="313945" y="449606"/>
            <a:ext cx="10515600" cy="695579"/>
          </a:xfrm>
        </p:spPr>
        <p:txBody>
          <a:bodyPr>
            <a:normAutofit/>
          </a:bodyPr>
          <a:lstStyle/>
          <a:p>
            <a:r>
              <a:rPr lang="en-GB" sz="2800" b="1" dirty="0">
                <a:latin typeface="Arial" panose="020B0604020202020204" pitchFamily="34" charset="0"/>
                <a:cs typeface="Arial" panose="020B0604020202020204" pitchFamily="34" charset="0"/>
              </a:rPr>
              <a:t>Also happening….</a:t>
            </a:r>
          </a:p>
        </p:txBody>
      </p:sp>
      <p:sp>
        <p:nvSpPr>
          <p:cNvPr id="4" name="Slide Number Placeholder 3">
            <a:extLst>
              <a:ext uri="{FF2B5EF4-FFF2-40B4-BE49-F238E27FC236}">
                <a16:creationId xmlns:a16="http://schemas.microsoft.com/office/drawing/2014/main" id="{1F78622D-2C93-BD2A-BCAB-46ADAA71440F}"/>
              </a:ext>
            </a:extLst>
          </p:cNvPr>
          <p:cNvSpPr>
            <a:spLocks noGrp="1"/>
          </p:cNvSpPr>
          <p:nvPr>
            <p:ph type="sldNum" sz="quarter" idx="12"/>
          </p:nvPr>
        </p:nvSpPr>
        <p:spPr/>
        <p:txBody>
          <a:bodyPr/>
          <a:lstStyle/>
          <a:p>
            <a:fld id="{A93C68BC-37A0-497B-A475-ECFF4FEE326D}" type="slidenum">
              <a:rPr lang="en-GB" smtClean="0"/>
              <a:t>8</a:t>
            </a:fld>
            <a:endParaRPr lang="en-GB" dirty="0"/>
          </a:p>
        </p:txBody>
      </p:sp>
      <p:sp>
        <p:nvSpPr>
          <p:cNvPr id="5" name="Content Placeholder 4">
            <a:extLst>
              <a:ext uri="{FF2B5EF4-FFF2-40B4-BE49-F238E27FC236}">
                <a16:creationId xmlns:a16="http://schemas.microsoft.com/office/drawing/2014/main" id="{CC26D14D-269C-4522-9443-E53C4D7F6591}"/>
              </a:ext>
            </a:extLst>
          </p:cNvPr>
          <p:cNvSpPr>
            <a:spLocks noGrp="1" noRot="1" noMove="1" noResize="1" noEditPoints="1" noAdjustHandles="1" noChangeArrowheads="1" noChangeShapeType="1"/>
          </p:cNvSpPr>
          <p:nvPr>
            <p:ph idx="1"/>
          </p:nvPr>
        </p:nvSpPr>
        <p:spPr>
          <a:xfrm>
            <a:off x="533400" y="1380261"/>
            <a:ext cx="11400465" cy="4351338"/>
          </a:xfrm>
        </p:spPr>
        <p:txBody>
          <a:bodyPr>
            <a:normAutofit/>
          </a:bodyPr>
          <a:lstStyle/>
          <a:p>
            <a:r>
              <a:rPr lang="en-GB" sz="2400" dirty="0">
                <a:latin typeface="Arial" panose="020B0604020202020204" pitchFamily="34" charset="0"/>
                <a:cs typeface="Arial" panose="020B0604020202020204" pitchFamily="34" charset="0"/>
              </a:rPr>
              <a:t>Keep an eye out for special edition Coproduction Week newsletter! Sign up to receive it today by emailing </a:t>
            </a:r>
            <a:r>
              <a:rPr lang="en-GB" sz="2400" dirty="0">
                <a:solidFill>
                  <a:srgbClr val="131E45"/>
                </a:solidFill>
                <a:latin typeface="Arial" panose="020B0604020202020204" pitchFamily="34" charset="0"/>
                <a:cs typeface="Arial" panose="020B0604020202020204" pitchFamily="34" charset="0"/>
                <a:hlinkClick r:id="rId2"/>
              </a:rPr>
              <a:t>nnicb-nn.icbcoproductionteam@nhs.net</a:t>
            </a:r>
            <a:r>
              <a:rPr lang="en-GB" sz="2400" dirty="0">
                <a:solidFill>
                  <a:srgbClr val="131E45"/>
                </a:solidFill>
                <a:latin typeface="Arial" panose="020B0604020202020204" pitchFamily="34" charset="0"/>
                <a:cs typeface="Arial" panose="020B0604020202020204" pitchFamily="34" charset="0"/>
              </a:rPr>
              <a:t>.</a:t>
            </a:r>
          </a:p>
          <a:p>
            <a:r>
              <a:rPr lang="en-GB" sz="2400" dirty="0">
                <a:solidFill>
                  <a:srgbClr val="131E45"/>
                </a:solidFill>
                <a:latin typeface="Arial" panose="020B0604020202020204" pitchFamily="34" charset="0"/>
                <a:cs typeface="Arial" panose="020B0604020202020204" pitchFamily="34" charset="0"/>
              </a:rPr>
              <a:t>SCIE’s online Coproduction Week Conference – 3 July 2024. Find out more and book on their </a:t>
            </a:r>
            <a:r>
              <a:rPr lang="en-GB" sz="2400" dirty="0">
                <a:solidFill>
                  <a:srgbClr val="131E45"/>
                </a:solidFill>
                <a:latin typeface="Arial" panose="020B0604020202020204" pitchFamily="34" charset="0"/>
                <a:cs typeface="Arial" panose="020B0604020202020204" pitchFamily="34" charset="0"/>
                <a:hlinkClick r:id="rId3"/>
              </a:rPr>
              <a:t>website</a:t>
            </a:r>
            <a:r>
              <a:rPr lang="en-GB" sz="2400" dirty="0">
                <a:solidFill>
                  <a:srgbClr val="131E45"/>
                </a:solidFill>
                <a:latin typeface="Arial" panose="020B0604020202020204" pitchFamily="34" charset="0"/>
                <a:cs typeface="Arial" panose="020B0604020202020204" pitchFamily="34" charset="0"/>
              </a:rPr>
              <a:t>. </a:t>
            </a:r>
          </a:p>
          <a:p>
            <a:r>
              <a:rPr lang="en-GB" sz="2400" dirty="0">
                <a:solidFill>
                  <a:srgbClr val="131E45"/>
                </a:solidFill>
                <a:latin typeface="Arial" panose="020B0604020202020204" pitchFamily="34" charset="0"/>
                <a:cs typeface="Arial" panose="020B0604020202020204" pitchFamily="34" charset="0"/>
              </a:rPr>
              <a:t>SCIE’s lived experience leadership in coproduction online event – 4 July 2024. Find out more and book on their </a:t>
            </a:r>
            <a:r>
              <a:rPr lang="en-GB" sz="2400" dirty="0">
                <a:solidFill>
                  <a:srgbClr val="131E45"/>
                </a:solidFill>
                <a:latin typeface="Arial" panose="020B0604020202020204" pitchFamily="34" charset="0"/>
                <a:cs typeface="Arial" panose="020B0604020202020204" pitchFamily="34" charset="0"/>
                <a:hlinkClick r:id="rId3"/>
              </a:rPr>
              <a:t>website</a:t>
            </a:r>
            <a:r>
              <a:rPr lang="en-GB" sz="2400" dirty="0">
                <a:solidFill>
                  <a:srgbClr val="131E45"/>
                </a:solidFill>
                <a:latin typeface="Arial" panose="020B0604020202020204" pitchFamily="34" charset="0"/>
                <a:cs typeface="Arial" panose="020B0604020202020204" pitchFamily="34" charset="0"/>
              </a:rPr>
              <a:t>. </a:t>
            </a:r>
          </a:p>
          <a:p>
            <a:r>
              <a:rPr lang="en-GB" sz="2400" dirty="0">
                <a:solidFill>
                  <a:srgbClr val="131E45"/>
                </a:solidFill>
                <a:latin typeface="Arial" panose="020B0604020202020204" pitchFamily="34" charset="0"/>
                <a:cs typeface="Arial" panose="020B0604020202020204" pitchFamily="34" charset="0"/>
              </a:rPr>
              <a:t>We will be sharing our Celebrating Coproduction video!</a:t>
            </a:r>
          </a:p>
          <a:p>
            <a:r>
              <a:rPr lang="en-GB" sz="2400" dirty="0">
                <a:solidFill>
                  <a:srgbClr val="131E45"/>
                </a:solidFill>
                <a:latin typeface="Arial" panose="020B0604020202020204" pitchFamily="34" charset="0"/>
                <a:cs typeface="Arial" panose="020B0604020202020204" pitchFamily="34" charset="0"/>
              </a:rPr>
              <a:t>And inviting you to contribute to our ongoing work on our system Coproduction Resource, by telling us what coproduction means to you. </a:t>
            </a:r>
            <a:endParaRPr lang="en-GB" dirty="0">
              <a:solidFill>
                <a:srgbClr val="131E45"/>
              </a:solidFill>
              <a:latin typeface="Arial" panose="020B0604020202020204" pitchFamily="34" charset="0"/>
              <a:cs typeface="Arial" panose="020B0604020202020204" pitchFamily="34" charset="0"/>
            </a:endParaRPr>
          </a:p>
          <a:p>
            <a:endParaRPr lang="en-GB" sz="2800" dirty="0">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16797335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731</TotalTime>
  <Words>839</Words>
  <Application>Microsoft Office PowerPoint</Application>
  <PresentationFormat>Widescreen</PresentationFormat>
  <Paragraphs>74</Paragraphs>
  <Slides>8</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vt:i4>
      </vt:variant>
    </vt:vector>
  </HeadingPairs>
  <TitlesOfParts>
    <vt:vector size="15" baseType="lpstr">
      <vt:lpstr>Arial</vt:lpstr>
      <vt:lpstr>Arial Bold</vt:lpstr>
      <vt:lpstr>Barlow Bold</vt:lpstr>
      <vt:lpstr>Calibri</vt:lpstr>
      <vt:lpstr>Calibri Light</vt:lpstr>
      <vt:lpstr>Office Theme</vt:lpstr>
      <vt:lpstr>1_Office Theme</vt:lpstr>
      <vt:lpstr> Programme of Events </vt:lpstr>
      <vt:lpstr>Introduction to national Coproduction Week!</vt:lpstr>
      <vt:lpstr>Tuesday 2 July 2024, 1 – 1.45pm (online)</vt:lpstr>
      <vt:lpstr>Tuesday 2 July 2024, 2.30 – 3.30pm (in person)</vt:lpstr>
      <vt:lpstr>Wednesday 3 July 2024, 10 - 11.30am (online)</vt:lpstr>
      <vt:lpstr>Thursday 4 July 2024, 12.30 – 1.30pm (online)</vt:lpstr>
      <vt:lpstr>PowerPoint Presentation</vt:lpstr>
      <vt:lpstr>Also happening….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Programme of Events </dc:title>
  <dc:creator>CLARK, Helen (NHS NOTTINGHAM AND NOTTINGHAMSHIRE ICB - 52R)</dc:creator>
  <cp:lastModifiedBy>CLARK, Helen (NHS NOTTINGHAM AND NOTTINGHAMSHIRE ICB - 52R)</cp:lastModifiedBy>
  <cp:revision>7</cp:revision>
  <dcterms:created xsi:type="dcterms:W3CDTF">2024-06-07T07:42:56Z</dcterms:created>
  <dcterms:modified xsi:type="dcterms:W3CDTF">2024-06-11T15:08:36Z</dcterms:modified>
</cp:coreProperties>
</file>