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5" autoAdjust="0"/>
  </p:normalViewPr>
  <p:slideViewPr>
    <p:cSldViewPr>
      <p:cViewPr>
        <p:scale>
          <a:sx n="100" d="100"/>
          <a:sy n="100" d="100"/>
        </p:scale>
        <p:origin x="-869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34DB3-ABF4-446D-AE8A-E3D34C1C26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3D148E-0D07-47FA-9B8A-A951B0C7E73B}">
      <dgm:prSet phldrT="[Text]"/>
      <dgm:spPr/>
      <dgm:t>
        <a:bodyPr/>
        <a:lstStyle/>
        <a:p>
          <a:r>
            <a:rPr lang="en-GB" dirty="0" smtClean="0"/>
            <a:t>Director </a:t>
          </a:r>
          <a:r>
            <a:rPr lang="en-GB" dirty="0" smtClean="0"/>
            <a:t>of Communications and Engagement (9)</a:t>
          </a:r>
          <a:endParaRPr lang="en-GB" dirty="0"/>
        </a:p>
      </dgm:t>
    </dgm:pt>
    <dgm:pt modelId="{C53C30AA-DD0A-4FA5-B050-41A62047912B}" type="parTrans" cxnId="{273CC245-3243-4A82-8017-62D505122E0D}">
      <dgm:prSet/>
      <dgm:spPr/>
      <dgm:t>
        <a:bodyPr/>
        <a:lstStyle/>
        <a:p>
          <a:endParaRPr lang="en-GB"/>
        </a:p>
      </dgm:t>
    </dgm:pt>
    <dgm:pt modelId="{BCBE725A-AE17-441F-A39B-3C78CE4012D8}" type="sibTrans" cxnId="{273CC245-3243-4A82-8017-62D505122E0D}">
      <dgm:prSet/>
      <dgm:spPr/>
      <dgm:t>
        <a:bodyPr/>
        <a:lstStyle/>
        <a:p>
          <a:endParaRPr lang="en-GB"/>
        </a:p>
      </dgm:t>
    </dgm:pt>
    <dgm:pt modelId="{7BFC4982-9AF3-4ADC-8C3C-F07F9FFA914C}">
      <dgm:prSet phldrT="[Text]"/>
      <dgm:spPr/>
      <dgm:t>
        <a:bodyPr/>
        <a:lstStyle/>
        <a:p>
          <a:r>
            <a:rPr lang="en-GB" b="0" i="0" u="none" dirty="0" smtClean="0"/>
            <a:t>Head </a:t>
          </a:r>
          <a:r>
            <a:rPr lang="en-GB" b="0" i="0" u="none" dirty="0" smtClean="0"/>
            <a:t>of Communications and Deputy Director (8b)</a:t>
          </a:r>
          <a:endParaRPr lang="en-GB" dirty="0"/>
        </a:p>
      </dgm:t>
    </dgm:pt>
    <dgm:pt modelId="{42022D62-E270-4C9A-B042-ED4750CC266E}" type="parTrans" cxnId="{5CD84693-A3C0-47BE-944C-3FBCEF564D22}">
      <dgm:prSet/>
      <dgm:spPr/>
      <dgm:t>
        <a:bodyPr/>
        <a:lstStyle/>
        <a:p>
          <a:endParaRPr lang="en-GB"/>
        </a:p>
      </dgm:t>
    </dgm:pt>
    <dgm:pt modelId="{36ACBEE1-3499-472A-9D81-080D66BE8CDA}" type="sibTrans" cxnId="{5CD84693-A3C0-47BE-944C-3FBCEF564D22}">
      <dgm:prSet/>
      <dgm:spPr/>
      <dgm:t>
        <a:bodyPr/>
        <a:lstStyle/>
        <a:p>
          <a:endParaRPr lang="en-GB"/>
        </a:p>
      </dgm:t>
    </dgm:pt>
    <dgm:pt modelId="{4CE0486D-30A7-415C-95A2-66FD34A58CA3}">
      <dgm:prSet phldrT="[Text]"/>
      <dgm:spPr/>
      <dgm:t>
        <a:bodyPr/>
        <a:lstStyle/>
        <a:p>
          <a:r>
            <a:rPr lang="en-GB" dirty="0" smtClean="0"/>
            <a:t>Communications </a:t>
          </a:r>
          <a:r>
            <a:rPr lang="en-GB" dirty="0" smtClean="0"/>
            <a:t>Manager (External) (7)</a:t>
          </a:r>
          <a:endParaRPr lang="en-GB" dirty="0"/>
        </a:p>
      </dgm:t>
    </dgm:pt>
    <dgm:pt modelId="{BDAF6CE6-5709-4D25-A1DF-041B6DF30779}" type="parTrans" cxnId="{BE87543F-84EB-4645-9B08-882557681370}">
      <dgm:prSet/>
      <dgm:spPr/>
      <dgm:t>
        <a:bodyPr/>
        <a:lstStyle/>
        <a:p>
          <a:endParaRPr lang="en-GB"/>
        </a:p>
      </dgm:t>
    </dgm:pt>
    <dgm:pt modelId="{734DCD0B-AD34-4A3C-9683-04701BDFA0E9}" type="sibTrans" cxnId="{BE87543F-84EB-4645-9B08-882557681370}">
      <dgm:prSet/>
      <dgm:spPr/>
      <dgm:t>
        <a:bodyPr/>
        <a:lstStyle/>
        <a:p>
          <a:endParaRPr lang="en-GB"/>
        </a:p>
      </dgm:t>
    </dgm:pt>
    <dgm:pt modelId="{800E096E-CE27-49C4-B421-1DF2280186F8}">
      <dgm:prSet phldrT="[Text]"/>
      <dgm:spPr/>
      <dgm:t>
        <a:bodyPr/>
        <a:lstStyle/>
        <a:p>
          <a:r>
            <a:rPr lang="en-GB" dirty="0" smtClean="0"/>
            <a:t>Communications </a:t>
          </a:r>
          <a:r>
            <a:rPr lang="en-GB" dirty="0" smtClean="0"/>
            <a:t>Manager (Internal) (7)</a:t>
          </a:r>
          <a:endParaRPr lang="en-GB" dirty="0"/>
        </a:p>
      </dgm:t>
    </dgm:pt>
    <dgm:pt modelId="{213BE649-3B4F-4615-B79D-E766A702DAFD}" type="parTrans" cxnId="{F22488CC-CF0E-4D5F-9CE3-F59358E127C3}">
      <dgm:prSet/>
      <dgm:spPr/>
      <dgm:t>
        <a:bodyPr/>
        <a:lstStyle/>
        <a:p>
          <a:endParaRPr lang="en-GB"/>
        </a:p>
      </dgm:t>
    </dgm:pt>
    <dgm:pt modelId="{CB6B2B25-4327-478F-86D2-63B14B3E9105}" type="sibTrans" cxnId="{F22488CC-CF0E-4D5F-9CE3-F59358E127C3}">
      <dgm:prSet/>
      <dgm:spPr/>
      <dgm:t>
        <a:bodyPr/>
        <a:lstStyle/>
        <a:p>
          <a:endParaRPr lang="en-GB"/>
        </a:p>
      </dgm:t>
    </dgm:pt>
    <dgm:pt modelId="{81545BCE-BDBD-4166-A381-2FDD5CB6A8B3}">
      <dgm:prSet phldrT="[Text]"/>
      <dgm:spPr/>
      <dgm:t>
        <a:bodyPr/>
        <a:lstStyle/>
        <a:p>
          <a:r>
            <a:rPr lang="en-GB" b="0" i="0" u="none" dirty="0" smtClean="0"/>
            <a:t>Communications </a:t>
          </a:r>
          <a:r>
            <a:rPr lang="en-GB" b="0" i="0" u="none" dirty="0" smtClean="0"/>
            <a:t>Officer (5)</a:t>
          </a:r>
          <a:endParaRPr lang="en-GB" dirty="0"/>
        </a:p>
      </dgm:t>
    </dgm:pt>
    <dgm:pt modelId="{3D087989-3178-4680-B1FA-836A8DC853FB}" type="parTrans" cxnId="{B82E3473-1AB7-4E09-B530-636237FEAA27}">
      <dgm:prSet/>
      <dgm:spPr/>
      <dgm:t>
        <a:bodyPr/>
        <a:lstStyle/>
        <a:p>
          <a:endParaRPr lang="en-GB"/>
        </a:p>
      </dgm:t>
    </dgm:pt>
    <dgm:pt modelId="{65873FA9-DDE3-4AC6-BADD-A843A490863B}" type="sibTrans" cxnId="{B82E3473-1AB7-4E09-B530-636237FEAA27}">
      <dgm:prSet/>
      <dgm:spPr/>
      <dgm:t>
        <a:bodyPr/>
        <a:lstStyle/>
        <a:p>
          <a:endParaRPr lang="en-GB"/>
        </a:p>
      </dgm:t>
    </dgm:pt>
    <dgm:pt modelId="{7207AAB2-2A07-4CCA-A4F4-0C8E77966B5D}">
      <dgm:prSet phldrT="[Text]"/>
      <dgm:spPr/>
      <dgm:t>
        <a:bodyPr/>
        <a:lstStyle/>
        <a:p>
          <a:r>
            <a:rPr lang="en-GB" dirty="0" smtClean="0"/>
            <a:t>Engagement </a:t>
          </a:r>
          <a:r>
            <a:rPr lang="en-GB" dirty="0" smtClean="0"/>
            <a:t>Manager (7)</a:t>
          </a:r>
          <a:endParaRPr lang="en-GB" dirty="0"/>
        </a:p>
      </dgm:t>
    </dgm:pt>
    <dgm:pt modelId="{F32222F5-8CDC-456E-870E-FE282942E4D8}" type="parTrans" cxnId="{66525538-A2A9-4A58-A915-ACD4AF726530}">
      <dgm:prSet/>
      <dgm:spPr/>
      <dgm:t>
        <a:bodyPr/>
        <a:lstStyle/>
        <a:p>
          <a:endParaRPr lang="en-GB"/>
        </a:p>
      </dgm:t>
    </dgm:pt>
    <dgm:pt modelId="{DC48DDA8-0A32-4513-A32E-1E65D776B6AD}" type="sibTrans" cxnId="{66525538-A2A9-4A58-A915-ACD4AF726530}">
      <dgm:prSet/>
      <dgm:spPr/>
      <dgm:t>
        <a:bodyPr/>
        <a:lstStyle/>
        <a:p>
          <a:endParaRPr lang="en-GB"/>
        </a:p>
      </dgm:t>
    </dgm:pt>
    <dgm:pt modelId="{D3DFB58A-24A0-49EE-9A6D-0D9052E0CFD4}">
      <dgm:prSet phldrT="[Text]"/>
      <dgm:spPr/>
      <dgm:t>
        <a:bodyPr/>
        <a:lstStyle/>
        <a:p>
          <a:r>
            <a:rPr lang="en-GB" dirty="0" smtClean="0"/>
            <a:t>Engagement </a:t>
          </a:r>
          <a:r>
            <a:rPr lang="en-GB" dirty="0" smtClean="0"/>
            <a:t>Officer (6)</a:t>
          </a:r>
          <a:endParaRPr lang="en-GB" dirty="0"/>
        </a:p>
      </dgm:t>
    </dgm:pt>
    <dgm:pt modelId="{321FBCCA-B6F3-45FE-B7F4-E80AF014CDAE}" type="parTrans" cxnId="{1A4A1048-CAA9-43CF-8EA3-2BDDB7D2A860}">
      <dgm:prSet/>
      <dgm:spPr/>
      <dgm:t>
        <a:bodyPr/>
        <a:lstStyle/>
        <a:p>
          <a:endParaRPr lang="en-GB"/>
        </a:p>
      </dgm:t>
    </dgm:pt>
    <dgm:pt modelId="{8463194A-3C56-48F6-ADBC-C10CB21AA532}" type="sibTrans" cxnId="{1A4A1048-CAA9-43CF-8EA3-2BDDB7D2A860}">
      <dgm:prSet/>
      <dgm:spPr/>
      <dgm:t>
        <a:bodyPr/>
        <a:lstStyle/>
        <a:p>
          <a:endParaRPr lang="en-GB"/>
        </a:p>
      </dgm:t>
    </dgm:pt>
    <dgm:pt modelId="{9C9D934A-CAFB-42EE-BF78-B2912D637D6D}">
      <dgm:prSet phldrT="[Text]"/>
      <dgm:spPr/>
      <dgm:t>
        <a:bodyPr/>
        <a:lstStyle/>
        <a:p>
          <a:r>
            <a:rPr lang="en-GB" b="0" i="0" u="none" dirty="0" smtClean="0"/>
            <a:t>Head </a:t>
          </a:r>
          <a:r>
            <a:rPr lang="en-GB" b="0" i="0" u="none" dirty="0" smtClean="0"/>
            <a:t>of Insights and Engagement (8a)</a:t>
          </a:r>
          <a:endParaRPr lang="en-GB" dirty="0"/>
        </a:p>
      </dgm:t>
    </dgm:pt>
    <dgm:pt modelId="{61A6E8D0-6FD1-4D74-8020-C7F9A899EFAE}" type="parTrans" cxnId="{5EEA11F2-26C6-4538-8213-9FACAA392CFC}">
      <dgm:prSet/>
      <dgm:spPr/>
      <dgm:t>
        <a:bodyPr/>
        <a:lstStyle/>
        <a:p>
          <a:endParaRPr lang="en-GB"/>
        </a:p>
      </dgm:t>
    </dgm:pt>
    <dgm:pt modelId="{DB02AA88-7FEF-4898-9B0F-26D703D522EB}" type="sibTrans" cxnId="{5EEA11F2-26C6-4538-8213-9FACAA392CFC}">
      <dgm:prSet/>
      <dgm:spPr/>
      <dgm:t>
        <a:bodyPr/>
        <a:lstStyle/>
        <a:p>
          <a:endParaRPr lang="en-GB"/>
        </a:p>
      </dgm:t>
    </dgm:pt>
    <dgm:pt modelId="{9BA304FF-3B19-4446-A9DD-C734AA277A75}">
      <dgm:prSet phldrT="[Text]"/>
      <dgm:spPr/>
      <dgm:t>
        <a:bodyPr/>
        <a:lstStyle/>
        <a:p>
          <a:r>
            <a:rPr lang="en-GB" dirty="0" smtClean="0"/>
            <a:t>Engagement </a:t>
          </a:r>
          <a:r>
            <a:rPr lang="en-GB" dirty="0" smtClean="0"/>
            <a:t>Officer (5)</a:t>
          </a:r>
          <a:endParaRPr lang="en-GB" dirty="0"/>
        </a:p>
      </dgm:t>
    </dgm:pt>
    <dgm:pt modelId="{65AF6234-B12E-4B19-AD3F-E710FCFF8117}" type="parTrans" cxnId="{E7FBB2B2-1308-4582-8BF9-1F5AFAB2E16B}">
      <dgm:prSet/>
      <dgm:spPr/>
      <dgm:t>
        <a:bodyPr/>
        <a:lstStyle/>
        <a:p>
          <a:endParaRPr lang="en-GB"/>
        </a:p>
      </dgm:t>
    </dgm:pt>
    <dgm:pt modelId="{09CD557E-F57C-43F7-AD85-9E59B2A83480}" type="sibTrans" cxnId="{E7FBB2B2-1308-4582-8BF9-1F5AFAB2E16B}">
      <dgm:prSet/>
      <dgm:spPr/>
      <dgm:t>
        <a:bodyPr/>
        <a:lstStyle/>
        <a:p>
          <a:endParaRPr lang="en-GB"/>
        </a:p>
      </dgm:t>
    </dgm:pt>
    <dgm:pt modelId="{ACEDE3A0-918D-4CC8-B62F-D69D28FE8C0B}">
      <dgm:prSet phldrT="[Text]"/>
      <dgm:spPr/>
      <dgm:t>
        <a:bodyPr/>
        <a:lstStyle/>
        <a:p>
          <a:r>
            <a:rPr lang="en-GB" dirty="0" smtClean="0"/>
            <a:t>Engagement </a:t>
          </a:r>
          <a:r>
            <a:rPr lang="en-GB" dirty="0" smtClean="0"/>
            <a:t>Officer (5)</a:t>
          </a:r>
          <a:endParaRPr lang="en-GB" dirty="0"/>
        </a:p>
      </dgm:t>
    </dgm:pt>
    <dgm:pt modelId="{70A561EE-4741-436D-9C08-8B63BC8C4F97}" type="parTrans" cxnId="{A7568F3D-F5DC-4B49-B78F-2914DCBBF5E9}">
      <dgm:prSet/>
      <dgm:spPr/>
      <dgm:t>
        <a:bodyPr/>
        <a:lstStyle/>
        <a:p>
          <a:endParaRPr lang="en-GB"/>
        </a:p>
      </dgm:t>
    </dgm:pt>
    <dgm:pt modelId="{9E66E60A-6365-4316-A7B0-DDE6D4D3CB4B}" type="sibTrans" cxnId="{A7568F3D-F5DC-4B49-B78F-2914DCBBF5E9}">
      <dgm:prSet/>
      <dgm:spPr/>
      <dgm:t>
        <a:bodyPr/>
        <a:lstStyle/>
        <a:p>
          <a:endParaRPr lang="en-GB"/>
        </a:p>
      </dgm:t>
    </dgm:pt>
    <dgm:pt modelId="{083FF64E-85AB-4693-B676-4EF4A3972600}">
      <dgm:prSet phldrT="[Text]"/>
      <dgm:spPr/>
      <dgm:t>
        <a:bodyPr/>
        <a:lstStyle/>
        <a:p>
          <a:r>
            <a:rPr lang="en-GB" dirty="0" smtClean="0"/>
            <a:t>Engagement </a:t>
          </a:r>
          <a:r>
            <a:rPr lang="en-GB" dirty="0" smtClean="0"/>
            <a:t>Assistant (3)</a:t>
          </a:r>
          <a:endParaRPr lang="en-GB" dirty="0"/>
        </a:p>
      </dgm:t>
    </dgm:pt>
    <dgm:pt modelId="{25583169-6F09-4ED4-AC39-39F0EA493118}" type="parTrans" cxnId="{8454CE95-E322-42ED-873E-B1A80F5E73F8}">
      <dgm:prSet/>
      <dgm:spPr/>
      <dgm:t>
        <a:bodyPr/>
        <a:lstStyle/>
        <a:p>
          <a:endParaRPr lang="en-GB"/>
        </a:p>
      </dgm:t>
    </dgm:pt>
    <dgm:pt modelId="{69CC13F3-2E8B-41C0-A120-C30B10447571}" type="sibTrans" cxnId="{8454CE95-E322-42ED-873E-B1A80F5E73F8}">
      <dgm:prSet/>
      <dgm:spPr/>
      <dgm:t>
        <a:bodyPr/>
        <a:lstStyle/>
        <a:p>
          <a:endParaRPr lang="en-GB"/>
        </a:p>
      </dgm:t>
    </dgm:pt>
    <dgm:pt modelId="{DDB641F1-0935-4A62-8186-6E765261C317}">
      <dgm:prSet phldrT="[Text]"/>
      <dgm:spPr/>
      <dgm:t>
        <a:bodyPr/>
        <a:lstStyle/>
        <a:p>
          <a:r>
            <a:rPr lang="en-GB" dirty="0" smtClean="0"/>
            <a:t>Digital </a:t>
          </a:r>
          <a:r>
            <a:rPr lang="en-GB" dirty="0" smtClean="0"/>
            <a:t>C</a:t>
          </a:r>
          <a:r>
            <a:rPr lang="en-GB" b="0" i="0" u="none" dirty="0" smtClean="0"/>
            <a:t>ommunications Officer (5)</a:t>
          </a:r>
          <a:endParaRPr lang="en-GB" dirty="0"/>
        </a:p>
      </dgm:t>
    </dgm:pt>
    <dgm:pt modelId="{081CF377-C248-4329-AE18-7690F0D24DD6}" type="parTrans" cxnId="{FC98F498-9220-4B38-B2CB-F57F769C4BB5}">
      <dgm:prSet/>
      <dgm:spPr/>
      <dgm:t>
        <a:bodyPr/>
        <a:lstStyle/>
        <a:p>
          <a:endParaRPr lang="en-GB"/>
        </a:p>
      </dgm:t>
    </dgm:pt>
    <dgm:pt modelId="{EFB4F568-6DF0-469B-8EBA-439B00B7945C}" type="sibTrans" cxnId="{FC98F498-9220-4B38-B2CB-F57F769C4BB5}">
      <dgm:prSet/>
      <dgm:spPr/>
      <dgm:t>
        <a:bodyPr/>
        <a:lstStyle/>
        <a:p>
          <a:endParaRPr lang="en-GB"/>
        </a:p>
      </dgm:t>
    </dgm:pt>
    <dgm:pt modelId="{07ACF13D-58EA-46C4-A58A-677822692A0E}">
      <dgm:prSet/>
      <dgm:spPr/>
      <dgm:t>
        <a:bodyPr/>
        <a:lstStyle/>
        <a:p>
          <a:r>
            <a:rPr lang="en-GB" dirty="0" smtClean="0"/>
            <a:t>Communications Officer (5)</a:t>
          </a:r>
          <a:endParaRPr lang="en-GB" dirty="0"/>
        </a:p>
      </dgm:t>
    </dgm:pt>
    <dgm:pt modelId="{F0E1DD70-7337-406C-A01B-147CEEAFE595}" type="parTrans" cxnId="{2A2F39CB-1B1C-4BA9-8F91-0CA51899CAA7}">
      <dgm:prSet/>
      <dgm:spPr/>
      <dgm:t>
        <a:bodyPr/>
        <a:lstStyle/>
        <a:p>
          <a:endParaRPr lang="en-GB"/>
        </a:p>
      </dgm:t>
    </dgm:pt>
    <dgm:pt modelId="{40DA1D0D-C736-400E-ACE9-5941D0641C5B}" type="sibTrans" cxnId="{2A2F39CB-1B1C-4BA9-8F91-0CA51899CAA7}">
      <dgm:prSet/>
      <dgm:spPr/>
      <dgm:t>
        <a:bodyPr/>
        <a:lstStyle/>
        <a:p>
          <a:endParaRPr lang="en-GB"/>
        </a:p>
      </dgm:t>
    </dgm:pt>
    <dgm:pt modelId="{45170F44-0258-4BAF-B090-40476B1AE0F9}" type="pres">
      <dgm:prSet presAssocID="{04034DB3-ABF4-446D-AE8A-E3D34C1C26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382F0F2-8528-48A5-B685-A7BD613A5BD8}" type="pres">
      <dgm:prSet presAssocID="{6C3D148E-0D07-47FA-9B8A-A951B0C7E73B}" presName="hierRoot1" presStyleCnt="0">
        <dgm:presLayoutVars>
          <dgm:hierBranch val="init"/>
        </dgm:presLayoutVars>
      </dgm:prSet>
      <dgm:spPr/>
    </dgm:pt>
    <dgm:pt modelId="{0BD6F427-7FD0-41C1-8787-20B318C880D2}" type="pres">
      <dgm:prSet presAssocID="{6C3D148E-0D07-47FA-9B8A-A951B0C7E73B}" presName="rootComposite1" presStyleCnt="0"/>
      <dgm:spPr/>
    </dgm:pt>
    <dgm:pt modelId="{79EC8C53-AF89-4F2D-BDC5-F9F6F2A4BDF4}" type="pres">
      <dgm:prSet presAssocID="{6C3D148E-0D07-47FA-9B8A-A951B0C7E73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688AD8-15C1-4033-874C-F1FECE664E2A}" type="pres">
      <dgm:prSet presAssocID="{6C3D148E-0D07-47FA-9B8A-A951B0C7E73B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C463FEF-DB1D-4F52-B1DE-166911F9C016}" type="pres">
      <dgm:prSet presAssocID="{6C3D148E-0D07-47FA-9B8A-A951B0C7E73B}" presName="hierChild2" presStyleCnt="0"/>
      <dgm:spPr/>
    </dgm:pt>
    <dgm:pt modelId="{E7BDDD5C-7C1D-46B5-8918-8F84570E5210}" type="pres">
      <dgm:prSet presAssocID="{42022D62-E270-4C9A-B042-ED4750CC266E}" presName="Name37" presStyleLbl="parChTrans1D2" presStyleIdx="0" presStyleCnt="2"/>
      <dgm:spPr/>
      <dgm:t>
        <a:bodyPr/>
        <a:lstStyle/>
        <a:p>
          <a:endParaRPr lang="en-GB"/>
        </a:p>
      </dgm:t>
    </dgm:pt>
    <dgm:pt modelId="{BA1D820F-8843-40EE-BCE8-E1F5D87E365A}" type="pres">
      <dgm:prSet presAssocID="{7BFC4982-9AF3-4ADC-8C3C-F07F9FFA914C}" presName="hierRoot2" presStyleCnt="0">
        <dgm:presLayoutVars>
          <dgm:hierBranch val="init"/>
        </dgm:presLayoutVars>
      </dgm:prSet>
      <dgm:spPr/>
    </dgm:pt>
    <dgm:pt modelId="{EFB4514B-F6FA-4732-B803-E06FC6F729BD}" type="pres">
      <dgm:prSet presAssocID="{7BFC4982-9AF3-4ADC-8C3C-F07F9FFA914C}" presName="rootComposite" presStyleCnt="0"/>
      <dgm:spPr/>
    </dgm:pt>
    <dgm:pt modelId="{E88F985A-1B0B-426F-8A72-A367CDF2023D}" type="pres">
      <dgm:prSet presAssocID="{7BFC4982-9AF3-4ADC-8C3C-F07F9FFA914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351AC9-28AD-45F1-A374-3D6706B5489A}" type="pres">
      <dgm:prSet presAssocID="{7BFC4982-9AF3-4ADC-8C3C-F07F9FFA914C}" presName="rootConnector" presStyleLbl="node2" presStyleIdx="0" presStyleCnt="2"/>
      <dgm:spPr/>
      <dgm:t>
        <a:bodyPr/>
        <a:lstStyle/>
        <a:p>
          <a:endParaRPr lang="en-GB"/>
        </a:p>
      </dgm:t>
    </dgm:pt>
    <dgm:pt modelId="{E9272740-F91E-4EB2-9545-3653A1039359}" type="pres">
      <dgm:prSet presAssocID="{7BFC4982-9AF3-4ADC-8C3C-F07F9FFA914C}" presName="hierChild4" presStyleCnt="0"/>
      <dgm:spPr/>
    </dgm:pt>
    <dgm:pt modelId="{7CCA7780-CFDF-4BAD-AEB6-55FB1FA9F477}" type="pres">
      <dgm:prSet presAssocID="{081CF377-C248-4329-AE18-7690F0D24DD6}" presName="Name37" presStyleLbl="parChTrans1D3" presStyleIdx="0" presStyleCnt="5"/>
      <dgm:spPr/>
      <dgm:t>
        <a:bodyPr/>
        <a:lstStyle/>
        <a:p>
          <a:endParaRPr lang="en-GB"/>
        </a:p>
      </dgm:t>
    </dgm:pt>
    <dgm:pt modelId="{891C94A9-FDBE-4CC5-8BAD-A51C150393A1}" type="pres">
      <dgm:prSet presAssocID="{DDB641F1-0935-4A62-8186-6E765261C317}" presName="hierRoot2" presStyleCnt="0">
        <dgm:presLayoutVars>
          <dgm:hierBranch val="init"/>
        </dgm:presLayoutVars>
      </dgm:prSet>
      <dgm:spPr/>
    </dgm:pt>
    <dgm:pt modelId="{ED22A7E8-2684-4E1A-B9F1-40629278CC38}" type="pres">
      <dgm:prSet presAssocID="{DDB641F1-0935-4A62-8186-6E765261C317}" presName="rootComposite" presStyleCnt="0"/>
      <dgm:spPr/>
    </dgm:pt>
    <dgm:pt modelId="{87A8F25D-C610-4918-A5C7-64D71F091473}" type="pres">
      <dgm:prSet presAssocID="{DDB641F1-0935-4A62-8186-6E765261C317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85B8DA7-A5F2-4F0D-A3DF-AA67CFBB1E08}" type="pres">
      <dgm:prSet presAssocID="{DDB641F1-0935-4A62-8186-6E765261C317}" presName="rootConnector" presStyleLbl="node3" presStyleIdx="0" presStyleCnt="5"/>
      <dgm:spPr/>
      <dgm:t>
        <a:bodyPr/>
        <a:lstStyle/>
        <a:p>
          <a:endParaRPr lang="en-GB"/>
        </a:p>
      </dgm:t>
    </dgm:pt>
    <dgm:pt modelId="{5ADD4D66-F636-4507-9365-606ED5BD54D9}" type="pres">
      <dgm:prSet presAssocID="{DDB641F1-0935-4A62-8186-6E765261C317}" presName="hierChild4" presStyleCnt="0"/>
      <dgm:spPr/>
    </dgm:pt>
    <dgm:pt modelId="{65F78B57-3ED0-4A52-9E98-14EAF3BF8A7C}" type="pres">
      <dgm:prSet presAssocID="{DDB641F1-0935-4A62-8186-6E765261C317}" presName="hierChild5" presStyleCnt="0"/>
      <dgm:spPr/>
    </dgm:pt>
    <dgm:pt modelId="{5AE2DA08-998C-4487-AF16-2C8E12814F52}" type="pres">
      <dgm:prSet presAssocID="{BDAF6CE6-5709-4D25-A1DF-041B6DF30779}" presName="Name37" presStyleLbl="parChTrans1D3" presStyleIdx="1" presStyleCnt="5"/>
      <dgm:spPr/>
      <dgm:t>
        <a:bodyPr/>
        <a:lstStyle/>
        <a:p>
          <a:endParaRPr lang="en-GB"/>
        </a:p>
      </dgm:t>
    </dgm:pt>
    <dgm:pt modelId="{3DF7105F-D8C7-47CA-B2D3-A7A9E2F95CC0}" type="pres">
      <dgm:prSet presAssocID="{4CE0486D-30A7-415C-95A2-66FD34A58CA3}" presName="hierRoot2" presStyleCnt="0">
        <dgm:presLayoutVars>
          <dgm:hierBranch val="init"/>
        </dgm:presLayoutVars>
      </dgm:prSet>
      <dgm:spPr/>
    </dgm:pt>
    <dgm:pt modelId="{E583A04A-1528-4AC7-8619-C7E7D2C9246E}" type="pres">
      <dgm:prSet presAssocID="{4CE0486D-30A7-415C-95A2-66FD34A58CA3}" presName="rootComposite" presStyleCnt="0"/>
      <dgm:spPr/>
    </dgm:pt>
    <dgm:pt modelId="{CECB83EE-A54C-4EEA-A2A7-2C80ABC7441E}" type="pres">
      <dgm:prSet presAssocID="{4CE0486D-30A7-415C-95A2-66FD34A58CA3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EFCA0C2-8D30-4655-B597-A550DED29184}" type="pres">
      <dgm:prSet presAssocID="{4CE0486D-30A7-415C-95A2-66FD34A58CA3}" presName="rootConnector" presStyleLbl="node3" presStyleIdx="1" presStyleCnt="5"/>
      <dgm:spPr/>
      <dgm:t>
        <a:bodyPr/>
        <a:lstStyle/>
        <a:p>
          <a:endParaRPr lang="en-GB"/>
        </a:p>
      </dgm:t>
    </dgm:pt>
    <dgm:pt modelId="{54010EA6-F82F-4974-B63A-0CF00CC037CC}" type="pres">
      <dgm:prSet presAssocID="{4CE0486D-30A7-415C-95A2-66FD34A58CA3}" presName="hierChild4" presStyleCnt="0"/>
      <dgm:spPr/>
    </dgm:pt>
    <dgm:pt modelId="{D1A63197-E530-48B5-A0CF-BC64148ABD93}" type="pres">
      <dgm:prSet presAssocID="{F0E1DD70-7337-406C-A01B-147CEEAFE595}" presName="Name37" presStyleLbl="parChTrans1D4" presStyleIdx="0" presStyleCnt="5"/>
      <dgm:spPr/>
    </dgm:pt>
    <dgm:pt modelId="{10242027-73E9-44CB-9D05-B8681685EB52}" type="pres">
      <dgm:prSet presAssocID="{07ACF13D-58EA-46C4-A58A-677822692A0E}" presName="hierRoot2" presStyleCnt="0">
        <dgm:presLayoutVars>
          <dgm:hierBranch val="init"/>
        </dgm:presLayoutVars>
      </dgm:prSet>
      <dgm:spPr/>
    </dgm:pt>
    <dgm:pt modelId="{1D4FCCF8-87D4-4E07-AB80-C1980944FAA0}" type="pres">
      <dgm:prSet presAssocID="{07ACF13D-58EA-46C4-A58A-677822692A0E}" presName="rootComposite" presStyleCnt="0"/>
      <dgm:spPr/>
    </dgm:pt>
    <dgm:pt modelId="{21F2C3DB-F3E2-4766-8B18-313565D60259}" type="pres">
      <dgm:prSet presAssocID="{07ACF13D-58EA-46C4-A58A-677822692A0E}" presName="rootText" presStyleLbl="node4" presStyleIdx="0" presStyleCnt="5">
        <dgm:presLayoutVars>
          <dgm:chPref val="3"/>
        </dgm:presLayoutVars>
      </dgm:prSet>
      <dgm:spPr/>
    </dgm:pt>
    <dgm:pt modelId="{FCFA8C5A-DA50-416E-988D-526C57FEB203}" type="pres">
      <dgm:prSet presAssocID="{07ACF13D-58EA-46C4-A58A-677822692A0E}" presName="rootConnector" presStyleLbl="node4" presStyleIdx="0" presStyleCnt="5"/>
      <dgm:spPr/>
    </dgm:pt>
    <dgm:pt modelId="{303F79C4-7208-4170-96F5-79B0A8B8F3B9}" type="pres">
      <dgm:prSet presAssocID="{07ACF13D-58EA-46C4-A58A-677822692A0E}" presName="hierChild4" presStyleCnt="0"/>
      <dgm:spPr/>
    </dgm:pt>
    <dgm:pt modelId="{8441799B-3C9F-4EF6-A7A4-71299F40527D}" type="pres">
      <dgm:prSet presAssocID="{07ACF13D-58EA-46C4-A58A-677822692A0E}" presName="hierChild5" presStyleCnt="0"/>
      <dgm:spPr/>
    </dgm:pt>
    <dgm:pt modelId="{EBE53611-454D-4E4F-8E30-D6FA52FD6446}" type="pres">
      <dgm:prSet presAssocID="{4CE0486D-30A7-415C-95A2-66FD34A58CA3}" presName="hierChild5" presStyleCnt="0"/>
      <dgm:spPr/>
    </dgm:pt>
    <dgm:pt modelId="{E4367926-59D7-496F-8951-E97B31421214}" type="pres">
      <dgm:prSet presAssocID="{213BE649-3B4F-4615-B79D-E766A702DAFD}" presName="Name37" presStyleLbl="parChTrans1D3" presStyleIdx="2" presStyleCnt="5"/>
      <dgm:spPr/>
      <dgm:t>
        <a:bodyPr/>
        <a:lstStyle/>
        <a:p>
          <a:endParaRPr lang="en-GB"/>
        </a:p>
      </dgm:t>
    </dgm:pt>
    <dgm:pt modelId="{4B4858C3-BA60-4D7F-BE32-BFE295B0A2B7}" type="pres">
      <dgm:prSet presAssocID="{800E096E-CE27-49C4-B421-1DF2280186F8}" presName="hierRoot2" presStyleCnt="0">
        <dgm:presLayoutVars>
          <dgm:hierBranch val="hang"/>
        </dgm:presLayoutVars>
      </dgm:prSet>
      <dgm:spPr/>
    </dgm:pt>
    <dgm:pt modelId="{4BA91E34-E8AE-46A1-9BD3-89FBD2460AFA}" type="pres">
      <dgm:prSet presAssocID="{800E096E-CE27-49C4-B421-1DF2280186F8}" presName="rootComposite" presStyleCnt="0"/>
      <dgm:spPr/>
    </dgm:pt>
    <dgm:pt modelId="{E5340460-DE11-4CA6-B12E-EC9202E0BC63}" type="pres">
      <dgm:prSet presAssocID="{800E096E-CE27-49C4-B421-1DF2280186F8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9C4894-77AF-48C2-8831-115A2975405C}" type="pres">
      <dgm:prSet presAssocID="{800E096E-CE27-49C4-B421-1DF2280186F8}" presName="rootConnector" presStyleLbl="node3" presStyleIdx="2" presStyleCnt="5"/>
      <dgm:spPr/>
      <dgm:t>
        <a:bodyPr/>
        <a:lstStyle/>
        <a:p>
          <a:endParaRPr lang="en-GB"/>
        </a:p>
      </dgm:t>
    </dgm:pt>
    <dgm:pt modelId="{78B48960-534B-42D6-9BD9-F00517CF98AE}" type="pres">
      <dgm:prSet presAssocID="{800E096E-CE27-49C4-B421-1DF2280186F8}" presName="hierChild4" presStyleCnt="0"/>
      <dgm:spPr/>
    </dgm:pt>
    <dgm:pt modelId="{DBF73FA3-9E32-45A6-AB02-3BFE7A76BD7A}" type="pres">
      <dgm:prSet presAssocID="{3D087989-3178-4680-B1FA-836A8DC853FB}" presName="Name48" presStyleLbl="parChTrans1D4" presStyleIdx="1" presStyleCnt="5"/>
      <dgm:spPr/>
      <dgm:t>
        <a:bodyPr/>
        <a:lstStyle/>
        <a:p>
          <a:endParaRPr lang="en-GB"/>
        </a:p>
      </dgm:t>
    </dgm:pt>
    <dgm:pt modelId="{D264A016-0E56-48F8-921A-55C2B48DB26D}" type="pres">
      <dgm:prSet presAssocID="{81545BCE-BDBD-4166-A381-2FDD5CB6A8B3}" presName="hierRoot2" presStyleCnt="0">
        <dgm:presLayoutVars>
          <dgm:hierBranch val="init"/>
        </dgm:presLayoutVars>
      </dgm:prSet>
      <dgm:spPr/>
    </dgm:pt>
    <dgm:pt modelId="{7570CF3D-5F30-4887-B53E-473211B26B7A}" type="pres">
      <dgm:prSet presAssocID="{81545BCE-BDBD-4166-A381-2FDD5CB6A8B3}" presName="rootComposite" presStyleCnt="0"/>
      <dgm:spPr/>
    </dgm:pt>
    <dgm:pt modelId="{62AEFCDC-328E-417D-9A8B-91B11314AD03}" type="pres">
      <dgm:prSet presAssocID="{81545BCE-BDBD-4166-A381-2FDD5CB6A8B3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F19F56-0B41-4ABC-8DA9-D3A9D570DE4A}" type="pres">
      <dgm:prSet presAssocID="{81545BCE-BDBD-4166-A381-2FDD5CB6A8B3}" presName="rootConnector" presStyleLbl="node4" presStyleIdx="1" presStyleCnt="5"/>
      <dgm:spPr/>
      <dgm:t>
        <a:bodyPr/>
        <a:lstStyle/>
        <a:p>
          <a:endParaRPr lang="en-GB"/>
        </a:p>
      </dgm:t>
    </dgm:pt>
    <dgm:pt modelId="{6609B8E6-2472-4C88-AD68-D78ACB170F0B}" type="pres">
      <dgm:prSet presAssocID="{81545BCE-BDBD-4166-A381-2FDD5CB6A8B3}" presName="hierChild4" presStyleCnt="0"/>
      <dgm:spPr/>
    </dgm:pt>
    <dgm:pt modelId="{4CD8E430-94F3-4C68-8E69-F4FDA360DFBB}" type="pres">
      <dgm:prSet presAssocID="{81545BCE-BDBD-4166-A381-2FDD5CB6A8B3}" presName="hierChild5" presStyleCnt="0"/>
      <dgm:spPr/>
    </dgm:pt>
    <dgm:pt modelId="{8926819E-448E-4558-AFEA-B8DA9B9C9345}" type="pres">
      <dgm:prSet presAssocID="{800E096E-CE27-49C4-B421-1DF2280186F8}" presName="hierChild5" presStyleCnt="0"/>
      <dgm:spPr/>
    </dgm:pt>
    <dgm:pt modelId="{0FC3BF47-F0F2-458A-BDF2-CF4D11DC450D}" type="pres">
      <dgm:prSet presAssocID="{7BFC4982-9AF3-4ADC-8C3C-F07F9FFA914C}" presName="hierChild5" presStyleCnt="0"/>
      <dgm:spPr/>
    </dgm:pt>
    <dgm:pt modelId="{B26AD765-24F1-4EA2-BAC5-C38FB42516F1}" type="pres">
      <dgm:prSet presAssocID="{61A6E8D0-6FD1-4D74-8020-C7F9A899EFAE}" presName="Name37" presStyleLbl="parChTrans1D2" presStyleIdx="1" presStyleCnt="2"/>
      <dgm:spPr/>
      <dgm:t>
        <a:bodyPr/>
        <a:lstStyle/>
        <a:p>
          <a:endParaRPr lang="en-GB"/>
        </a:p>
      </dgm:t>
    </dgm:pt>
    <dgm:pt modelId="{A4A0375A-0BBE-4576-A472-A154618C79B2}" type="pres">
      <dgm:prSet presAssocID="{9C9D934A-CAFB-42EE-BF78-B2912D637D6D}" presName="hierRoot2" presStyleCnt="0">
        <dgm:presLayoutVars>
          <dgm:hierBranch val="init"/>
        </dgm:presLayoutVars>
      </dgm:prSet>
      <dgm:spPr/>
    </dgm:pt>
    <dgm:pt modelId="{D62A5D61-007A-46FB-B6F3-F05DE21F9854}" type="pres">
      <dgm:prSet presAssocID="{9C9D934A-CAFB-42EE-BF78-B2912D637D6D}" presName="rootComposite" presStyleCnt="0"/>
      <dgm:spPr/>
    </dgm:pt>
    <dgm:pt modelId="{F5956130-C7BD-4EEC-9389-404C79794B6E}" type="pres">
      <dgm:prSet presAssocID="{9C9D934A-CAFB-42EE-BF78-B2912D637D6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3D7589C-19C3-4D26-805C-83FD3536BB76}" type="pres">
      <dgm:prSet presAssocID="{9C9D934A-CAFB-42EE-BF78-B2912D637D6D}" presName="rootConnector" presStyleLbl="node2" presStyleIdx="1" presStyleCnt="2"/>
      <dgm:spPr/>
      <dgm:t>
        <a:bodyPr/>
        <a:lstStyle/>
        <a:p>
          <a:endParaRPr lang="en-GB"/>
        </a:p>
      </dgm:t>
    </dgm:pt>
    <dgm:pt modelId="{C1A93DB8-E97D-43B9-AC20-C0C17776721D}" type="pres">
      <dgm:prSet presAssocID="{9C9D934A-CAFB-42EE-BF78-B2912D637D6D}" presName="hierChild4" presStyleCnt="0"/>
      <dgm:spPr/>
    </dgm:pt>
    <dgm:pt modelId="{A2833937-5778-402F-B883-C0EDD399242D}" type="pres">
      <dgm:prSet presAssocID="{F32222F5-8CDC-456E-870E-FE282942E4D8}" presName="Name37" presStyleLbl="parChTrans1D3" presStyleIdx="3" presStyleCnt="5"/>
      <dgm:spPr/>
      <dgm:t>
        <a:bodyPr/>
        <a:lstStyle/>
        <a:p>
          <a:endParaRPr lang="en-GB"/>
        </a:p>
      </dgm:t>
    </dgm:pt>
    <dgm:pt modelId="{D26D711A-611B-44CC-8ABE-54F7035F9685}" type="pres">
      <dgm:prSet presAssocID="{7207AAB2-2A07-4CCA-A4F4-0C8E77966B5D}" presName="hierRoot2" presStyleCnt="0">
        <dgm:presLayoutVars>
          <dgm:hierBranch val="init"/>
        </dgm:presLayoutVars>
      </dgm:prSet>
      <dgm:spPr/>
    </dgm:pt>
    <dgm:pt modelId="{B4BA85EA-9125-412B-8D99-9223916E87FA}" type="pres">
      <dgm:prSet presAssocID="{7207AAB2-2A07-4CCA-A4F4-0C8E77966B5D}" presName="rootComposite" presStyleCnt="0"/>
      <dgm:spPr/>
    </dgm:pt>
    <dgm:pt modelId="{0C0C7474-E060-46F4-8531-ABA1B53FA724}" type="pres">
      <dgm:prSet presAssocID="{7207AAB2-2A07-4CCA-A4F4-0C8E77966B5D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DD177F-5044-48CD-9611-619E3E4C6B97}" type="pres">
      <dgm:prSet presAssocID="{7207AAB2-2A07-4CCA-A4F4-0C8E77966B5D}" presName="rootConnector" presStyleLbl="node3" presStyleIdx="3" presStyleCnt="5"/>
      <dgm:spPr/>
      <dgm:t>
        <a:bodyPr/>
        <a:lstStyle/>
        <a:p>
          <a:endParaRPr lang="en-GB"/>
        </a:p>
      </dgm:t>
    </dgm:pt>
    <dgm:pt modelId="{35BAFA0D-DFE5-40BC-A5E9-D4B62FA45BA3}" type="pres">
      <dgm:prSet presAssocID="{7207AAB2-2A07-4CCA-A4F4-0C8E77966B5D}" presName="hierChild4" presStyleCnt="0"/>
      <dgm:spPr/>
    </dgm:pt>
    <dgm:pt modelId="{8864FFF0-7C8D-4182-86EE-B02B9F87CB39}" type="pres">
      <dgm:prSet presAssocID="{65AF6234-B12E-4B19-AD3F-E710FCFF8117}" presName="Name37" presStyleLbl="parChTrans1D4" presStyleIdx="2" presStyleCnt="5"/>
      <dgm:spPr/>
      <dgm:t>
        <a:bodyPr/>
        <a:lstStyle/>
        <a:p>
          <a:endParaRPr lang="en-GB"/>
        </a:p>
      </dgm:t>
    </dgm:pt>
    <dgm:pt modelId="{6916BD03-443A-4D36-B6AB-EA68E23FFE27}" type="pres">
      <dgm:prSet presAssocID="{9BA304FF-3B19-4446-A9DD-C734AA277A75}" presName="hierRoot2" presStyleCnt="0">
        <dgm:presLayoutVars>
          <dgm:hierBranch val="init"/>
        </dgm:presLayoutVars>
      </dgm:prSet>
      <dgm:spPr/>
    </dgm:pt>
    <dgm:pt modelId="{FF914D7F-1FC1-46DF-9BC3-3D39533BEB26}" type="pres">
      <dgm:prSet presAssocID="{9BA304FF-3B19-4446-A9DD-C734AA277A75}" presName="rootComposite" presStyleCnt="0"/>
      <dgm:spPr/>
    </dgm:pt>
    <dgm:pt modelId="{31DABA1B-036A-4E3B-818D-DFABF7CEA57B}" type="pres">
      <dgm:prSet presAssocID="{9BA304FF-3B19-4446-A9DD-C734AA277A75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CDF9E60-DA23-4D49-A95B-DDD16BF055B8}" type="pres">
      <dgm:prSet presAssocID="{9BA304FF-3B19-4446-A9DD-C734AA277A75}" presName="rootConnector" presStyleLbl="node4" presStyleIdx="2" presStyleCnt="5"/>
      <dgm:spPr/>
      <dgm:t>
        <a:bodyPr/>
        <a:lstStyle/>
        <a:p>
          <a:endParaRPr lang="en-GB"/>
        </a:p>
      </dgm:t>
    </dgm:pt>
    <dgm:pt modelId="{F0E2D61D-6AD7-4F26-9605-59717E1A9B4A}" type="pres">
      <dgm:prSet presAssocID="{9BA304FF-3B19-4446-A9DD-C734AA277A75}" presName="hierChild4" presStyleCnt="0"/>
      <dgm:spPr/>
    </dgm:pt>
    <dgm:pt modelId="{D554EAF3-29AE-4D53-9442-2AD11E874830}" type="pres">
      <dgm:prSet presAssocID="{9BA304FF-3B19-4446-A9DD-C734AA277A75}" presName="hierChild5" presStyleCnt="0"/>
      <dgm:spPr/>
    </dgm:pt>
    <dgm:pt modelId="{3C79A690-D29F-40B3-A9D6-A308E0B53141}" type="pres">
      <dgm:prSet presAssocID="{25583169-6F09-4ED4-AC39-39F0EA493118}" presName="Name37" presStyleLbl="parChTrans1D4" presStyleIdx="3" presStyleCnt="5"/>
      <dgm:spPr/>
      <dgm:t>
        <a:bodyPr/>
        <a:lstStyle/>
        <a:p>
          <a:endParaRPr lang="en-GB"/>
        </a:p>
      </dgm:t>
    </dgm:pt>
    <dgm:pt modelId="{D311ED38-AC85-49E2-86CD-F0817DA10AAD}" type="pres">
      <dgm:prSet presAssocID="{083FF64E-85AB-4693-B676-4EF4A3972600}" presName="hierRoot2" presStyleCnt="0">
        <dgm:presLayoutVars>
          <dgm:hierBranch val="init"/>
        </dgm:presLayoutVars>
      </dgm:prSet>
      <dgm:spPr/>
    </dgm:pt>
    <dgm:pt modelId="{C48F968E-F709-4CCD-A029-6E0FDC598B45}" type="pres">
      <dgm:prSet presAssocID="{083FF64E-85AB-4693-B676-4EF4A3972600}" presName="rootComposite" presStyleCnt="0"/>
      <dgm:spPr/>
    </dgm:pt>
    <dgm:pt modelId="{DCC1D82D-98D3-4B95-86C8-ED31B219EB55}" type="pres">
      <dgm:prSet presAssocID="{083FF64E-85AB-4693-B676-4EF4A3972600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5EF7086-2706-4C27-A520-738807C71B20}" type="pres">
      <dgm:prSet presAssocID="{083FF64E-85AB-4693-B676-4EF4A3972600}" presName="rootConnector" presStyleLbl="node4" presStyleIdx="3" presStyleCnt="5"/>
      <dgm:spPr/>
      <dgm:t>
        <a:bodyPr/>
        <a:lstStyle/>
        <a:p>
          <a:endParaRPr lang="en-GB"/>
        </a:p>
      </dgm:t>
    </dgm:pt>
    <dgm:pt modelId="{2108B3E6-E8C1-424D-B157-5E7A80819DC6}" type="pres">
      <dgm:prSet presAssocID="{083FF64E-85AB-4693-B676-4EF4A3972600}" presName="hierChild4" presStyleCnt="0"/>
      <dgm:spPr/>
    </dgm:pt>
    <dgm:pt modelId="{4A59050F-EE41-40A5-A231-9BACCE98DA42}" type="pres">
      <dgm:prSet presAssocID="{083FF64E-85AB-4693-B676-4EF4A3972600}" presName="hierChild5" presStyleCnt="0"/>
      <dgm:spPr/>
    </dgm:pt>
    <dgm:pt modelId="{FBDD93B2-6E6E-4C68-A4E9-DCDDE69CD678}" type="pres">
      <dgm:prSet presAssocID="{7207AAB2-2A07-4CCA-A4F4-0C8E77966B5D}" presName="hierChild5" presStyleCnt="0"/>
      <dgm:spPr/>
    </dgm:pt>
    <dgm:pt modelId="{7B32D97C-D420-4CB7-BE0A-708D5DBD99A5}" type="pres">
      <dgm:prSet presAssocID="{321FBCCA-B6F3-45FE-B7F4-E80AF014CDAE}" presName="Name37" presStyleLbl="parChTrans1D3" presStyleIdx="4" presStyleCnt="5"/>
      <dgm:spPr/>
      <dgm:t>
        <a:bodyPr/>
        <a:lstStyle/>
        <a:p>
          <a:endParaRPr lang="en-GB"/>
        </a:p>
      </dgm:t>
    </dgm:pt>
    <dgm:pt modelId="{3D0D54F7-9A35-404C-A79C-B0D5F345F953}" type="pres">
      <dgm:prSet presAssocID="{D3DFB58A-24A0-49EE-9A6D-0D9052E0CFD4}" presName="hierRoot2" presStyleCnt="0">
        <dgm:presLayoutVars>
          <dgm:hierBranch val="init"/>
        </dgm:presLayoutVars>
      </dgm:prSet>
      <dgm:spPr/>
    </dgm:pt>
    <dgm:pt modelId="{D805D5BE-4FBB-49B1-BA2D-B5764D31AFFE}" type="pres">
      <dgm:prSet presAssocID="{D3DFB58A-24A0-49EE-9A6D-0D9052E0CFD4}" presName="rootComposite" presStyleCnt="0"/>
      <dgm:spPr/>
    </dgm:pt>
    <dgm:pt modelId="{1CC40D52-C112-4BCF-A1EE-3B5BF806161E}" type="pres">
      <dgm:prSet presAssocID="{D3DFB58A-24A0-49EE-9A6D-0D9052E0CFD4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40F1830-C178-4CC0-9A19-164FA501668F}" type="pres">
      <dgm:prSet presAssocID="{D3DFB58A-24A0-49EE-9A6D-0D9052E0CFD4}" presName="rootConnector" presStyleLbl="node3" presStyleIdx="4" presStyleCnt="5"/>
      <dgm:spPr/>
      <dgm:t>
        <a:bodyPr/>
        <a:lstStyle/>
        <a:p>
          <a:endParaRPr lang="en-GB"/>
        </a:p>
      </dgm:t>
    </dgm:pt>
    <dgm:pt modelId="{20A1090A-45C7-41BB-A2AB-FB15389090B9}" type="pres">
      <dgm:prSet presAssocID="{D3DFB58A-24A0-49EE-9A6D-0D9052E0CFD4}" presName="hierChild4" presStyleCnt="0"/>
      <dgm:spPr/>
    </dgm:pt>
    <dgm:pt modelId="{FBB43395-02F2-48AE-856D-5F74B5B99CC2}" type="pres">
      <dgm:prSet presAssocID="{70A561EE-4741-436D-9C08-8B63BC8C4F97}" presName="Name37" presStyleLbl="parChTrans1D4" presStyleIdx="4" presStyleCnt="5"/>
      <dgm:spPr/>
      <dgm:t>
        <a:bodyPr/>
        <a:lstStyle/>
        <a:p>
          <a:endParaRPr lang="en-GB"/>
        </a:p>
      </dgm:t>
    </dgm:pt>
    <dgm:pt modelId="{E50CF568-D595-41E9-840E-4954C7A62CE5}" type="pres">
      <dgm:prSet presAssocID="{ACEDE3A0-918D-4CC8-B62F-D69D28FE8C0B}" presName="hierRoot2" presStyleCnt="0">
        <dgm:presLayoutVars>
          <dgm:hierBranch val="init"/>
        </dgm:presLayoutVars>
      </dgm:prSet>
      <dgm:spPr/>
    </dgm:pt>
    <dgm:pt modelId="{F6F6BF57-B673-4BFA-9F75-29EE8CC7AE2C}" type="pres">
      <dgm:prSet presAssocID="{ACEDE3A0-918D-4CC8-B62F-D69D28FE8C0B}" presName="rootComposite" presStyleCnt="0"/>
      <dgm:spPr/>
    </dgm:pt>
    <dgm:pt modelId="{07DE2840-23CC-403F-92B4-88397AE69F6D}" type="pres">
      <dgm:prSet presAssocID="{ACEDE3A0-918D-4CC8-B62F-D69D28FE8C0B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DA0186-601E-4B63-BDF1-E2C7E3E0CBCB}" type="pres">
      <dgm:prSet presAssocID="{ACEDE3A0-918D-4CC8-B62F-D69D28FE8C0B}" presName="rootConnector" presStyleLbl="node4" presStyleIdx="4" presStyleCnt="5"/>
      <dgm:spPr/>
      <dgm:t>
        <a:bodyPr/>
        <a:lstStyle/>
        <a:p>
          <a:endParaRPr lang="en-GB"/>
        </a:p>
      </dgm:t>
    </dgm:pt>
    <dgm:pt modelId="{D84346C9-2854-4DEB-B017-8786B633C773}" type="pres">
      <dgm:prSet presAssocID="{ACEDE3A0-918D-4CC8-B62F-D69D28FE8C0B}" presName="hierChild4" presStyleCnt="0"/>
      <dgm:spPr/>
    </dgm:pt>
    <dgm:pt modelId="{09C7711A-813F-47A5-A951-4D8FE1031324}" type="pres">
      <dgm:prSet presAssocID="{ACEDE3A0-918D-4CC8-B62F-D69D28FE8C0B}" presName="hierChild5" presStyleCnt="0"/>
      <dgm:spPr/>
    </dgm:pt>
    <dgm:pt modelId="{020C5D46-E6C0-4848-9905-9FBD46D7E411}" type="pres">
      <dgm:prSet presAssocID="{D3DFB58A-24A0-49EE-9A6D-0D9052E0CFD4}" presName="hierChild5" presStyleCnt="0"/>
      <dgm:spPr/>
    </dgm:pt>
    <dgm:pt modelId="{35563983-0423-4521-BFD2-141BBB8E9578}" type="pres">
      <dgm:prSet presAssocID="{9C9D934A-CAFB-42EE-BF78-B2912D637D6D}" presName="hierChild5" presStyleCnt="0"/>
      <dgm:spPr/>
    </dgm:pt>
    <dgm:pt modelId="{A052E43F-D866-4FCB-B7AE-D6409CA86E98}" type="pres">
      <dgm:prSet presAssocID="{6C3D148E-0D07-47FA-9B8A-A951B0C7E73B}" presName="hierChild3" presStyleCnt="0"/>
      <dgm:spPr/>
    </dgm:pt>
  </dgm:ptLst>
  <dgm:cxnLst>
    <dgm:cxn modelId="{1A4A1048-CAA9-43CF-8EA3-2BDDB7D2A860}" srcId="{9C9D934A-CAFB-42EE-BF78-B2912D637D6D}" destId="{D3DFB58A-24A0-49EE-9A6D-0D9052E0CFD4}" srcOrd="1" destOrd="0" parTransId="{321FBCCA-B6F3-45FE-B7F4-E80AF014CDAE}" sibTransId="{8463194A-3C56-48F6-ADBC-C10CB21AA532}"/>
    <dgm:cxn modelId="{4395716E-DDBE-42A7-8493-3ABED12B3CB7}" type="presOf" srcId="{800E096E-CE27-49C4-B421-1DF2280186F8}" destId="{319C4894-77AF-48C2-8831-115A2975405C}" srcOrd="1" destOrd="0" presId="urn:microsoft.com/office/officeart/2005/8/layout/orgChart1"/>
    <dgm:cxn modelId="{E7FBB2B2-1308-4582-8BF9-1F5AFAB2E16B}" srcId="{7207AAB2-2A07-4CCA-A4F4-0C8E77966B5D}" destId="{9BA304FF-3B19-4446-A9DD-C734AA277A75}" srcOrd="0" destOrd="0" parTransId="{65AF6234-B12E-4B19-AD3F-E710FCFF8117}" sibTransId="{09CD557E-F57C-43F7-AD85-9E59B2A83480}"/>
    <dgm:cxn modelId="{CD25C352-546D-4DDE-96E1-684E4936C054}" type="presOf" srcId="{81545BCE-BDBD-4166-A381-2FDD5CB6A8B3}" destId="{E5F19F56-0B41-4ABC-8DA9-D3A9D570DE4A}" srcOrd="1" destOrd="0" presId="urn:microsoft.com/office/officeart/2005/8/layout/orgChart1"/>
    <dgm:cxn modelId="{E2FF8850-4370-4703-BB41-FBE84DC06235}" type="presOf" srcId="{9BA304FF-3B19-4446-A9DD-C734AA277A75}" destId="{1CDF9E60-DA23-4D49-A95B-DDD16BF055B8}" srcOrd="1" destOrd="0" presId="urn:microsoft.com/office/officeart/2005/8/layout/orgChart1"/>
    <dgm:cxn modelId="{10F24AE7-1471-45A2-8C4A-5C23F14C48F4}" type="presOf" srcId="{6C3D148E-0D07-47FA-9B8A-A951B0C7E73B}" destId="{2E688AD8-15C1-4033-874C-F1FECE664E2A}" srcOrd="1" destOrd="0" presId="urn:microsoft.com/office/officeart/2005/8/layout/orgChart1"/>
    <dgm:cxn modelId="{47AB0C86-32B1-4A61-A58D-243C97700D6E}" type="presOf" srcId="{07ACF13D-58EA-46C4-A58A-677822692A0E}" destId="{21F2C3DB-F3E2-4766-8B18-313565D60259}" srcOrd="0" destOrd="0" presId="urn:microsoft.com/office/officeart/2005/8/layout/orgChart1"/>
    <dgm:cxn modelId="{5B9D4AA7-AD34-4254-AA4B-A9A673E6D291}" type="presOf" srcId="{81545BCE-BDBD-4166-A381-2FDD5CB6A8B3}" destId="{62AEFCDC-328E-417D-9A8B-91B11314AD03}" srcOrd="0" destOrd="0" presId="urn:microsoft.com/office/officeart/2005/8/layout/orgChart1"/>
    <dgm:cxn modelId="{2A2F39CB-1B1C-4BA9-8F91-0CA51899CAA7}" srcId="{4CE0486D-30A7-415C-95A2-66FD34A58CA3}" destId="{07ACF13D-58EA-46C4-A58A-677822692A0E}" srcOrd="0" destOrd="0" parTransId="{F0E1DD70-7337-406C-A01B-147CEEAFE595}" sibTransId="{40DA1D0D-C736-400E-ACE9-5941D0641C5B}"/>
    <dgm:cxn modelId="{66186208-944C-41F6-900A-4F878E38D2ED}" type="presOf" srcId="{F0E1DD70-7337-406C-A01B-147CEEAFE595}" destId="{D1A63197-E530-48B5-A0CF-BC64148ABD93}" srcOrd="0" destOrd="0" presId="urn:microsoft.com/office/officeart/2005/8/layout/orgChart1"/>
    <dgm:cxn modelId="{0E32132D-A7CE-440B-8889-B78FB2FDDE50}" type="presOf" srcId="{4CE0486D-30A7-415C-95A2-66FD34A58CA3}" destId="{CECB83EE-A54C-4EEA-A2A7-2C80ABC7441E}" srcOrd="0" destOrd="0" presId="urn:microsoft.com/office/officeart/2005/8/layout/orgChart1"/>
    <dgm:cxn modelId="{3ED80467-3E03-4D30-AD21-01F37EB4D192}" type="presOf" srcId="{04034DB3-ABF4-446D-AE8A-E3D34C1C2613}" destId="{45170F44-0258-4BAF-B090-40476B1AE0F9}" srcOrd="0" destOrd="0" presId="urn:microsoft.com/office/officeart/2005/8/layout/orgChart1"/>
    <dgm:cxn modelId="{1AD5C42D-E24E-476F-ACD2-73C38761A0C5}" type="presOf" srcId="{4CE0486D-30A7-415C-95A2-66FD34A58CA3}" destId="{CEFCA0C2-8D30-4655-B597-A550DED29184}" srcOrd="1" destOrd="0" presId="urn:microsoft.com/office/officeart/2005/8/layout/orgChart1"/>
    <dgm:cxn modelId="{FC5155AE-5415-466C-A12C-C56BF399DDEE}" type="presOf" srcId="{081CF377-C248-4329-AE18-7690F0D24DD6}" destId="{7CCA7780-CFDF-4BAD-AEB6-55FB1FA9F477}" srcOrd="0" destOrd="0" presId="urn:microsoft.com/office/officeart/2005/8/layout/orgChart1"/>
    <dgm:cxn modelId="{A6DF0620-8226-45E4-9AC0-84C245E55E32}" type="presOf" srcId="{F32222F5-8CDC-456E-870E-FE282942E4D8}" destId="{A2833937-5778-402F-B883-C0EDD399242D}" srcOrd="0" destOrd="0" presId="urn:microsoft.com/office/officeart/2005/8/layout/orgChart1"/>
    <dgm:cxn modelId="{7567B4C7-4139-497C-864F-1269BF0CC489}" type="presOf" srcId="{321FBCCA-B6F3-45FE-B7F4-E80AF014CDAE}" destId="{7B32D97C-D420-4CB7-BE0A-708D5DBD99A5}" srcOrd="0" destOrd="0" presId="urn:microsoft.com/office/officeart/2005/8/layout/orgChart1"/>
    <dgm:cxn modelId="{06A12842-6B8C-40C0-95D9-48CA91DA4175}" type="presOf" srcId="{6C3D148E-0D07-47FA-9B8A-A951B0C7E73B}" destId="{79EC8C53-AF89-4F2D-BDC5-F9F6F2A4BDF4}" srcOrd="0" destOrd="0" presId="urn:microsoft.com/office/officeart/2005/8/layout/orgChart1"/>
    <dgm:cxn modelId="{6434B10A-E876-462E-9F22-A953754B7B46}" type="presOf" srcId="{65AF6234-B12E-4B19-AD3F-E710FCFF8117}" destId="{8864FFF0-7C8D-4182-86EE-B02B9F87CB39}" srcOrd="0" destOrd="0" presId="urn:microsoft.com/office/officeart/2005/8/layout/orgChart1"/>
    <dgm:cxn modelId="{14433B6A-B2E3-45F3-A91C-F1E15E81FFA7}" type="presOf" srcId="{083FF64E-85AB-4693-B676-4EF4A3972600}" destId="{F5EF7086-2706-4C27-A520-738807C71B20}" srcOrd="1" destOrd="0" presId="urn:microsoft.com/office/officeart/2005/8/layout/orgChart1"/>
    <dgm:cxn modelId="{2CF8B93E-18DB-4A25-B256-0E0249B4E3E7}" type="presOf" srcId="{7BFC4982-9AF3-4ADC-8C3C-F07F9FFA914C}" destId="{E88F985A-1B0B-426F-8A72-A367CDF2023D}" srcOrd="0" destOrd="0" presId="urn:microsoft.com/office/officeart/2005/8/layout/orgChart1"/>
    <dgm:cxn modelId="{5A5296F8-4C23-41B7-BCC2-BF0866D9BACF}" type="presOf" srcId="{7BFC4982-9AF3-4ADC-8C3C-F07F9FFA914C}" destId="{79351AC9-28AD-45F1-A374-3D6706B5489A}" srcOrd="1" destOrd="0" presId="urn:microsoft.com/office/officeart/2005/8/layout/orgChart1"/>
    <dgm:cxn modelId="{8454CE95-E322-42ED-873E-B1A80F5E73F8}" srcId="{7207AAB2-2A07-4CCA-A4F4-0C8E77966B5D}" destId="{083FF64E-85AB-4693-B676-4EF4A3972600}" srcOrd="1" destOrd="0" parTransId="{25583169-6F09-4ED4-AC39-39F0EA493118}" sibTransId="{69CC13F3-2E8B-41C0-A120-C30B10447571}"/>
    <dgm:cxn modelId="{FC98F498-9220-4B38-B2CB-F57F769C4BB5}" srcId="{7BFC4982-9AF3-4ADC-8C3C-F07F9FFA914C}" destId="{DDB641F1-0935-4A62-8186-6E765261C317}" srcOrd="0" destOrd="0" parTransId="{081CF377-C248-4329-AE18-7690F0D24DD6}" sibTransId="{EFB4F568-6DF0-469B-8EBA-439B00B7945C}"/>
    <dgm:cxn modelId="{6B7F3CF6-A2ED-4BFB-B947-E470147707BD}" type="presOf" srcId="{213BE649-3B4F-4615-B79D-E766A702DAFD}" destId="{E4367926-59D7-496F-8951-E97B31421214}" srcOrd="0" destOrd="0" presId="urn:microsoft.com/office/officeart/2005/8/layout/orgChart1"/>
    <dgm:cxn modelId="{357F6ED2-ED21-4013-8766-93C56C8CFAF3}" type="presOf" srcId="{D3DFB58A-24A0-49EE-9A6D-0D9052E0CFD4}" destId="{A40F1830-C178-4CC0-9A19-164FA501668F}" srcOrd="1" destOrd="0" presId="urn:microsoft.com/office/officeart/2005/8/layout/orgChart1"/>
    <dgm:cxn modelId="{50B13EAA-4F57-4B27-A4B2-530BFD6775B0}" type="presOf" srcId="{ACEDE3A0-918D-4CC8-B62F-D69D28FE8C0B}" destId="{6EDA0186-601E-4B63-BDF1-E2C7E3E0CBCB}" srcOrd="1" destOrd="0" presId="urn:microsoft.com/office/officeart/2005/8/layout/orgChart1"/>
    <dgm:cxn modelId="{92483938-00BB-4C16-884F-291496FFD813}" type="presOf" srcId="{7207AAB2-2A07-4CCA-A4F4-0C8E77966B5D}" destId="{B5DD177F-5044-48CD-9611-619E3E4C6B97}" srcOrd="1" destOrd="0" presId="urn:microsoft.com/office/officeart/2005/8/layout/orgChart1"/>
    <dgm:cxn modelId="{DD8E2A35-4D2C-43D6-A02D-5E94C43C904F}" type="presOf" srcId="{3D087989-3178-4680-B1FA-836A8DC853FB}" destId="{DBF73FA3-9E32-45A6-AB02-3BFE7A76BD7A}" srcOrd="0" destOrd="0" presId="urn:microsoft.com/office/officeart/2005/8/layout/orgChart1"/>
    <dgm:cxn modelId="{BE73415F-8796-4D4F-80EC-A6A6335187E8}" type="presOf" srcId="{7207AAB2-2A07-4CCA-A4F4-0C8E77966B5D}" destId="{0C0C7474-E060-46F4-8531-ABA1B53FA724}" srcOrd="0" destOrd="0" presId="urn:microsoft.com/office/officeart/2005/8/layout/orgChart1"/>
    <dgm:cxn modelId="{5EEA11F2-26C6-4538-8213-9FACAA392CFC}" srcId="{6C3D148E-0D07-47FA-9B8A-A951B0C7E73B}" destId="{9C9D934A-CAFB-42EE-BF78-B2912D637D6D}" srcOrd="1" destOrd="0" parTransId="{61A6E8D0-6FD1-4D74-8020-C7F9A899EFAE}" sibTransId="{DB02AA88-7FEF-4898-9B0F-26D703D522EB}"/>
    <dgm:cxn modelId="{8D323362-E4FF-41A7-A581-81228BE05F39}" type="presOf" srcId="{9C9D934A-CAFB-42EE-BF78-B2912D637D6D}" destId="{43D7589C-19C3-4D26-805C-83FD3536BB76}" srcOrd="1" destOrd="0" presId="urn:microsoft.com/office/officeart/2005/8/layout/orgChart1"/>
    <dgm:cxn modelId="{05CF14F0-5050-4A66-BFB4-6586263B5D20}" type="presOf" srcId="{70A561EE-4741-436D-9C08-8B63BC8C4F97}" destId="{FBB43395-02F2-48AE-856D-5F74B5B99CC2}" srcOrd="0" destOrd="0" presId="urn:microsoft.com/office/officeart/2005/8/layout/orgChart1"/>
    <dgm:cxn modelId="{107A892A-E06B-4419-A649-7DA4AD8B2A77}" type="presOf" srcId="{083FF64E-85AB-4693-B676-4EF4A3972600}" destId="{DCC1D82D-98D3-4B95-86C8-ED31B219EB55}" srcOrd="0" destOrd="0" presId="urn:microsoft.com/office/officeart/2005/8/layout/orgChart1"/>
    <dgm:cxn modelId="{C8BF56A5-B816-4420-A43F-B60DA10B8408}" type="presOf" srcId="{BDAF6CE6-5709-4D25-A1DF-041B6DF30779}" destId="{5AE2DA08-998C-4487-AF16-2C8E12814F52}" srcOrd="0" destOrd="0" presId="urn:microsoft.com/office/officeart/2005/8/layout/orgChart1"/>
    <dgm:cxn modelId="{D99D3A49-6238-4BA0-BC45-06A601F8BE80}" type="presOf" srcId="{ACEDE3A0-918D-4CC8-B62F-D69D28FE8C0B}" destId="{07DE2840-23CC-403F-92B4-88397AE69F6D}" srcOrd="0" destOrd="0" presId="urn:microsoft.com/office/officeart/2005/8/layout/orgChart1"/>
    <dgm:cxn modelId="{6C2D8314-2F3E-4A63-95EB-FEA1AF374920}" type="presOf" srcId="{800E096E-CE27-49C4-B421-1DF2280186F8}" destId="{E5340460-DE11-4CA6-B12E-EC9202E0BC63}" srcOrd="0" destOrd="0" presId="urn:microsoft.com/office/officeart/2005/8/layout/orgChart1"/>
    <dgm:cxn modelId="{F22488CC-CF0E-4D5F-9CE3-F59358E127C3}" srcId="{7BFC4982-9AF3-4ADC-8C3C-F07F9FFA914C}" destId="{800E096E-CE27-49C4-B421-1DF2280186F8}" srcOrd="2" destOrd="0" parTransId="{213BE649-3B4F-4615-B79D-E766A702DAFD}" sibTransId="{CB6B2B25-4327-478F-86D2-63B14B3E9105}"/>
    <dgm:cxn modelId="{EF623CBE-DD8E-42B3-A33F-1FA73FFB1C3F}" type="presOf" srcId="{07ACF13D-58EA-46C4-A58A-677822692A0E}" destId="{FCFA8C5A-DA50-416E-988D-526C57FEB203}" srcOrd="1" destOrd="0" presId="urn:microsoft.com/office/officeart/2005/8/layout/orgChart1"/>
    <dgm:cxn modelId="{DABE7013-4A22-484D-A5D9-48855ED06C93}" type="presOf" srcId="{9BA304FF-3B19-4446-A9DD-C734AA277A75}" destId="{31DABA1B-036A-4E3B-818D-DFABF7CEA57B}" srcOrd="0" destOrd="0" presId="urn:microsoft.com/office/officeart/2005/8/layout/orgChart1"/>
    <dgm:cxn modelId="{A77B6C9C-84B5-4059-BDC6-169879A516C2}" type="presOf" srcId="{25583169-6F09-4ED4-AC39-39F0EA493118}" destId="{3C79A690-D29F-40B3-A9D6-A308E0B53141}" srcOrd="0" destOrd="0" presId="urn:microsoft.com/office/officeart/2005/8/layout/orgChart1"/>
    <dgm:cxn modelId="{66525538-A2A9-4A58-A915-ACD4AF726530}" srcId="{9C9D934A-CAFB-42EE-BF78-B2912D637D6D}" destId="{7207AAB2-2A07-4CCA-A4F4-0C8E77966B5D}" srcOrd="0" destOrd="0" parTransId="{F32222F5-8CDC-456E-870E-FE282942E4D8}" sibTransId="{DC48DDA8-0A32-4513-A32E-1E65D776B6AD}"/>
    <dgm:cxn modelId="{C0185F44-1BB3-4EFC-8F0C-4A7A3C196AFB}" type="presOf" srcId="{42022D62-E270-4C9A-B042-ED4750CC266E}" destId="{E7BDDD5C-7C1D-46B5-8918-8F84570E5210}" srcOrd="0" destOrd="0" presId="urn:microsoft.com/office/officeart/2005/8/layout/orgChart1"/>
    <dgm:cxn modelId="{5CD84693-A3C0-47BE-944C-3FBCEF564D22}" srcId="{6C3D148E-0D07-47FA-9B8A-A951B0C7E73B}" destId="{7BFC4982-9AF3-4ADC-8C3C-F07F9FFA914C}" srcOrd="0" destOrd="0" parTransId="{42022D62-E270-4C9A-B042-ED4750CC266E}" sibTransId="{36ACBEE1-3499-472A-9D81-080D66BE8CDA}"/>
    <dgm:cxn modelId="{47787224-C24D-472B-BBBD-EDC804D4EA89}" type="presOf" srcId="{DDB641F1-0935-4A62-8186-6E765261C317}" destId="{87A8F25D-C610-4918-A5C7-64D71F091473}" srcOrd="0" destOrd="0" presId="urn:microsoft.com/office/officeart/2005/8/layout/orgChart1"/>
    <dgm:cxn modelId="{A7568F3D-F5DC-4B49-B78F-2914DCBBF5E9}" srcId="{D3DFB58A-24A0-49EE-9A6D-0D9052E0CFD4}" destId="{ACEDE3A0-918D-4CC8-B62F-D69D28FE8C0B}" srcOrd="0" destOrd="0" parTransId="{70A561EE-4741-436D-9C08-8B63BC8C4F97}" sibTransId="{9E66E60A-6365-4316-A7B0-DDE6D4D3CB4B}"/>
    <dgm:cxn modelId="{B82E3473-1AB7-4E09-B530-636237FEAA27}" srcId="{800E096E-CE27-49C4-B421-1DF2280186F8}" destId="{81545BCE-BDBD-4166-A381-2FDD5CB6A8B3}" srcOrd="0" destOrd="0" parTransId="{3D087989-3178-4680-B1FA-836A8DC853FB}" sibTransId="{65873FA9-DDE3-4AC6-BADD-A843A490863B}"/>
    <dgm:cxn modelId="{D44F889C-70A3-4A14-8F0E-083F7D3FD983}" type="presOf" srcId="{9C9D934A-CAFB-42EE-BF78-B2912D637D6D}" destId="{F5956130-C7BD-4EEC-9389-404C79794B6E}" srcOrd="0" destOrd="0" presId="urn:microsoft.com/office/officeart/2005/8/layout/orgChart1"/>
    <dgm:cxn modelId="{BE87543F-84EB-4645-9B08-882557681370}" srcId="{7BFC4982-9AF3-4ADC-8C3C-F07F9FFA914C}" destId="{4CE0486D-30A7-415C-95A2-66FD34A58CA3}" srcOrd="1" destOrd="0" parTransId="{BDAF6CE6-5709-4D25-A1DF-041B6DF30779}" sibTransId="{734DCD0B-AD34-4A3C-9683-04701BDFA0E9}"/>
    <dgm:cxn modelId="{AF385DE7-ADAF-48BC-A5C9-FF19471D43F5}" type="presOf" srcId="{D3DFB58A-24A0-49EE-9A6D-0D9052E0CFD4}" destId="{1CC40D52-C112-4BCF-A1EE-3B5BF806161E}" srcOrd="0" destOrd="0" presId="urn:microsoft.com/office/officeart/2005/8/layout/orgChart1"/>
    <dgm:cxn modelId="{33125141-B06C-4ED1-82AE-0FF93A460BE9}" type="presOf" srcId="{61A6E8D0-6FD1-4D74-8020-C7F9A899EFAE}" destId="{B26AD765-24F1-4EA2-BAC5-C38FB42516F1}" srcOrd="0" destOrd="0" presId="urn:microsoft.com/office/officeart/2005/8/layout/orgChart1"/>
    <dgm:cxn modelId="{25C734B9-8070-4704-951F-A649CF3DF930}" type="presOf" srcId="{DDB641F1-0935-4A62-8186-6E765261C317}" destId="{F85B8DA7-A5F2-4F0D-A3DF-AA67CFBB1E08}" srcOrd="1" destOrd="0" presId="urn:microsoft.com/office/officeart/2005/8/layout/orgChart1"/>
    <dgm:cxn modelId="{273CC245-3243-4A82-8017-62D505122E0D}" srcId="{04034DB3-ABF4-446D-AE8A-E3D34C1C2613}" destId="{6C3D148E-0D07-47FA-9B8A-A951B0C7E73B}" srcOrd="0" destOrd="0" parTransId="{C53C30AA-DD0A-4FA5-B050-41A62047912B}" sibTransId="{BCBE725A-AE17-441F-A39B-3C78CE4012D8}"/>
    <dgm:cxn modelId="{0D2263B9-D8D9-4984-BB59-A36910F8342E}" type="presParOf" srcId="{45170F44-0258-4BAF-B090-40476B1AE0F9}" destId="{B382F0F2-8528-48A5-B685-A7BD613A5BD8}" srcOrd="0" destOrd="0" presId="urn:microsoft.com/office/officeart/2005/8/layout/orgChart1"/>
    <dgm:cxn modelId="{B9B320CC-F52E-4047-AFE3-DF6DA23C101B}" type="presParOf" srcId="{B382F0F2-8528-48A5-B685-A7BD613A5BD8}" destId="{0BD6F427-7FD0-41C1-8787-20B318C880D2}" srcOrd="0" destOrd="0" presId="urn:microsoft.com/office/officeart/2005/8/layout/orgChart1"/>
    <dgm:cxn modelId="{87903F71-2BA8-4416-92B3-5765E0AF3D96}" type="presParOf" srcId="{0BD6F427-7FD0-41C1-8787-20B318C880D2}" destId="{79EC8C53-AF89-4F2D-BDC5-F9F6F2A4BDF4}" srcOrd="0" destOrd="0" presId="urn:microsoft.com/office/officeart/2005/8/layout/orgChart1"/>
    <dgm:cxn modelId="{1D2FA9CF-4BB1-48F3-A48D-22D0531D7177}" type="presParOf" srcId="{0BD6F427-7FD0-41C1-8787-20B318C880D2}" destId="{2E688AD8-15C1-4033-874C-F1FECE664E2A}" srcOrd="1" destOrd="0" presId="urn:microsoft.com/office/officeart/2005/8/layout/orgChart1"/>
    <dgm:cxn modelId="{501C791C-4791-45E0-A165-DC9E34EC54EF}" type="presParOf" srcId="{B382F0F2-8528-48A5-B685-A7BD613A5BD8}" destId="{5C463FEF-DB1D-4F52-B1DE-166911F9C016}" srcOrd="1" destOrd="0" presId="urn:microsoft.com/office/officeart/2005/8/layout/orgChart1"/>
    <dgm:cxn modelId="{D19B27AF-72D2-4732-A726-5F094379E5EA}" type="presParOf" srcId="{5C463FEF-DB1D-4F52-B1DE-166911F9C016}" destId="{E7BDDD5C-7C1D-46B5-8918-8F84570E5210}" srcOrd="0" destOrd="0" presId="urn:microsoft.com/office/officeart/2005/8/layout/orgChart1"/>
    <dgm:cxn modelId="{51DFD86D-7319-434F-AC84-879300CE1457}" type="presParOf" srcId="{5C463FEF-DB1D-4F52-B1DE-166911F9C016}" destId="{BA1D820F-8843-40EE-BCE8-E1F5D87E365A}" srcOrd="1" destOrd="0" presId="urn:microsoft.com/office/officeart/2005/8/layout/orgChart1"/>
    <dgm:cxn modelId="{7A8B843B-BA70-42CD-B37D-AA2027BEE2B7}" type="presParOf" srcId="{BA1D820F-8843-40EE-BCE8-E1F5D87E365A}" destId="{EFB4514B-F6FA-4732-B803-E06FC6F729BD}" srcOrd="0" destOrd="0" presId="urn:microsoft.com/office/officeart/2005/8/layout/orgChart1"/>
    <dgm:cxn modelId="{0DEEA0FF-7131-4E34-A17F-A6A5F5E7E775}" type="presParOf" srcId="{EFB4514B-F6FA-4732-B803-E06FC6F729BD}" destId="{E88F985A-1B0B-426F-8A72-A367CDF2023D}" srcOrd="0" destOrd="0" presId="urn:microsoft.com/office/officeart/2005/8/layout/orgChart1"/>
    <dgm:cxn modelId="{EFF0F0E1-FEC2-4C97-AEBD-3DADE077E37B}" type="presParOf" srcId="{EFB4514B-F6FA-4732-B803-E06FC6F729BD}" destId="{79351AC9-28AD-45F1-A374-3D6706B5489A}" srcOrd="1" destOrd="0" presId="urn:microsoft.com/office/officeart/2005/8/layout/orgChart1"/>
    <dgm:cxn modelId="{CC8CB602-B937-41EC-A839-1C7C0B697932}" type="presParOf" srcId="{BA1D820F-8843-40EE-BCE8-E1F5D87E365A}" destId="{E9272740-F91E-4EB2-9545-3653A1039359}" srcOrd="1" destOrd="0" presId="urn:microsoft.com/office/officeart/2005/8/layout/orgChart1"/>
    <dgm:cxn modelId="{9F6C301C-ED49-467B-9090-7E70F642629C}" type="presParOf" srcId="{E9272740-F91E-4EB2-9545-3653A1039359}" destId="{7CCA7780-CFDF-4BAD-AEB6-55FB1FA9F477}" srcOrd="0" destOrd="0" presId="urn:microsoft.com/office/officeart/2005/8/layout/orgChart1"/>
    <dgm:cxn modelId="{02A65FFA-B106-4122-B14A-51236C0A00D7}" type="presParOf" srcId="{E9272740-F91E-4EB2-9545-3653A1039359}" destId="{891C94A9-FDBE-4CC5-8BAD-A51C150393A1}" srcOrd="1" destOrd="0" presId="urn:microsoft.com/office/officeart/2005/8/layout/orgChart1"/>
    <dgm:cxn modelId="{484CD4E5-79A7-4136-80D5-C5368805BF5D}" type="presParOf" srcId="{891C94A9-FDBE-4CC5-8BAD-A51C150393A1}" destId="{ED22A7E8-2684-4E1A-B9F1-40629278CC38}" srcOrd="0" destOrd="0" presId="urn:microsoft.com/office/officeart/2005/8/layout/orgChart1"/>
    <dgm:cxn modelId="{20B0935F-2DE0-48EC-8FED-3A26B863306E}" type="presParOf" srcId="{ED22A7E8-2684-4E1A-B9F1-40629278CC38}" destId="{87A8F25D-C610-4918-A5C7-64D71F091473}" srcOrd="0" destOrd="0" presId="urn:microsoft.com/office/officeart/2005/8/layout/orgChart1"/>
    <dgm:cxn modelId="{DC53E9A1-3146-4A61-935B-258CE9FFCA4D}" type="presParOf" srcId="{ED22A7E8-2684-4E1A-B9F1-40629278CC38}" destId="{F85B8DA7-A5F2-4F0D-A3DF-AA67CFBB1E08}" srcOrd="1" destOrd="0" presId="urn:microsoft.com/office/officeart/2005/8/layout/orgChart1"/>
    <dgm:cxn modelId="{E825CA6D-35FD-4974-8239-CA3CA46504BE}" type="presParOf" srcId="{891C94A9-FDBE-4CC5-8BAD-A51C150393A1}" destId="{5ADD4D66-F636-4507-9365-606ED5BD54D9}" srcOrd="1" destOrd="0" presId="urn:microsoft.com/office/officeart/2005/8/layout/orgChart1"/>
    <dgm:cxn modelId="{5FFA2443-5356-4255-8E52-D9ADB2049543}" type="presParOf" srcId="{891C94A9-FDBE-4CC5-8BAD-A51C150393A1}" destId="{65F78B57-3ED0-4A52-9E98-14EAF3BF8A7C}" srcOrd="2" destOrd="0" presId="urn:microsoft.com/office/officeart/2005/8/layout/orgChart1"/>
    <dgm:cxn modelId="{ABC61C67-5E44-4F70-9B43-1DBDAC075BB6}" type="presParOf" srcId="{E9272740-F91E-4EB2-9545-3653A1039359}" destId="{5AE2DA08-998C-4487-AF16-2C8E12814F52}" srcOrd="2" destOrd="0" presId="urn:microsoft.com/office/officeart/2005/8/layout/orgChart1"/>
    <dgm:cxn modelId="{7980226E-E97C-4D57-88CB-058814DC521F}" type="presParOf" srcId="{E9272740-F91E-4EB2-9545-3653A1039359}" destId="{3DF7105F-D8C7-47CA-B2D3-A7A9E2F95CC0}" srcOrd="3" destOrd="0" presId="urn:microsoft.com/office/officeart/2005/8/layout/orgChart1"/>
    <dgm:cxn modelId="{8D99D073-6C31-4B81-9902-45A3C64B702D}" type="presParOf" srcId="{3DF7105F-D8C7-47CA-B2D3-A7A9E2F95CC0}" destId="{E583A04A-1528-4AC7-8619-C7E7D2C9246E}" srcOrd="0" destOrd="0" presId="urn:microsoft.com/office/officeart/2005/8/layout/orgChart1"/>
    <dgm:cxn modelId="{81D38176-6C26-4EAD-8737-EE487621B034}" type="presParOf" srcId="{E583A04A-1528-4AC7-8619-C7E7D2C9246E}" destId="{CECB83EE-A54C-4EEA-A2A7-2C80ABC7441E}" srcOrd="0" destOrd="0" presId="urn:microsoft.com/office/officeart/2005/8/layout/orgChart1"/>
    <dgm:cxn modelId="{55F7BFEF-7D4B-48B5-969F-12AE1AD8AA5A}" type="presParOf" srcId="{E583A04A-1528-4AC7-8619-C7E7D2C9246E}" destId="{CEFCA0C2-8D30-4655-B597-A550DED29184}" srcOrd="1" destOrd="0" presId="urn:microsoft.com/office/officeart/2005/8/layout/orgChart1"/>
    <dgm:cxn modelId="{B3C14903-D9ED-4FC0-8979-B6C62E1E999D}" type="presParOf" srcId="{3DF7105F-D8C7-47CA-B2D3-A7A9E2F95CC0}" destId="{54010EA6-F82F-4974-B63A-0CF00CC037CC}" srcOrd="1" destOrd="0" presId="urn:microsoft.com/office/officeart/2005/8/layout/orgChart1"/>
    <dgm:cxn modelId="{C1FE5E1A-F364-497D-A2FB-096B06BF42C7}" type="presParOf" srcId="{54010EA6-F82F-4974-B63A-0CF00CC037CC}" destId="{D1A63197-E530-48B5-A0CF-BC64148ABD93}" srcOrd="0" destOrd="0" presId="urn:microsoft.com/office/officeart/2005/8/layout/orgChart1"/>
    <dgm:cxn modelId="{84FA23C1-C3F5-496C-8F13-9B49FD530BCC}" type="presParOf" srcId="{54010EA6-F82F-4974-B63A-0CF00CC037CC}" destId="{10242027-73E9-44CB-9D05-B8681685EB52}" srcOrd="1" destOrd="0" presId="urn:microsoft.com/office/officeart/2005/8/layout/orgChart1"/>
    <dgm:cxn modelId="{C0116A4D-676B-4CAA-9F49-F88781F5DDCA}" type="presParOf" srcId="{10242027-73E9-44CB-9D05-B8681685EB52}" destId="{1D4FCCF8-87D4-4E07-AB80-C1980944FAA0}" srcOrd="0" destOrd="0" presId="urn:microsoft.com/office/officeart/2005/8/layout/orgChart1"/>
    <dgm:cxn modelId="{C6946788-4161-477A-93B2-6EE32694D4A5}" type="presParOf" srcId="{1D4FCCF8-87D4-4E07-AB80-C1980944FAA0}" destId="{21F2C3DB-F3E2-4766-8B18-313565D60259}" srcOrd="0" destOrd="0" presId="urn:microsoft.com/office/officeart/2005/8/layout/orgChart1"/>
    <dgm:cxn modelId="{553B398F-5195-4015-A760-6D5DDBC83E1D}" type="presParOf" srcId="{1D4FCCF8-87D4-4E07-AB80-C1980944FAA0}" destId="{FCFA8C5A-DA50-416E-988D-526C57FEB203}" srcOrd="1" destOrd="0" presId="urn:microsoft.com/office/officeart/2005/8/layout/orgChart1"/>
    <dgm:cxn modelId="{4DC13B83-CAF8-4165-8118-02C457F3AE6D}" type="presParOf" srcId="{10242027-73E9-44CB-9D05-B8681685EB52}" destId="{303F79C4-7208-4170-96F5-79B0A8B8F3B9}" srcOrd="1" destOrd="0" presId="urn:microsoft.com/office/officeart/2005/8/layout/orgChart1"/>
    <dgm:cxn modelId="{70812FE4-98BE-42D1-802F-79056BE06491}" type="presParOf" srcId="{10242027-73E9-44CB-9D05-B8681685EB52}" destId="{8441799B-3C9F-4EF6-A7A4-71299F40527D}" srcOrd="2" destOrd="0" presId="urn:microsoft.com/office/officeart/2005/8/layout/orgChart1"/>
    <dgm:cxn modelId="{9EC7AC57-FBC5-442C-B9CB-4968ECEE455B}" type="presParOf" srcId="{3DF7105F-D8C7-47CA-B2D3-A7A9E2F95CC0}" destId="{EBE53611-454D-4E4F-8E30-D6FA52FD6446}" srcOrd="2" destOrd="0" presId="urn:microsoft.com/office/officeart/2005/8/layout/orgChart1"/>
    <dgm:cxn modelId="{315F65EB-006F-4BF0-868C-07F36E7C6F8D}" type="presParOf" srcId="{E9272740-F91E-4EB2-9545-3653A1039359}" destId="{E4367926-59D7-496F-8951-E97B31421214}" srcOrd="4" destOrd="0" presId="urn:microsoft.com/office/officeart/2005/8/layout/orgChart1"/>
    <dgm:cxn modelId="{E4A42572-C668-4364-B019-FB8048221C2B}" type="presParOf" srcId="{E9272740-F91E-4EB2-9545-3653A1039359}" destId="{4B4858C3-BA60-4D7F-BE32-BFE295B0A2B7}" srcOrd="5" destOrd="0" presId="urn:microsoft.com/office/officeart/2005/8/layout/orgChart1"/>
    <dgm:cxn modelId="{993F2D22-9CCF-46C3-AAEB-356816C171DE}" type="presParOf" srcId="{4B4858C3-BA60-4D7F-BE32-BFE295B0A2B7}" destId="{4BA91E34-E8AE-46A1-9BD3-89FBD2460AFA}" srcOrd="0" destOrd="0" presId="urn:microsoft.com/office/officeart/2005/8/layout/orgChart1"/>
    <dgm:cxn modelId="{7149EC6C-ACFF-46B1-9A83-7C6BC8CF021A}" type="presParOf" srcId="{4BA91E34-E8AE-46A1-9BD3-89FBD2460AFA}" destId="{E5340460-DE11-4CA6-B12E-EC9202E0BC63}" srcOrd="0" destOrd="0" presId="urn:microsoft.com/office/officeart/2005/8/layout/orgChart1"/>
    <dgm:cxn modelId="{DEC67FC8-33A6-4124-BBA2-32DF389E165B}" type="presParOf" srcId="{4BA91E34-E8AE-46A1-9BD3-89FBD2460AFA}" destId="{319C4894-77AF-48C2-8831-115A2975405C}" srcOrd="1" destOrd="0" presId="urn:microsoft.com/office/officeart/2005/8/layout/orgChart1"/>
    <dgm:cxn modelId="{8989FE36-58E0-49C7-ABD0-CEB99E2C3750}" type="presParOf" srcId="{4B4858C3-BA60-4D7F-BE32-BFE295B0A2B7}" destId="{78B48960-534B-42D6-9BD9-F00517CF98AE}" srcOrd="1" destOrd="0" presId="urn:microsoft.com/office/officeart/2005/8/layout/orgChart1"/>
    <dgm:cxn modelId="{7A782924-E2D8-4862-B575-C3B2BC3BFF04}" type="presParOf" srcId="{78B48960-534B-42D6-9BD9-F00517CF98AE}" destId="{DBF73FA3-9E32-45A6-AB02-3BFE7A76BD7A}" srcOrd="0" destOrd="0" presId="urn:microsoft.com/office/officeart/2005/8/layout/orgChart1"/>
    <dgm:cxn modelId="{7DF89221-07A0-49FD-A394-C5BD322518D4}" type="presParOf" srcId="{78B48960-534B-42D6-9BD9-F00517CF98AE}" destId="{D264A016-0E56-48F8-921A-55C2B48DB26D}" srcOrd="1" destOrd="0" presId="urn:microsoft.com/office/officeart/2005/8/layout/orgChart1"/>
    <dgm:cxn modelId="{4274AB85-432A-45EB-9126-0A2521289839}" type="presParOf" srcId="{D264A016-0E56-48F8-921A-55C2B48DB26D}" destId="{7570CF3D-5F30-4887-B53E-473211B26B7A}" srcOrd="0" destOrd="0" presId="urn:microsoft.com/office/officeart/2005/8/layout/orgChart1"/>
    <dgm:cxn modelId="{A05A3176-6E27-4102-B2AA-35206E4CF411}" type="presParOf" srcId="{7570CF3D-5F30-4887-B53E-473211B26B7A}" destId="{62AEFCDC-328E-417D-9A8B-91B11314AD03}" srcOrd="0" destOrd="0" presId="urn:microsoft.com/office/officeart/2005/8/layout/orgChart1"/>
    <dgm:cxn modelId="{6CA01942-1929-4EEF-945A-9FE14E285AD0}" type="presParOf" srcId="{7570CF3D-5F30-4887-B53E-473211B26B7A}" destId="{E5F19F56-0B41-4ABC-8DA9-D3A9D570DE4A}" srcOrd="1" destOrd="0" presId="urn:microsoft.com/office/officeart/2005/8/layout/orgChart1"/>
    <dgm:cxn modelId="{3E7C56A5-B8E6-424D-9418-7DC7742F9C0A}" type="presParOf" srcId="{D264A016-0E56-48F8-921A-55C2B48DB26D}" destId="{6609B8E6-2472-4C88-AD68-D78ACB170F0B}" srcOrd="1" destOrd="0" presId="urn:microsoft.com/office/officeart/2005/8/layout/orgChart1"/>
    <dgm:cxn modelId="{F7BE49DB-BABF-4DC5-BEC8-B224239119E3}" type="presParOf" srcId="{D264A016-0E56-48F8-921A-55C2B48DB26D}" destId="{4CD8E430-94F3-4C68-8E69-F4FDA360DFBB}" srcOrd="2" destOrd="0" presId="urn:microsoft.com/office/officeart/2005/8/layout/orgChart1"/>
    <dgm:cxn modelId="{41E8EDAE-B076-4219-8246-655E6DF98E75}" type="presParOf" srcId="{4B4858C3-BA60-4D7F-BE32-BFE295B0A2B7}" destId="{8926819E-448E-4558-AFEA-B8DA9B9C9345}" srcOrd="2" destOrd="0" presId="urn:microsoft.com/office/officeart/2005/8/layout/orgChart1"/>
    <dgm:cxn modelId="{A6027E18-19E1-45A1-84E8-AA6CA545DF31}" type="presParOf" srcId="{BA1D820F-8843-40EE-BCE8-E1F5D87E365A}" destId="{0FC3BF47-F0F2-458A-BDF2-CF4D11DC450D}" srcOrd="2" destOrd="0" presId="urn:microsoft.com/office/officeart/2005/8/layout/orgChart1"/>
    <dgm:cxn modelId="{8832758B-E0B5-416F-8BCA-576C16FC0F3D}" type="presParOf" srcId="{5C463FEF-DB1D-4F52-B1DE-166911F9C016}" destId="{B26AD765-24F1-4EA2-BAC5-C38FB42516F1}" srcOrd="2" destOrd="0" presId="urn:microsoft.com/office/officeart/2005/8/layout/orgChart1"/>
    <dgm:cxn modelId="{7689ECAE-B26A-4C26-B8DE-B03403CA4FCE}" type="presParOf" srcId="{5C463FEF-DB1D-4F52-B1DE-166911F9C016}" destId="{A4A0375A-0BBE-4576-A472-A154618C79B2}" srcOrd="3" destOrd="0" presId="urn:microsoft.com/office/officeart/2005/8/layout/orgChart1"/>
    <dgm:cxn modelId="{52860EE7-F047-48D6-88C4-846B28B39C2D}" type="presParOf" srcId="{A4A0375A-0BBE-4576-A472-A154618C79B2}" destId="{D62A5D61-007A-46FB-B6F3-F05DE21F9854}" srcOrd="0" destOrd="0" presId="urn:microsoft.com/office/officeart/2005/8/layout/orgChart1"/>
    <dgm:cxn modelId="{85096554-355C-4184-907D-A2545C173056}" type="presParOf" srcId="{D62A5D61-007A-46FB-B6F3-F05DE21F9854}" destId="{F5956130-C7BD-4EEC-9389-404C79794B6E}" srcOrd="0" destOrd="0" presId="urn:microsoft.com/office/officeart/2005/8/layout/orgChart1"/>
    <dgm:cxn modelId="{F0ED9161-7BF0-4C52-A44F-76AED591DC7D}" type="presParOf" srcId="{D62A5D61-007A-46FB-B6F3-F05DE21F9854}" destId="{43D7589C-19C3-4D26-805C-83FD3536BB76}" srcOrd="1" destOrd="0" presId="urn:microsoft.com/office/officeart/2005/8/layout/orgChart1"/>
    <dgm:cxn modelId="{C0B27806-7947-45AC-B4F8-DB850DC86D8B}" type="presParOf" srcId="{A4A0375A-0BBE-4576-A472-A154618C79B2}" destId="{C1A93DB8-E97D-43B9-AC20-C0C17776721D}" srcOrd="1" destOrd="0" presId="urn:microsoft.com/office/officeart/2005/8/layout/orgChart1"/>
    <dgm:cxn modelId="{8326CF6D-0D49-4A49-A097-B788C5933011}" type="presParOf" srcId="{C1A93DB8-E97D-43B9-AC20-C0C17776721D}" destId="{A2833937-5778-402F-B883-C0EDD399242D}" srcOrd="0" destOrd="0" presId="urn:microsoft.com/office/officeart/2005/8/layout/orgChart1"/>
    <dgm:cxn modelId="{2089892B-1BEA-40BD-BAA4-E0535D27764A}" type="presParOf" srcId="{C1A93DB8-E97D-43B9-AC20-C0C17776721D}" destId="{D26D711A-611B-44CC-8ABE-54F7035F9685}" srcOrd="1" destOrd="0" presId="urn:microsoft.com/office/officeart/2005/8/layout/orgChart1"/>
    <dgm:cxn modelId="{E1D08695-CB9E-436E-A3BF-68A86282C59B}" type="presParOf" srcId="{D26D711A-611B-44CC-8ABE-54F7035F9685}" destId="{B4BA85EA-9125-412B-8D99-9223916E87FA}" srcOrd="0" destOrd="0" presId="urn:microsoft.com/office/officeart/2005/8/layout/orgChart1"/>
    <dgm:cxn modelId="{B8B0D325-FAE2-4874-A87F-FE2B8C7BE82F}" type="presParOf" srcId="{B4BA85EA-9125-412B-8D99-9223916E87FA}" destId="{0C0C7474-E060-46F4-8531-ABA1B53FA724}" srcOrd="0" destOrd="0" presId="urn:microsoft.com/office/officeart/2005/8/layout/orgChart1"/>
    <dgm:cxn modelId="{992DCD19-75DE-4B70-AACB-E0A6B8E01F76}" type="presParOf" srcId="{B4BA85EA-9125-412B-8D99-9223916E87FA}" destId="{B5DD177F-5044-48CD-9611-619E3E4C6B97}" srcOrd="1" destOrd="0" presId="urn:microsoft.com/office/officeart/2005/8/layout/orgChart1"/>
    <dgm:cxn modelId="{C6C47471-A906-4A3C-92D5-59439F65490B}" type="presParOf" srcId="{D26D711A-611B-44CC-8ABE-54F7035F9685}" destId="{35BAFA0D-DFE5-40BC-A5E9-D4B62FA45BA3}" srcOrd="1" destOrd="0" presId="urn:microsoft.com/office/officeart/2005/8/layout/orgChart1"/>
    <dgm:cxn modelId="{EEE69BB1-FBA4-4C87-B129-7DA5AE1A1D1F}" type="presParOf" srcId="{35BAFA0D-DFE5-40BC-A5E9-D4B62FA45BA3}" destId="{8864FFF0-7C8D-4182-86EE-B02B9F87CB39}" srcOrd="0" destOrd="0" presId="urn:microsoft.com/office/officeart/2005/8/layout/orgChart1"/>
    <dgm:cxn modelId="{9E181749-870A-4048-906A-49DC3D0830EA}" type="presParOf" srcId="{35BAFA0D-DFE5-40BC-A5E9-D4B62FA45BA3}" destId="{6916BD03-443A-4D36-B6AB-EA68E23FFE27}" srcOrd="1" destOrd="0" presId="urn:microsoft.com/office/officeart/2005/8/layout/orgChart1"/>
    <dgm:cxn modelId="{E78F36B4-0C6A-4F32-8719-88447FF47599}" type="presParOf" srcId="{6916BD03-443A-4D36-B6AB-EA68E23FFE27}" destId="{FF914D7F-1FC1-46DF-9BC3-3D39533BEB26}" srcOrd="0" destOrd="0" presId="urn:microsoft.com/office/officeart/2005/8/layout/orgChart1"/>
    <dgm:cxn modelId="{0FBE9F37-7E91-4E5F-B5F7-001BDB200A85}" type="presParOf" srcId="{FF914D7F-1FC1-46DF-9BC3-3D39533BEB26}" destId="{31DABA1B-036A-4E3B-818D-DFABF7CEA57B}" srcOrd="0" destOrd="0" presId="urn:microsoft.com/office/officeart/2005/8/layout/orgChart1"/>
    <dgm:cxn modelId="{7DBCC1FC-CE82-44E5-AD21-78830DEC51DD}" type="presParOf" srcId="{FF914D7F-1FC1-46DF-9BC3-3D39533BEB26}" destId="{1CDF9E60-DA23-4D49-A95B-DDD16BF055B8}" srcOrd="1" destOrd="0" presId="urn:microsoft.com/office/officeart/2005/8/layout/orgChart1"/>
    <dgm:cxn modelId="{0FB94150-0A15-4F22-B4B3-11670817A5C6}" type="presParOf" srcId="{6916BD03-443A-4D36-B6AB-EA68E23FFE27}" destId="{F0E2D61D-6AD7-4F26-9605-59717E1A9B4A}" srcOrd="1" destOrd="0" presId="urn:microsoft.com/office/officeart/2005/8/layout/orgChart1"/>
    <dgm:cxn modelId="{B027CF17-AE92-41E5-ACED-C5133530A3BA}" type="presParOf" srcId="{6916BD03-443A-4D36-B6AB-EA68E23FFE27}" destId="{D554EAF3-29AE-4D53-9442-2AD11E874830}" srcOrd="2" destOrd="0" presId="urn:microsoft.com/office/officeart/2005/8/layout/orgChart1"/>
    <dgm:cxn modelId="{57ADAE5D-8DED-47A2-8BA5-490E9CA7ED46}" type="presParOf" srcId="{35BAFA0D-DFE5-40BC-A5E9-D4B62FA45BA3}" destId="{3C79A690-D29F-40B3-A9D6-A308E0B53141}" srcOrd="2" destOrd="0" presId="urn:microsoft.com/office/officeart/2005/8/layout/orgChart1"/>
    <dgm:cxn modelId="{98DBA87A-FC38-4630-94DF-139E3F3D285F}" type="presParOf" srcId="{35BAFA0D-DFE5-40BC-A5E9-D4B62FA45BA3}" destId="{D311ED38-AC85-49E2-86CD-F0817DA10AAD}" srcOrd="3" destOrd="0" presId="urn:microsoft.com/office/officeart/2005/8/layout/orgChart1"/>
    <dgm:cxn modelId="{76820F6A-5A3F-4AE3-BF1C-49AE9E966EEC}" type="presParOf" srcId="{D311ED38-AC85-49E2-86CD-F0817DA10AAD}" destId="{C48F968E-F709-4CCD-A029-6E0FDC598B45}" srcOrd="0" destOrd="0" presId="urn:microsoft.com/office/officeart/2005/8/layout/orgChart1"/>
    <dgm:cxn modelId="{D9C8C697-34AE-4D8E-9C54-8744F530EE25}" type="presParOf" srcId="{C48F968E-F709-4CCD-A029-6E0FDC598B45}" destId="{DCC1D82D-98D3-4B95-86C8-ED31B219EB55}" srcOrd="0" destOrd="0" presId="urn:microsoft.com/office/officeart/2005/8/layout/orgChart1"/>
    <dgm:cxn modelId="{494B6430-C20A-40EB-BC9C-C069394A3433}" type="presParOf" srcId="{C48F968E-F709-4CCD-A029-6E0FDC598B45}" destId="{F5EF7086-2706-4C27-A520-738807C71B20}" srcOrd="1" destOrd="0" presId="urn:microsoft.com/office/officeart/2005/8/layout/orgChart1"/>
    <dgm:cxn modelId="{39FCCB2D-F5FA-4E73-9550-4DFB372D69EB}" type="presParOf" srcId="{D311ED38-AC85-49E2-86CD-F0817DA10AAD}" destId="{2108B3E6-E8C1-424D-B157-5E7A80819DC6}" srcOrd="1" destOrd="0" presId="urn:microsoft.com/office/officeart/2005/8/layout/orgChart1"/>
    <dgm:cxn modelId="{B39A0C0B-8A3D-4186-8A0C-E0FE1DB3F49B}" type="presParOf" srcId="{D311ED38-AC85-49E2-86CD-F0817DA10AAD}" destId="{4A59050F-EE41-40A5-A231-9BACCE98DA42}" srcOrd="2" destOrd="0" presId="urn:microsoft.com/office/officeart/2005/8/layout/orgChart1"/>
    <dgm:cxn modelId="{AC47F837-7452-4EDB-819C-9008F05CFF55}" type="presParOf" srcId="{D26D711A-611B-44CC-8ABE-54F7035F9685}" destId="{FBDD93B2-6E6E-4C68-A4E9-DCDDE69CD678}" srcOrd="2" destOrd="0" presId="urn:microsoft.com/office/officeart/2005/8/layout/orgChart1"/>
    <dgm:cxn modelId="{700F3139-57CE-4288-A689-A1DDC2F77FD4}" type="presParOf" srcId="{C1A93DB8-E97D-43B9-AC20-C0C17776721D}" destId="{7B32D97C-D420-4CB7-BE0A-708D5DBD99A5}" srcOrd="2" destOrd="0" presId="urn:microsoft.com/office/officeart/2005/8/layout/orgChart1"/>
    <dgm:cxn modelId="{09203C04-15E1-49C5-B390-349793C8D4B4}" type="presParOf" srcId="{C1A93DB8-E97D-43B9-AC20-C0C17776721D}" destId="{3D0D54F7-9A35-404C-A79C-B0D5F345F953}" srcOrd="3" destOrd="0" presId="urn:microsoft.com/office/officeart/2005/8/layout/orgChart1"/>
    <dgm:cxn modelId="{CBD1D44D-9C26-49D7-BD44-B020B4F3F9EB}" type="presParOf" srcId="{3D0D54F7-9A35-404C-A79C-B0D5F345F953}" destId="{D805D5BE-4FBB-49B1-BA2D-B5764D31AFFE}" srcOrd="0" destOrd="0" presId="urn:microsoft.com/office/officeart/2005/8/layout/orgChart1"/>
    <dgm:cxn modelId="{B050DB7B-AAFF-4290-A967-A02FC988CECF}" type="presParOf" srcId="{D805D5BE-4FBB-49B1-BA2D-B5764D31AFFE}" destId="{1CC40D52-C112-4BCF-A1EE-3B5BF806161E}" srcOrd="0" destOrd="0" presId="urn:microsoft.com/office/officeart/2005/8/layout/orgChart1"/>
    <dgm:cxn modelId="{07E23F53-1AF7-46BD-84D3-7E9C86657C4F}" type="presParOf" srcId="{D805D5BE-4FBB-49B1-BA2D-B5764D31AFFE}" destId="{A40F1830-C178-4CC0-9A19-164FA501668F}" srcOrd="1" destOrd="0" presId="urn:microsoft.com/office/officeart/2005/8/layout/orgChart1"/>
    <dgm:cxn modelId="{ACFC65F8-B352-4B77-B63C-C6CB448BFFF0}" type="presParOf" srcId="{3D0D54F7-9A35-404C-A79C-B0D5F345F953}" destId="{20A1090A-45C7-41BB-A2AB-FB15389090B9}" srcOrd="1" destOrd="0" presId="urn:microsoft.com/office/officeart/2005/8/layout/orgChart1"/>
    <dgm:cxn modelId="{B5E6B963-E03F-4297-809D-9160F279CDCF}" type="presParOf" srcId="{20A1090A-45C7-41BB-A2AB-FB15389090B9}" destId="{FBB43395-02F2-48AE-856D-5F74B5B99CC2}" srcOrd="0" destOrd="0" presId="urn:microsoft.com/office/officeart/2005/8/layout/orgChart1"/>
    <dgm:cxn modelId="{289BA154-0BFA-4E51-812A-396750340DE9}" type="presParOf" srcId="{20A1090A-45C7-41BB-A2AB-FB15389090B9}" destId="{E50CF568-D595-41E9-840E-4954C7A62CE5}" srcOrd="1" destOrd="0" presId="urn:microsoft.com/office/officeart/2005/8/layout/orgChart1"/>
    <dgm:cxn modelId="{AE812A55-4F3B-4806-8AA7-70F69F5367B9}" type="presParOf" srcId="{E50CF568-D595-41E9-840E-4954C7A62CE5}" destId="{F6F6BF57-B673-4BFA-9F75-29EE8CC7AE2C}" srcOrd="0" destOrd="0" presId="urn:microsoft.com/office/officeart/2005/8/layout/orgChart1"/>
    <dgm:cxn modelId="{DB71E6D6-EE8F-47FB-BC2C-8884B7D14CC0}" type="presParOf" srcId="{F6F6BF57-B673-4BFA-9F75-29EE8CC7AE2C}" destId="{07DE2840-23CC-403F-92B4-88397AE69F6D}" srcOrd="0" destOrd="0" presId="urn:microsoft.com/office/officeart/2005/8/layout/orgChart1"/>
    <dgm:cxn modelId="{5E667074-9679-4549-B556-EF3D3F7BDD91}" type="presParOf" srcId="{F6F6BF57-B673-4BFA-9F75-29EE8CC7AE2C}" destId="{6EDA0186-601E-4B63-BDF1-E2C7E3E0CBCB}" srcOrd="1" destOrd="0" presId="urn:microsoft.com/office/officeart/2005/8/layout/orgChart1"/>
    <dgm:cxn modelId="{6D728CEF-1E16-40E2-A977-1F66A0761794}" type="presParOf" srcId="{E50CF568-D595-41E9-840E-4954C7A62CE5}" destId="{D84346C9-2854-4DEB-B017-8786B633C773}" srcOrd="1" destOrd="0" presId="urn:microsoft.com/office/officeart/2005/8/layout/orgChart1"/>
    <dgm:cxn modelId="{A8A8A2C4-681B-4FBD-BB0F-48CAF84AD753}" type="presParOf" srcId="{E50CF568-D595-41E9-840E-4954C7A62CE5}" destId="{09C7711A-813F-47A5-A951-4D8FE1031324}" srcOrd="2" destOrd="0" presId="urn:microsoft.com/office/officeart/2005/8/layout/orgChart1"/>
    <dgm:cxn modelId="{D44D7075-ADB3-40D6-AC42-9C2AA05A35B2}" type="presParOf" srcId="{3D0D54F7-9A35-404C-A79C-B0D5F345F953}" destId="{020C5D46-E6C0-4848-9905-9FBD46D7E411}" srcOrd="2" destOrd="0" presId="urn:microsoft.com/office/officeart/2005/8/layout/orgChart1"/>
    <dgm:cxn modelId="{1BB52851-1C18-470F-A747-058E409ADFD5}" type="presParOf" srcId="{A4A0375A-0BBE-4576-A472-A154618C79B2}" destId="{35563983-0423-4521-BFD2-141BBB8E9578}" srcOrd="2" destOrd="0" presId="urn:microsoft.com/office/officeart/2005/8/layout/orgChart1"/>
    <dgm:cxn modelId="{0988F6AB-5C1B-45F8-A543-DE568ECD253C}" type="presParOf" srcId="{B382F0F2-8528-48A5-B685-A7BD613A5BD8}" destId="{A052E43F-D866-4FCB-B7AE-D6409CA86E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43395-02F2-48AE-856D-5F74B5B99CC2}">
      <dsp:nvSpPr>
        <dsp:cNvPr id="0" name=""/>
        <dsp:cNvSpPr/>
      </dsp:nvSpPr>
      <dsp:spPr>
        <a:xfrm>
          <a:off x="6865012" y="2739041"/>
          <a:ext cx="177624" cy="544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713"/>
              </a:lnTo>
              <a:lnTo>
                <a:pt x="177624" y="544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2D97C-D420-4CB7-BE0A-708D5DBD99A5}">
      <dsp:nvSpPr>
        <dsp:cNvPr id="0" name=""/>
        <dsp:cNvSpPr/>
      </dsp:nvSpPr>
      <dsp:spPr>
        <a:xfrm>
          <a:off x="6622259" y="1898287"/>
          <a:ext cx="716416" cy="248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36"/>
              </a:lnTo>
              <a:lnTo>
                <a:pt x="716416" y="124336"/>
              </a:lnTo>
              <a:lnTo>
                <a:pt x="716416" y="2486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9A690-D29F-40B3-A9D6-A308E0B53141}">
      <dsp:nvSpPr>
        <dsp:cNvPr id="0" name=""/>
        <dsp:cNvSpPr/>
      </dsp:nvSpPr>
      <dsp:spPr>
        <a:xfrm>
          <a:off x="5432178" y="2739041"/>
          <a:ext cx="177624" cy="1385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467"/>
              </a:lnTo>
              <a:lnTo>
                <a:pt x="177624" y="1385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4FFF0-7C8D-4182-86EE-B02B9F87CB39}">
      <dsp:nvSpPr>
        <dsp:cNvPr id="0" name=""/>
        <dsp:cNvSpPr/>
      </dsp:nvSpPr>
      <dsp:spPr>
        <a:xfrm>
          <a:off x="5432178" y="2739041"/>
          <a:ext cx="177624" cy="544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713"/>
              </a:lnTo>
              <a:lnTo>
                <a:pt x="177624" y="544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33937-5778-402F-B883-C0EDD399242D}">
      <dsp:nvSpPr>
        <dsp:cNvPr id="0" name=""/>
        <dsp:cNvSpPr/>
      </dsp:nvSpPr>
      <dsp:spPr>
        <a:xfrm>
          <a:off x="5905842" y="1898287"/>
          <a:ext cx="716416" cy="248673"/>
        </a:xfrm>
        <a:custGeom>
          <a:avLst/>
          <a:gdLst/>
          <a:ahLst/>
          <a:cxnLst/>
          <a:rect l="0" t="0" r="0" b="0"/>
          <a:pathLst>
            <a:path>
              <a:moveTo>
                <a:pt x="716416" y="0"/>
              </a:moveTo>
              <a:lnTo>
                <a:pt x="716416" y="124336"/>
              </a:lnTo>
              <a:lnTo>
                <a:pt x="0" y="124336"/>
              </a:lnTo>
              <a:lnTo>
                <a:pt x="0" y="2486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AD765-24F1-4EA2-BAC5-C38FB42516F1}">
      <dsp:nvSpPr>
        <dsp:cNvPr id="0" name=""/>
        <dsp:cNvSpPr/>
      </dsp:nvSpPr>
      <dsp:spPr>
        <a:xfrm>
          <a:off x="4578102" y="1057533"/>
          <a:ext cx="2044156" cy="248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36"/>
              </a:lnTo>
              <a:lnTo>
                <a:pt x="2044156" y="124336"/>
              </a:lnTo>
              <a:lnTo>
                <a:pt x="2044156" y="248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73FA3-9E32-45A6-AB02-3BFE7A76BD7A}">
      <dsp:nvSpPr>
        <dsp:cNvPr id="0" name=""/>
        <dsp:cNvSpPr/>
      </dsp:nvSpPr>
      <dsp:spPr>
        <a:xfrm>
          <a:off x="4348671" y="2739041"/>
          <a:ext cx="124336" cy="544713"/>
        </a:xfrm>
        <a:custGeom>
          <a:avLst/>
          <a:gdLst/>
          <a:ahLst/>
          <a:cxnLst/>
          <a:rect l="0" t="0" r="0" b="0"/>
          <a:pathLst>
            <a:path>
              <a:moveTo>
                <a:pt x="124336" y="0"/>
              </a:moveTo>
              <a:lnTo>
                <a:pt x="124336" y="544713"/>
              </a:lnTo>
              <a:lnTo>
                <a:pt x="0" y="544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67926-59D7-496F-8951-E97B31421214}">
      <dsp:nvSpPr>
        <dsp:cNvPr id="0" name=""/>
        <dsp:cNvSpPr/>
      </dsp:nvSpPr>
      <dsp:spPr>
        <a:xfrm>
          <a:off x="2533946" y="1898287"/>
          <a:ext cx="1939062" cy="248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36"/>
              </a:lnTo>
              <a:lnTo>
                <a:pt x="1939062" y="124336"/>
              </a:lnTo>
              <a:lnTo>
                <a:pt x="1939062" y="2486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63197-E530-48B5-A0CF-BC64148ABD93}">
      <dsp:nvSpPr>
        <dsp:cNvPr id="0" name=""/>
        <dsp:cNvSpPr/>
      </dsp:nvSpPr>
      <dsp:spPr>
        <a:xfrm>
          <a:off x="1554053" y="2739041"/>
          <a:ext cx="177624" cy="544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4713"/>
              </a:lnTo>
              <a:lnTo>
                <a:pt x="177624" y="544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2DA08-998C-4487-AF16-2C8E12814F52}">
      <dsp:nvSpPr>
        <dsp:cNvPr id="0" name=""/>
        <dsp:cNvSpPr/>
      </dsp:nvSpPr>
      <dsp:spPr>
        <a:xfrm>
          <a:off x="2027717" y="1898287"/>
          <a:ext cx="506228" cy="248673"/>
        </a:xfrm>
        <a:custGeom>
          <a:avLst/>
          <a:gdLst/>
          <a:ahLst/>
          <a:cxnLst/>
          <a:rect l="0" t="0" r="0" b="0"/>
          <a:pathLst>
            <a:path>
              <a:moveTo>
                <a:pt x="506228" y="0"/>
              </a:moveTo>
              <a:lnTo>
                <a:pt x="506228" y="124336"/>
              </a:lnTo>
              <a:lnTo>
                <a:pt x="0" y="124336"/>
              </a:lnTo>
              <a:lnTo>
                <a:pt x="0" y="2486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A7780-CFDF-4BAD-AEB6-55FB1FA9F477}">
      <dsp:nvSpPr>
        <dsp:cNvPr id="0" name=""/>
        <dsp:cNvSpPr/>
      </dsp:nvSpPr>
      <dsp:spPr>
        <a:xfrm>
          <a:off x="594883" y="1898287"/>
          <a:ext cx="1939062" cy="248673"/>
        </a:xfrm>
        <a:custGeom>
          <a:avLst/>
          <a:gdLst/>
          <a:ahLst/>
          <a:cxnLst/>
          <a:rect l="0" t="0" r="0" b="0"/>
          <a:pathLst>
            <a:path>
              <a:moveTo>
                <a:pt x="1939062" y="0"/>
              </a:moveTo>
              <a:lnTo>
                <a:pt x="1939062" y="124336"/>
              </a:lnTo>
              <a:lnTo>
                <a:pt x="0" y="124336"/>
              </a:lnTo>
              <a:lnTo>
                <a:pt x="0" y="2486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DDD5C-7C1D-46B5-8918-8F84570E5210}">
      <dsp:nvSpPr>
        <dsp:cNvPr id="0" name=""/>
        <dsp:cNvSpPr/>
      </dsp:nvSpPr>
      <dsp:spPr>
        <a:xfrm>
          <a:off x="2533946" y="1057533"/>
          <a:ext cx="2044156" cy="248673"/>
        </a:xfrm>
        <a:custGeom>
          <a:avLst/>
          <a:gdLst/>
          <a:ahLst/>
          <a:cxnLst/>
          <a:rect l="0" t="0" r="0" b="0"/>
          <a:pathLst>
            <a:path>
              <a:moveTo>
                <a:pt x="2044156" y="0"/>
              </a:moveTo>
              <a:lnTo>
                <a:pt x="2044156" y="124336"/>
              </a:lnTo>
              <a:lnTo>
                <a:pt x="0" y="124336"/>
              </a:lnTo>
              <a:lnTo>
                <a:pt x="0" y="248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C8C53-AF89-4F2D-BDC5-F9F6F2A4BDF4}">
      <dsp:nvSpPr>
        <dsp:cNvPr id="0" name=""/>
        <dsp:cNvSpPr/>
      </dsp:nvSpPr>
      <dsp:spPr>
        <a:xfrm>
          <a:off x="3986022" y="465453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Director </a:t>
          </a:r>
          <a:r>
            <a:rPr lang="en-GB" sz="1000" kern="1200" dirty="0" smtClean="0"/>
            <a:t>of Communications and Engagement (9)</a:t>
          </a:r>
          <a:endParaRPr lang="en-GB" sz="1000" kern="1200" dirty="0"/>
        </a:p>
      </dsp:txBody>
      <dsp:txXfrm>
        <a:off x="3986022" y="465453"/>
        <a:ext cx="1184160" cy="592080"/>
      </dsp:txXfrm>
    </dsp:sp>
    <dsp:sp modelId="{E88F985A-1B0B-426F-8A72-A367CDF2023D}">
      <dsp:nvSpPr>
        <dsp:cNvPr id="0" name=""/>
        <dsp:cNvSpPr/>
      </dsp:nvSpPr>
      <dsp:spPr>
        <a:xfrm>
          <a:off x="1941865" y="1306207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i="0" u="none" kern="1200" dirty="0" smtClean="0"/>
            <a:t>Head </a:t>
          </a:r>
          <a:r>
            <a:rPr lang="en-GB" sz="1000" b="0" i="0" u="none" kern="1200" dirty="0" smtClean="0"/>
            <a:t>of Communications and Deputy Director (8b)</a:t>
          </a:r>
          <a:endParaRPr lang="en-GB" sz="1000" kern="1200" dirty="0"/>
        </a:p>
      </dsp:txBody>
      <dsp:txXfrm>
        <a:off x="1941865" y="1306207"/>
        <a:ext cx="1184160" cy="592080"/>
      </dsp:txXfrm>
    </dsp:sp>
    <dsp:sp modelId="{87A8F25D-C610-4918-A5C7-64D71F091473}">
      <dsp:nvSpPr>
        <dsp:cNvPr id="0" name=""/>
        <dsp:cNvSpPr/>
      </dsp:nvSpPr>
      <dsp:spPr>
        <a:xfrm>
          <a:off x="2803" y="2146961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Digital </a:t>
          </a:r>
          <a:r>
            <a:rPr lang="en-GB" sz="1000" kern="1200" dirty="0" smtClean="0"/>
            <a:t>C</a:t>
          </a:r>
          <a:r>
            <a:rPr lang="en-GB" sz="1000" b="0" i="0" u="none" kern="1200" dirty="0" smtClean="0"/>
            <a:t>ommunications Officer (5)</a:t>
          </a:r>
          <a:endParaRPr lang="en-GB" sz="1000" kern="1200" dirty="0"/>
        </a:p>
      </dsp:txBody>
      <dsp:txXfrm>
        <a:off x="2803" y="2146961"/>
        <a:ext cx="1184160" cy="592080"/>
      </dsp:txXfrm>
    </dsp:sp>
    <dsp:sp modelId="{CECB83EE-A54C-4EEA-A2A7-2C80ABC7441E}">
      <dsp:nvSpPr>
        <dsp:cNvPr id="0" name=""/>
        <dsp:cNvSpPr/>
      </dsp:nvSpPr>
      <dsp:spPr>
        <a:xfrm>
          <a:off x="1435637" y="2146961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Communications </a:t>
          </a:r>
          <a:r>
            <a:rPr lang="en-GB" sz="1000" kern="1200" dirty="0" smtClean="0"/>
            <a:t>Manager (External) (7)</a:t>
          </a:r>
          <a:endParaRPr lang="en-GB" sz="1000" kern="1200" dirty="0"/>
        </a:p>
      </dsp:txBody>
      <dsp:txXfrm>
        <a:off x="1435637" y="2146961"/>
        <a:ext cx="1184160" cy="592080"/>
      </dsp:txXfrm>
    </dsp:sp>
    <dsp:sp modelId="{21F2C3DB-F3E2-4766-8B18-313565D60259}">
      <dsp:nvSpPr>
        <dsp:cNvPr id="0" name=""/>
        <dsp:cNvSpPr/>
      </dsp:nvSpPr>
      <dsp:spPr>
        <a:xfrm>
          <a:off x="1731677" y="2987715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Communications Officer (5)</a:t>
          </a:r>
          <a:endParaRPr lang="en-GB" sz="1000" kern="1200" dirty="0"/>
        </a:p>
      </dsp:txBody>
      <dsp:txXfrm>
        <a:off x="1731677" y="2987715"/>
        <a:ext cx="1184160" cy="592080"/>
      </dsp:txXfrm>
    </dsp:sp>
    <dsp:sp modelId="{E5340460-DE11-4CA6-B12E-EC9202E0BC63}">
      <dsp:nvSpPr>
        <dsp:cNvPr id="0" name=""/>
        <dsp:cNvSpPr/>
      </dsp:nvSpPr>
      <dsp:spPr>
        <a:xfrm>
          <a:off x="3880928" y="2146961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Communications </a:t>
          </a:r>
          <a:r>
            <a:rPr lang="en-GB" sz="1000" kern="1200" dirty="0" smtClean="0"/>
            <a:t>Manager (Internal) (7)</a:t>
          </a:r>
          <a:endParaRPr lang="en-GB" sz="1000" kern="1200" dirty="0"/>
        </a:p>
      </dsp:txBody>
      <dsp:txXfrm>
        <a:off x="3880928" y="2146961"/>
        <a:ext cx="1184160" cy="592080"/>
      </dsp:txXfrm>
    </dsp:sp>
    <dsp:sp modelId="{62AEFCDC-328E-417D-9A8B-91B11314AD03}">
      <dsp:nvSpPr>
        <dsp:cNvPr id="0" name=""/>
        <dsp:cNvSpPr/>
      </dsp:nvSpPr>
      <dsp:spPr>
        <a:xfrm>
          <a:off x="3164511" y="2987715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i="0" u="none" kern="1200" dirty="0" smtClean="0"/>
            <a:t>Communications </a:t>
          </a:r>
          <a:r>
            <a:rPr lang="en-GB" sz="1000" b="0" i="0" u="none" kern="1200" dirty="0" smtClean="0"/>
            <a:t>Officer (5)</a:t>
          </a:r>
          <a:endParaRPr lang="en-GB" sz="1000" kern="1200" dirty="0"/>
        </a:p>
      </dsp:txBody>
      <dsp:txXfrm>
        <a:off x="3164511" y="2987715"/>
        <a:ext cx="1184160" cy="592080"/>
      </dsp:txXfrm>
    </dsp:sp>
    <dsp:sp modelId="{F5956130-C7BD-4EEC-9389-404C79794B6E}">
      <dsp:nvSpPr>
        <dsp:cNvPr id="0" name=""/>
        <dsp:cNvSpPr/>
      </dsp:nvSpPr>
      <dsp:spPr>
        <a:xfrm>
          <a:off x="6030179" y="1306207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i="0" u="none" kern="1200" dirty="0" smtClean="0"/>
            <a:t>Head </a:t>
          </a:r>
          <a:r>
            <a:rPr lang="en-GB" sz="1000" b="0" i="0" u="none" kern="1200" dirty="0" smtClean="0"/>
            <a:t>of Insights and Engagement (8a)</a:t>
          </a:r>
          <a:endParaRPr lang="en-GB" sz="1000" kern="1200" dirty="0"/>
        </a:p>
      </dsp:txBody>
      <dsp:txXfrm>
        <a:off x="6030179" y="1306207"/>
        <a:ext cx="1184160" cy="592080"/>
      </dsp:txXfrm>
    </dsp:sp>
    <dsp:sp modelId="{0C0C7474-E060-46F4-8531-ABA1B53FA724}">
      <dsp:nvSpPr>
        <dsp:cNvPr id="0" name=""/>
        <dsp:cNvSpPr/>
      </dsp:nvSpPr>
      <dsp:spPr>
        <a:xfrm>
          <a:off x="5313762" y="2146961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Engagement </a:t>
          </a:r>
          <a:r>
            <a:rPr lang="en-GB" sz="1000" kern="1200" dirty="0" smtClean="0"/>
            <a:t>Manager (7)</a:t>
          </a:r>
          <a:endParaRPr lang="en-GB" sz="1000" kern="1200" dirty="0"/>
        </a:p>
      </dsp:txBody>
      <dsp:txXfrm>
        <a:off x="5313762" y="2146961"/>
        <a:ext cx="1184160" cy="592080"/>
      </dsp:txXfrm>
    </dsp:sp>
    <dsp:sp modelId="{31DABA1B-036A-4E3B-818D-DFABF7CEA57B}">
      <dsp:nvSpPr>
        <dsp:cNvPr id="0" name=""/>
        <dsp:cNvSpPr/>
      </dsp:nvSpPr>
      <dsp:spPr>
        <a:xfrm>
          <a:off x="5609802" y="2987715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Engagement </a:t>
          </a:r>
          <a:r>
            <a:rPr lang="en-GB" sz="1000" kern="1200" dirty="0" smtClean="0"/>
            <a:t>Officer (5)</a:t>
          </a:r>
          <a:endParaRPr lang="en-GB" sz="1000" kern="1200" dirty="0"/>
        </a:p>
      </dsp:txBody>
      <dsp:txXfrm>
        <a:off x="5609802" y="2987715"/>
        <a:ext cx="1184160" cy="592080"/>
      </dsp:txXfrm>
    </dsp:sp>
    <dsp:sp modelId="{DCC1D82D-98D3-4B95-86C8-ED31B219EB55}">
      <dsp:nvSpPr>
        <dsp:cNvPr id="0" name=""/>
        <dsp:cNvSpPr/>
      </dsp:nvSpPr>
      <dsp:spPr>
        <a:xfrm>
          <a:off x="5609802" y="3828469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Engagement </a:t>
          </a:r>
          <a:r>
            <a:rPr lang="en-GB" sz="1000" kern="1200" dirty="0" smtClean="0"/>
            <a:t>Assistant (3)</a:t>
          </a:r>
          <a:endParaRPr lang="en-GB" sz="1000" kern="1200" dirty="0"/>
        </a:p>
      </dsp:txBody>
      <dsp:txXfrm>
        <a:off x="5609802" y="3828469"/>
        <a:ext cx="1184160" cy="592080"/>
      </dsp:txXfrm>
    </dsp:sp>
    <dsp:sp modelId="{1CC40D52-C112-4BCF-A1EE-3B5BF806161E}">
      <dsp:nvSpPr>
        <dsp:cNvPr id="0" name=""/>
        <dsp:cNvSpPr/>
      </dsp:nvSpPr>
      <dsp:spPr>
        <a:xfrm>
          <a:off x="6746596" y="2146961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Engagement </a:t>
          </a:r>
          <a:r>
            <a:rPr lang="en-GB" sz="1000" kern="1200" dirty="0" smtClean="0"/>
            <a:t>Officer (6)</a:t>
          </a:r>
          <a:endParaRPr lang="en-GB" sz="1000" kern="1200" dirty="0"/>
        </a:p>
      </dsp:txBody>
      <dsp:txXfrm>
        <a:off x="6746596" y="2146961"/>
        <a:ext cx="1184160" cy="592080"/>
      </dsp:txXfrm>
    </dsp:sp>
    <dsp:sp modelId="{07DE2840-23CC-403F-92B4-88397AE69F6D}">
      <dsp:nvSpPr>
        <dsp:cNvPr id="0" name=""/>
        <dsp:cNvSpPr/>
      </dsp:nvSpPr>
      <dsp:spPr>
        <a:xfrm>
          <a:off x="7042636" y="2987715"/>
          <a:ext cx="1184160" cy="592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Engagement </a:t>
          </a:r>
          <a:r>
            <a:rPr lang="en-GB" sz="1000" kern="1200" dirty="0" smtClean="0"/>
            <a:t>Officer (5)</a:t>
          </a:r>
          <a:endParaRPr lang="en-GB" sz="1000" kern="1200" dirty="0"/>
        </a:p>
      </dsp:txBody>
      <dsp:txXfrm>
        <a:off x="7042636" y="2987715"/>
        <a:ext cx="1184160" cy="592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D75FB-F91F-4103-95C6-7C3FA4F6ADD2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9760E-933C-46C9-A87F-8EDDE56B6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26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41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1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46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83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70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59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9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7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6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D0FF-3601-4CD7-80BE-5E1B71C270C7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56A7E-D2B8-4EB8-ABA3-D4D7F71C6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Communications and Engagement </a:t>
            </a:r>
            <a:br>
              <a:rPr lang="en-GB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248945"/>
              </p:ext>
            </p:extLst>
          </p:nvPr>
        </p:nvGraphicFramePr>
        <p:xfrm>
          <a:off x="457200" y="1052736"/>
          <a:ext cx="8229600" cy="4886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562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85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Communications and Engagement   </vt:lpstr>
    </vt:vector>
  </TitlesOfParts>
  <Company>Nottinghamshire Health Informatics Service (NHIS)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Nottingham and Nottinghamshire Structure Charts</dc:title>
  <dc:creator>Bethanie Skea - HR Manager - Nottingham City CCG</dc:creator>
  <cp:lastModifiedBy>Alex Ball</cp:lastModifiedBy>
  <cp:revision>113</cp:revision>
  <dcterms:created xsi:type="dcterms:W3CDTF">2020-04-22T10:47:10Z</dcterms:created>
  <dcterms:modified xsi:type="dcterms:W3CDTF">2020-08-27T13:39:27Z</dcterms:modified>
</cp:coreProperties>
</file>